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7"/>
  </p:notesMasterIdLst>
  <p:sldIdLst>
    <p:sldId id="291" r:id="rId3"/>
    <p:sldId id="292" r:id="rId4"/>
    <p:sldId id="293" r:id="rId5"/>
    <p:sldId id="300" r:id="rId6"/>
    <p:sldId id="296" r:id="rId7"/>
    <p:sldId id="297" r:id="rId8"/>
    <p:sldId id="298" r:id="rId9"/>
    <p:sldId id="301" r:id="rId10"/>
    <p:sldId id="295" r:id="rId11"/>
    <p:sldId id="299" r:id="rId12"/>
    <p:sldId id="302" r:id="rId13"/>
    <p:sldId id="303" r:id="rId14"/>
    <p:sldId id="304" r:id="rId15"/>
    <p:sldId id="306" r:id="rId16"/>
    <p:sldId id="307" r:id="rId17"/>
    <p:sldId id="308" r:id="rId18"/>
    <p:sldId id="309" r:id="rId19"/>
    <p:sldId id="305" r:id="rId20"/>
    <p:sldId id="310" r:id="rId21"/>
    <p:sldId id="313" r:id="rId22"/>
    <p:sldId id="311" r:id="rId23"/>
    <p:sldId id="312" r:id="rId24"/>
    <p:sldId id="314" r:id="rId25"/>
    <p:sldId id="315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6FF1"/>
    <a:srgbClr val="BEBEBE"/>
    <a:srgbClr val="14CB48"/>
    <a:srgbClr val="6EA220"/>
    <a:srgbClr val="7EC02E"/>
    <a:srgbClr val="837068"/>
    <a:srgbClr val="0070AE"/>
    <a:srgbClr val="F45626"/>
    <a:srgbClr val="0090C5"/>
    <a:srgbClr val="51B6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432" y="264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4B4C0BA-AE73-4B59-A845-6462E54B9EB8}" type="datetimeFigureOut">
              <a:rPr lang="zh-CN" altLang="en-US"/>
              <a:t>2022/5/9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F6B59F2-257C-4936-A446-45AB13D5B6E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106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1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4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51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93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32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84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A9D7DCB-F102-4721-BBB7-9C6AA59752B1}" type="slidenum">
              <a:rPr lang="zh-CN" altLang="en-US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CCAB4F2-39EA-6D38-D19F-C1A25DFD137B}"/>
              </a:ext>
            </a:extLst>
          </p:cNvPr>
          <p:cNvGrpSpPr/>
          <p:nvPr userDrawn="1"/>
        </p:nvGrpSpPr>
        <p:grpSpPr>
          <a:xfrm>
            <a:off x="-1" y="0"/>
            <a:ext cx="12197046" cy="6858000"/>
            <a:chOff x="-1" y="0"/>
            <a:chExt cx="12197046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FBBBF93-93EB-936E-9AED-E8E2A04C28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726"/>
            <a:stretch/>
          </p:blipFill>
          <p:spPr>
            <a:xfrm flipH="1">
              <a:off x="-1" y="0"/>
              <a:ext cx="12197046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9B0670A-751E-CF25-903E-9617A5892DB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2A0B04-5944-A8FF-80AB-10FD73CB1A99}"/>
              </a:ext>
            </a:extLst>
          </p:cNvPr>
          <p:cNvSpPr/>
          <p:nvPr userDrawn="1"/>
        </p:nvSpPr>
        <p:spPr>
          <a:xfrm>
            <a:off x="0" y="6260188"/>
            <a:ext cx="12186958" cy="597812"/>
          </a:xfrm>
          <a:custGeom>
            <a:avLst/>
            <a:gdLst>
              <a:gd name="connsiteX0" fmla="*/ 1718112 w 12186958"/>
              <a:gd name="connsiteY0" fmla="*/ 1755 h 827530"/>
              <a:gd name="connsiteX1" fmla="*/ 2218157 w 12186958"/>
              <a:gd name="connsiteY1" fmla="*/ 4501 h 827530"/>
              <a:gd name="connsiteX2" fmla="*/ 6963976 w 12186958"/>
              <a:gd name="connsiteY2" fmla="*/ 667279 h 827530"/>
              <a:gd name="connsiteX3" fmla="*/ 11504162 w 12186958"/>
              <a:gd name="connsiteY3" fmla="*/ 644699 h 827530"/>
              <a:gd name="connsiteX4" fmla="*/ 12186958 w 12186958"/>
              <a:gd name="connsiteY4" fmla="*/ 616850 h 827530"/>
              <a:gd name="connsiteX5" fmla="*/ 12186958 w 12186958"/>
              <a:gd name="connsiteY5" fmla="*/ 827530 h 827530"/>
              <a:gd name="connsiteX6" fmla="*/ 0 w 12186958"/>
              <a:gd name="connsiteY6" fmla="*/ 827530 h 827530"/>
              <a:gd name="connsiteX7" fmla="*/ 0 w 12186958"/>
              <a:gd name="connsiteY7" fmla="*/ 172113 h 827530"/>
              <a:gd name="connsiteX8" fmla="*/ 358678 w 12186958"/>
              <a:gd name="connsiteY8" fmla="*/ 114465 h 827530"/>
              <a:gd name="connsiteX9" fmla="*/ 1718112 w 12186958"/>
              <a:gd name="connsiteY9" fmla="*/ 1755 h 82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6958" h="827530">
                <a:moveTo>
                  <a:pt x="1718112" y="1755"/>
                </a:moveTo>
                <a:cubicBezTo>
                  <a:pt x="1880268" y="-1220"/>
                  <a:pt x="2046744" y="-482"/>
                  <a:pt x="2218157" y="4501"/>
                </a:cubicBezTo>
                <a:cubicBezTo>
                  <a:pt x="3589458" y="44359"/>
                  <a:pt x="5145605" y="571620"/>
                  <a:pt x="6963976" y="667279"/>
                </a:cubicBezTo>
                <a:cubicBezTo>
                  <a:pt x="8327755" y="739023"/>
                  <a:pt x="9891021" y="705072"/>
                  <a:pt x="11504162" y="644699"/>
                </a:cubicBezTo>
                <a:lnTo>
                  <a:pt x="12186958" y="616850"/>
                </a:lnTo>
                <a:lnTo>
                  <a:pt x="12186958" y="827530"/>
                </a:lnTo>
                <a:lnTo>
                  <a:pt x="0" y="827530"/>
                </a:lnTo>
                <a:lnTo>
                  <a:pt x="0" y="172113"/>
                </a:lnTo>
                <a:lnTo>
                  <a:pt x="358678" y="114465"/>
                </a:lnTo>
                <a:cubicBezTo>
                  <a:pt x="784053" y="53024"/>
                  <a:pt x="1231644" y="10679"/>
                  <a:pt x="1718112" y="1755"/>
                </a:cubicBezTo>
                <a:close/>
              </a:path>
            </a:pathLst>
          </a:custGeom>
          <a:solidFill>
            <a:srgbClr val="3C6FF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676D3AF-4498-CE94-2D0D-F5168D975EA5}"/>
              </a:ext>
            </a:extLst>
          </p:cNvPr>
          <p:cNvSpPr/>
          <p:nvPr userDrawn="1"/>
        </p:nvSpPr>
        <p:spPr>
          <a:xfrm rot="5400000">
            <a:off x="5673072" y="339073"/>
            <a:ext cx="850901" cy="12186956"/>
          </a:xfrm>
          <a:custGeom>
            <a:avLst/>
            <a:gdLst>
              <a:gd name="connsiteX0" fmla="*/ 215 w 1231899"/>
              <a:gd name="connsiteY0" fmla="*/ 1964662 h 12186956"/>
              <a:gd name="connsiteX1" fmla="*/ 171049 w 1231899"/>
              <a:gd name="connsiteY1" fmla="*/ 358678 h 12186956"/>
              <a:gd name="connsiteX2" fmla="*/ 257195 w 1231899"/>
              <a:gd name="connsiteY2" fmla="*/ 0 h 12186956"/>
              <a:gd name="connsiteX3" fmla="*/ 1231899 w 1231899"/>
              <a:gd name="connsiteY3" fmla="*/ 0 h 12186956"/>
              <a:gd name="connsiteX4" fmla="*/ 1231899 w 1231899"/>
              <a:gd name="connsiteY4" fmla="*/ 12186956 h 12186956"/>
              <a:gd name="connsiteX5" fmla="*/ 921784 w 1231899"/>
              <a:gd name="connsiteY5" fmla="*/ 12186956 h 12186956"/>
              <a:gd name="connsiteX6" fmla="*/ 963400 w 1231899"/>
              <a:gd name="connsiteY6" fmla="*/ 11504159 h 12186956"/>
              <a:gd name="connsiteX7" fmla="*/ 997142 w 1231899"/>
              <a:gd name="connsiteY7" fmla="*/ 6963975 h 12186956"/>
              <a:gd name="connsiteX8" fmla="*/ 6725 w 1231899"/>
              <a:gd name="connsiteY8" fmla="*/ 2218156 h 12186956"/>
              <a:gd name="connsiteX9" fmla="*/ 215 w 1231899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1899" h="12186956">
                <a:moveTo>
                  <a:pt x="215" y="1964662"/>
                </a:moveTo>
                <a:cubicBezTo>
                  <a:pt x="-4342" y="1381457"/>
                  <a:pt x="63933" y="854948"/>
                  <a:pt x="171049" y="358678"/>
                </a:cubicBezTo>
                <a:lnTo>
                  <a:pt x="257195" y="0"/>
                </a:lnTo>
                <a:lnTo>
                  <a:pt x="1231899" y="0"/>
                </a:lnTo>
                <a:lnTo>
                  <a:pt x="1231899" y="12186956"/>
                </a:lnTo>
                <a:lnTo>
                  <a:pt x="921784" y="12186956"/>
                </a:lnTo>
                <a:lnTo>
                  <a:pt x="963400" y="11504159"/>
                </a:lnTo>
                <a:cubicBezTo>
                  <a:pt x="1053619" y="9891019"/>
                  <a:pt x="1104352" y="8327753"/>
                  <a:pt x="997142" y="6963975"/>
                </a:cubicBezTo>
                <a:cubicBezTo>
                  <a:pt x="854195" y="5145604"/>
                  <a:pt x="66286" y="3589456"/>
                  <a:pt x="6725" y="2218156"/>
                </a:cubicBezTo>
                <a:cubicBezTo>
                  <a:pt x="3003" y="2132450"/>
                  <a:pt x="866" y="2047977"/>
                  <a:pt x="215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ABE79-9BBB-43A2-80A5-F61C0AAF1FD5}" type="datetimeFigureOut">
              <a:rPr lang="zh-CN" altLang="en-US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831B1-1B2A-4C81-8564-4E01E4DD06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CCAB4F2-39EA-6D38-D19F-C1A25DFD137B}"/>
              </a:ext>
            </a:extLst>
          </p:cNvPr>
          <p:cNvGrpSpPr/>
          <p:nvPr userDrawn="1"/>
        </p:nvGrpSpPr>
        <p:grpSpPr>
          <a:xfrm>
            <a:off x="-1" y="0"/>
            <a:ext cx="12197046" cy="6858000"/>
            <a:chOff x="-1" y="0"/>
            <a:chExt cx="12197046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FBBBF93-93EB-936E-9AED-E8E2A04C28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726"/>
            <a:stretch/>
          </p:blipFill>
          <p:spPr>
            <a:xfrm flipH="1">
              <a:off x="-1" y="0"/>
              <a:ext cx="12197046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9B0670A-751E-CF25-903E-9617A5892DB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2A0B04-5944-A8FF-80AB-10FD73CB1A99}"/>
              </a:ext>
            </a:extLst>
          </p:cNvPr>
          <p:cNvSpPr/>
          <p:nvPr userDrawn="1"/>
        </p:nvSpPr>
        <p:spPr>
          <a:xfrm>
            <a:off x="0" y="6260188"/>
            <a:ext cx="12186958" cy="597812"/>
          </a:xfrm>
          <a:custGeom>
            <a:avLst/>
            <a:gdLst>
              <a:gd name="connsiteX0" fmla="*/ 1718112 w 12186958"/>
              <a:gd name="connsiteY0" fmla="*/ 1755 h 827530"/>
              <a:gd name="connsiteX1" fmla="*/ 2218157 w 12186958"/>
              <a:gd name="connsiteY1" fmla="*/ 4501 h 827530"/>
              <a:gd name="connsiteX2" fmla="*/ 6963976 w 12186958"/>
              <a:gd name="connsiteY2" fmla="*/ 667279 h 827530"/>
              <a:gd name="connsiteX3" fmla="*/ 11504162 w 12186958"/>
              <a:gd name="connsiteY3" fmla="*/ 644699 h 827530"/>
              <a:gd name="connsiteX4" fmla="*/ 12186958 w 12186958"/>
              <a:gd name="connsiteY4" fmla="*/ 616850 h 827530"/>
              <a:gd name="connsiteX5" fmla="*/ 12186958 w 12186958"/>
              <a:gd name="connsiteY5" fmla="*/ 827530 h 827530"/>
              <a:gd name="connsiteX6" fmla="*/ 0 w 12186958"/>
              <a:gd name="connsiteY6" fmla="*/ 827530 h 827530"/>
              <a:gd name="connsiteX7" fmla="*/ 0 w 12186958"/>
              <a:gd name="connsiteY7" fmla="*/ 172113 h 827530"/>
              <a:gd name="connsiteX8" fmla="*/ 358678 w 12186958"/>
              <a:gd name="connsiteY8" fmla="*/ 114465 h 827530"/>
              <a:gd name="connsiteX9" fmla="*/ 1718112 w 12186958"/>
              <a:gd name="connsiteY9" fmla="*/ 1755 h 82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6958" h="827530">
                <a:moveTo>
                  <a:pt x="1718112" y="1755"/>
                </a:moveTo>
                <a:cubicBezTo>
                  <a:pt x="1880268" y="-1220"/>
                  <a:pt x="2046744" y="-482"/>
                  <a:pt x="2218157" y="4501"/>
                </a:cubicBezTo>
                <a:cubicBezTo>
                  <a:pt x="3589458" y="44359"/>
                  <a:pt x="5145605" y="571620"/>
                  <a:pt x="6963976" y="667279"/>
                </a:cubicBezTo>
                <a:cubicBezTo>
                  <a:pt x="8327755" y="739023"/>
                  <a:pt x="9891021" y="705072"/>
                  <a:pt x="11504162" y="644699"/>
                </a:cubicBezTo>
                <a:lnTo>
                  <a:pt x="12186958" y="616850"/>
                </a:lnTo>
                <a:lnTo>
                  <a:pt x="12186958" y="827530"/>
                </a:lnTo>
                <a:lnTo>
                  <a:pt x="0" y="827530"/>
                </a:lnTo>
                <a:lnTo>
                  <a:pt x="0" y="172113"/>
                </a:lnTo>
                <a:lnTo>
                  <a:pt x="358678" y="114465"/>
                </a:lnTo>
                <a:cubicBezTo>
                  <a:pt x="784053" y="53024"/>
                  <a:pt x="1231644" y="10679"/>
                  <a:pt x="1718112" y="1755"/>
                </a:cubicBezTo>
                <a:close/>
              </a:path>
            </a:pathLst>
          </a:custGeom>
          <a:solidFill>
            <a:srgbClr val="3C6FF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676D3AF-4498-CE94-2D0D-F5168D975EA5}"/>
              </a:ext>
            </a:extLst>
          </p:cNvPr>
          <p:cNvSpPr/>
          <p:nvPr userDrawn="1"/>
        </p:nvSpPr>
        <p:spPr>
          <a:xfrm rot="5400000">
            <a:off x="5673072" y="339073"/>
            <a:ext cx="850901" cy="12186956"/>
          </a:xfrm>
          <a:custGeom>
            <a:avLst/>
            <a:gdLst>
              <a:gd name="connsiteX0" fmla="*/ 215 w 1231899"/>
              <a:gd name="connsiteY0" fmla="*/ 1964662 h 12186956"/>
              <a:gd name="connsiteX1" fmla="*/ 171049 w 1231899"/>
              <a:gd name="connsiteY1" fmla="*/ 358678 h 12186956"/>
              <a:gd name="connsiteX2" fmla="*/ 257195 w 1231899"/>
              <a:gd name="connsiteY2" fmla="*/ 0 h 12186956"/>
              <a:gd name="connsiteX3" fmla="*/ 1231899 w 1231899"/>
              <a:gd name="connsiteY3" fmla="*/ 0 h 12186956"/>
              <a:gd name="connsiteX4" fmla="*/ 1231899 w 1231899"/>
              <a:gd name="connsiteY4" fmla="*/ 12186956 h 12186956"/>
              <a:gd name="connsiteX5" fmla="*/ 921784 w 1231899"/>
              <a:gd name="connsiteY5" fmla="*/ 12186956 h 12186956"/>
              <a:gd name="connsiteX6" fmla="*/ 963400 w 1231899"/>
              <a:gd name="connsiteY6" fmla="*/ 11504159 h 12186956"/>
              <a:gd name="connsiteX7" fmla="*/ 997142 w 1231899"/>
              <a:gd name="connsiteY7" fmla="*/ 6963975 h 12186956"/>
              <a:gd name="connsiteX8" fmla="*/ 6725 w 1231899"/>
              <a:gd name="connsiteY8" fmla="*/ 2218156 h 12186956"/>
              <a:gd name="connsiteX9" fmla="*/ 215 w 1231899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1899" h="12186956">
                <a:moveTo>
                  <a:pt x="215" y="1964662"/>
                </a:moveTo>
                <a:cubicBezTo>
                  <a:pt x="-4342" y="1381457"/>
                  <a:pt x="63933" y="854948"/>
                  <a:pt x="171049" y="358678"/>
                </a:cubicBezTo>
                <a:lnTo>
                  <a:pt x="257195" y="0"/>
                </a:lnTo>
                <a:lnTo>
                  <a:pt x="1231899" y="0"/>
                </a:lnTo>
                <a:lnTo>
                  <a:pt x="1231899" y="12186956"/>
                </a:lnTo>
                <a:lnTo>
                  <a:pt x="921784" y="12186956"/>
                </a:lnTo>
                <a:lnTo>
                  <a:pt x="963400" y="11504159"/>
                </a:lnTo>
                <a:cubicBezTo>
                  <a:pt x="1053619" y="9891019"/>
                  <a:pt x="1104352" y="8327753"/>
                  <a:pt x="997142" y="6963975"/>
                </a:cubicBezTo>
                <a:cubicBezTo>
                  <a:pt x="854195" y="5145604"/>
                  <a:pt x="66286" y="3589456"/>
                  <a:pt x="6725" y="2218156"/>
                </a:cubicBezTo>
                <a:cubicBezTo>
                  <a:pt x="3003" y="2132450"/>
                  <a:pt x="866" y="2047977"/>
                  <a:pt x="215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ABE79-9BBB-43A2-80A5-F61C0AAF1FD5}" type="datetimeFigureOut">
              <a:rPr lang="zh-CN" altLang="en-US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831B1-1B2A-4C81-8564-4E01E4DD06A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9903"/>
      </p:ext>
    </p:extLst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84BD57-B5D0-4965-96C9-718CB6D6EBCA}" type="datetimeFigureOut">
              <a:rPr lang="zh-CN" altLang="en-US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7981670-3CFC-4918-A3F6-2A2138E38A3C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advTm="3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D828F5-69BA-4BEE-A99A-C5E40FE148BB}" type="datetimeFigureOut">
              <a:rPr lang="zh-CN" altLang="en-US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9407450-A6CC-417D-9E40-3CBA45DF026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advTm="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-311609"/>
            <a:ext cx="2152260" cy="12186957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49" name="文本框 92"/>
          <p:cNvSpPr txBox="1">
            <a:spLocks noChangeArrowheads="1"/>
          </p:cNvSpPr>
          <p:nvPr/>
        </p:nvSpPr>
        <p:spPr bwMode="auto">
          <a:xfrm>
            <a:off x="6013266" y="3141592"/>
            <a:ext cx="508536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护士节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医药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医生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医疗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健康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3" y="843469"/>
            <a:ext cx="5370917" cy="4667693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92">
            <a:extLst>
              <a:ext uri="{FF2B5EF4-FFF2-40B4-BE49-F238E27FC236}">
                <a16:creationId xmlns:a16="http://schemas.microsoft.com/office/drawing/2014/main" id="{039B1DAF-453F-6F2D-1C4F-E250CC2F3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1010" y="2057299"/>
            <a:ext cx="5157616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6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护士节活动策划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385A03-FA1C-A702-4CCE-CED75782F4D4}"/>
              </a:ext>
            </a:extLst>
          </p:cNvPr>
          <p:cNvSpPr txBox="1"/>
          <p:nvPr/>
        </p:nvSpPr>
        <p:spPr>
          <a:xfrm>
            <a:off x="5994402" y="1668314"/>
            <a:ext cx="36317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International Nurses' Day</a:t>
            </a: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1473200" y="4626972"/>
            <a:ext cx="634551" cy="1058424"/>
            <a:chOff x="6265250" y="-2612117"/>
            <a:chExt cx="1234856" cy="2059727"/>
          </a:xfrm>
          <a:gradFill>
            <a:gsLst>
              <a:gs pos="0">
                <a:srgbClr val="86A5F5"/>
              </a:gs>
              <a:gs pos="100000">
                <a:srgbClr val="3C6FF1"/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177745" y="2336514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1895745" y="278627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8582644">
            <a:off x="5089061" y="135923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703356" y="5004717"/>
            <a:ext cx="2259701" cy="1280628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87" name="任意多边形: 形状 6186">
            <a:extLst>
              <a:ext uri="{FF2B5EF4-FFF2-40B4-BE49-F238E27FC236}">
                <a16:creationId xmlns:a16="http://schemas.microsoft.com/office/drawing/2014/main" id="{7D9A811D-4467-1044-EB86-3AEBEAB969F3}"/>
              </a:ext>
            </a:extLst>
          </p:cNvPr>
          <p:cNvSpPr/>
          <p:nvPr/>
        </p:nvSpPr>
        <p:spPr>
          <a:xfrm rot="3594282">
            <a:off x="2751505" y="475118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4886684" y="5645031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9418272" y="556470"/>
            <a:ext cx="2159423" cy="3304590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793353" y="386031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3559065" y="438623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029982" y="198189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1959407">
            <a:off x="6706198" y="4411369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3594282">
            <a:off x="8297441" y="3342958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02" name="文本框 6201">
            <a:extLst>
              <a:ext uri="{FF2B5EF4-FFF2-40B4-BE49-F238E27FC236}">
                <a16:creationId xmlns:a16="http://schemas.microsoft.com/office/drawing/2014/main" id="{FB689E41-76E7-95F4-54B2-EDD0FA144C46}"/>
              </a:ext>
            </a:extLst>
          </p:cNvPr>
          <p:cNvSpPr txBox="1"/>
          <p:nvPr/>
        </p:nvSpPr>
        <p:spPr>
          <a:xfrm>
            <a:off x="6011916" y="3747733"/>
            <a:ext cx="3780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模板网   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2022.05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6204" name="直接连接符 6203">
            <a:extLst>
              <a:ext uri="{FF2B5EF4-FFF2-40B4-BE49-F238E27FC236}">
                <a16:creationId xmlns:a16="http://schemas.microsoft.com/office/drawing/2014/main" id="{0E35C820-D785-7F19-3047-0B17DA526294}"/>
              </a:ext>
            </a:extLst>
          </p:cNvPr>
          <p:cNvCxnSpPr/>
          <p:nvPr/>
        </p:nvCxnSpPr>
        <p:spPr>
          <a:xfrm>
            <a:off x="6086992" y="3072962"/>
            <a:ext cx="4876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4B47A419-E04F-5C46-8DF8-AAAAAB202E52}"/>
              </a:ext>
            </a:extLst>
          </p:cNvPr>
          <p:cNvCxnSpPr/>
          <p:nvPr/>
        </p:nvCxnSpPr>
        <p:spPr>
          <a:xfrm>
            <a:off x="6086992" y="3568773"/>
            <a:ext cx="4876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450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0E22D1-741F-4A03-8860-35A0BF0AA727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5B5C19-CF24-5E25-58DC-C4C1B5184CD9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02E93-E161-21BA-FEA5-CE9B1C8C0C04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F2028AD-0033-AE6C-408F-E9DB1609B492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6A8D0F-9F38-6F22-75CA-CAE00FE5F0F1}"/>
                </a:ext>
              </a:extLst>
            </p:cNvPr>
            <p:cNvSpPr txBox="1"/>
            <p:nvPr/>
          </p:nvSpPr>
          <p:spPr>
            <a:xfrm>
              <a:off x="386381" y="137423"/>
              <a:ext cx="977154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9" name="图片 1">
            <a:extLst>
              <a:ext uri="{FF2B5EF4-FFF2-40B4-BE49-F238E27FC236}">
                <a16:creationId xmlns:a16="http://schemas.microsoft.com/office/drawing/2014/main" id="{10FEE570-C292-39D1-A18B-236FB3980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r="15764"/>
          <a:stretch/>
        </p:blipFill>
        <p:spPr bwMode="auto">
          <a:xfrm>
            <a:off x="1147763" y="1509712"/>
            <a:ext cx="6073775" cy="38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7">
            <a:extLst>
              <a:ext uri="{FF2B5EF4-FFF2-40B4-BE49-F238E27FC236}">
                <a16:creationId xmlns:a16="http://schemas.microsoft.com/office/drawing/2014/main" id="{1CAEEBF8-7D38-3B4A-EC30-ECB6C7E3A5F4}"/>
              </a:ext>
            </a:extLst>
          </p:cNvPr>
          <p:cNvSpPr/>
          <p:nvPr/>
        </p:nvSpPr>
        <p:spPr>
          <a:xfrm>
            <a:off x="6099176" y="1509712"/>
            <a:ext cx="4965700" cy="3862388"/>
          </a:xfrm>
          <a:prstGeom prst="rect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cs typeface="+mn-ea"/>
              <a:sym typeface="+mn-lt"/>
            </a:endParaRPr>
          </a:p>
        </p:txBody>
      </p:sp>
      <p:sp>
        <p:nvSpPr>
          <p:cNvPr id="23" name="矩形 20">
            <a:extLst>
              <a:ext uri="{FF2B5EF4-FFF2-40B4-BE49-F238E27FC236}">
                <a16:creationId xmlns:a16="http://schemas.microsoft.com/office/drawing/2014/main" id="{DDFB3396-7297-2617-20DF-AB35150C4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046" y="2456964"/>
            <a:ext cx="4040411" cy="1095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A3DE685-C642-A41A-BB03-C61AAC17FAD4}"/>
              </a:ext>
            </a:extLst>
          </p:cNvPr>
          <p:cNvSpPr txBox="1"/>
          <p:nvPr/>
        </p:nvSpPr>
        <p:spPr>
          <a:xfrm>
            <a:off x="6496959" y="1956191"/>
            <a:ext cx="21100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5" name="矩形 20">
            <a:extLst>
              <a:ext uri="{FF2B5EF4-FFF2-40B4-BE49-F238E27FC236}">
                <a16:creationId xmlns:a16="http://schemas.microsoft.com/office/drawing/2014/main" id="{9C696733-568B-4053-E2ED-23083ED7C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046" y="3811396"/>
            <a:ext cx="4040411" cy="4303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marL="171450" indent="-171450" defTabSz="1216025"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20">
            <a:extLst>
              <a:ext uri="{FF2B5EF4-FFF2-40B4-BE49-F238E27FC236}">
                <a16:creationId xmlns:a16="http://schemas.microsoft.com/office/drawing/2014/main" id="{398F189F-52B4-F999-A170-9C20127CC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046" y="4368207"/>
            <a:ext cx="4040411" cy="4303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marL="171450" indent="-171450" defTabSz="1216025"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12405147"/>
      </p:ext>
    </p:extLst>
  </p:cSld>
  <p:clrMapOvr>
    <a:masterClrMapping/>
  </p:clrMapOvr>
  <p:transition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>
            <a:extLst>
              <a:ext uri="{FF2B5EF4-FFF2-40B4-BE49-F238E27FC236}">
                <a16:creationId xmlns:a16="http://schemas.microsoft.com/office/drawing/2014/main" id="{737BA08C-B4FA-AC6F-9ECC-F55FF1851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" r="2399"/>
          <a:stretch/>
        </p:blipFill>
        <p:spPr bwMode="auto">
          <a:xfrm>
            <a:off x="8618317" y="1925638"/>
            <a:ext cx="23241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AAD7CB1-62E5-43BF-4070-2D063CB165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" r="1866"/>
          <a:stretch/>
        </p:blipFill>
        <p:spPr bwMode="auto">
          <a:xfrm>
            <a:off x="6165630" y="1938338"/>
            <a:ext cx="2333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id="{563D3297-B2D3-B42B-A47E-990467B89A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" r="1274"/>
          <a:stretch/>
        </p:blipFill>
        <p:spPr bwMode="auto">
          <a:xfrm>
            <a:off x="3709767" y="1955800"/>
            <a:ext cx="233680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3">
            <a:extLst>
              <a:ext uri="{FF2B5EF4-FFF2-40B4-BE49-F238E27FC236}">
                <a16:creationId xmlns:a16="http://schemas.microsoft.com/office/drawing/2014/main" id="{26C45EF1-80BE-C84E-9DFD-CD1F5754CA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" r="712"/>
          <a:stretch/>
        </p:blipFill>
        <p:spPr bwMode="auto">
          <a:xfrm>
            <a:off x="1282480" y="1955800"/>
            <a:ext cx="2363787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10">
            <a:extLst>
              <a:ext uri="{FF2B5EF4-FFF2-40B4-BE49-F238E27FC236}">
                <a16:creationId xmlns:a16="http://schemas.microsoft.com/office/drawing/2014/main" id="{78B845F9-3CD8-1687-0626-5437D144BAFF}"/>
              </a:ext>
            </a:extLst>
          </p:cNvPr>
          <p:cNvSpPr/>
          <p:nvPr/>
        </p:nvSpPr>
        <p:spPr>
          <a:xfrm>
            <a:off x="1282480" y="3868738"/>
            <a:ext cx="2349500" cy="438150"/>
          </a:xfrm>
          <a:prstGeom prst="roundRect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11">
            <a:extLst>
              <a:ext uri="{FF2B5EF4-FFF2-40B4-BE49-F238E27FC236}">
                <a16:creationId xmlns:a16="http://schemas.microsoft.com/office/drawing/2014/main" id="{F7B19975-B366-D650-EF6D-53FE8D0A9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1905" y="3921125"/>
            <a:ext cx="1589087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圆角矩形 12">
            <a:extLst>
              <a:ext uri="{FF2B5EF4-FFF2-40B4-BE49-F238E27FC236}">
                <a16:creationId xmlns:a16="http://schemas.microsoft.com/office/drawing/2014/main" id="{29EB205D-56C5-02B3-445D-127D5B7377F1}"/>
              </a:ext>
            </a:extLst>
          </p:cNvPr>
          <p:cNvSpPr/>
          <p:nvPr/>
        </p:nvSpPr>
        <p:spPr>
          <a:xfrm>
            <a:off x="3730405" y="3868738"/>
            <a:ext cx="2349500" cy="438150"/>
          </a:xfrm>
          <a:prstGeom prst="roundRect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3">
            <a:extLst>
              <a:ext uri="{FF2B5EF4-FFF2-40B4-BE49-F238E27FC236}">
                <a16:creationId xmlns:a16="http://schemas.microsoft.com/office/drawing/2014/main" id="{D67519AC-3404-637F-8251-85BFDE50E540}"/>
              </a:ext>
            </a:extLst>
          </p:cNvPr>
          <p:cNvSpPr/>
          <p:nvPr/>
        </p:nvSpPr>
        <p:spPr>
          <a:xfrm>
            <a:off x="6171980" y="3868738"/>
            <a:ext cx="2349500" cy="4381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4">
            <a:extLst>
              <a:ext uri="{FF2B5EF4-FFF2-40B4-BE49-F238E27FC236}">
                <a16:creationId xmlns:a16="http://schemas.microsoft.com/office/drawing/2014/main" id="{4921E88A-BF32-AF81-B5B3-538F12705A1C}"/>
              </a:ext>
            </a:extLst>
          </p:cNvPr>
          <p:cNvSpPr/>
          <p:nvPr/>
        </p:nvSpPr>
        <p:spPr>
          <a:xfrm>
            <a:off x="8613555" y="3862388"/>
            <a:ext cx="2349500" cy="4381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5">
            <a:extLst>
              <a:ext uri="{FF2B5EF4-FFF2-40B4-BE49-F238E27FC236}">
                <a16:creationId xmlns:a16="http://schemas.microsoft.com/office/drawing/2014/main" id="{27FFEBE3-0833-1A89-4FBF-897A1BB36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692" y="3913188"/>
            <a:ext cx="1589088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16">
            <a:extLst>
              <a:ext uri="{FF2B5EF4-FFF2-40B4-BE49-F238E27FC236}">
                <a16:creationId xmlns:a16="http://schemas.microsoft.com/office/drawing/2014/main" id="{CC73A5D5-996A-806D-EAD2-EDBC0A5E5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342" y="3913188"/>
            <a:ext cx="1589088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文本框 17">
            <a:extLst>
              <a:ext uri="{FF2B5EF4-FFF2-40B4-BE49-F238E27FC236}">
                <a16:creationId xmlns:a16="http://schemas.microsoft.com/office/drawing/2014/main" id="{8E90A196-7E9D-FF18-4C41-533C92183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9805" y="3913188"/>
            <a:ext cx="1589087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8">
            <a:extLst>
              <a:ext uri="{FF2B5EF4-FFF2-40B4-BE49-F238E27FC236}">
                <a16:creationId xmlns:a16="http://schemas.microsoft.com/office/drawing/2014/main" id="{31084358-F7A0-5C0E-837F-4CEC348A8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592" y="4506913"/>
            <a:ext cx="2068513" cy="651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7" name="矩形 19">
            <a:extLst>
              <a:ext uri="{FF2B5EF4-FFF2-40B4-BE49-F238E27FC236}">
                <a16:creationId xmlns:a16="http://schemas.microsoft.com/office/drawing/2014/main" id="{22204202-9F72-A614-3187-EC895524D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342" y="4506913"/>
            <a:ext cx="2068513" cy="651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" name="矩形 20">
            <a:extLst>
              <a:ext uri="{FF2B5EF4-FFF2-40B4-BE49-F238E27FC236}">
                <a16:creationId xmlns:a16="http://schemas.microsoft.com/office/drawing/2014/main" id="{03FB5867-C39C-F544-E351-F2E22D031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0092" y="4506913"/>
            <a:ext cx="2066925" cy="651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9" name="矩形 21">
            <a:extLst>
              <a:ext uri="{FF2B5EF4-FFF2-40B4-BE49-F238E27FC236}">
                <a16:creationId xmlns:a16="http://schemas.microsoft.com/office/drawing/2014/main" id="{5688B246-6786-4700-68C8-06EDF9BE1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3255" y="4506913"/>
            <a:ext cx="2068512" cy="651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3D6D096-79D6-02FD-0343-F2F62DC268BF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A4BF1F7-71F9-64FA-67F8-512362A97878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9209B9E-15E5-730F-4D30-2C9B62FFF250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A0B805A-C602-4ECE-BA33-BB34204A32C5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934B9A-0AD5-3F59-8939-CD30532A9BE2}"/>
                </a:ext>
              </a:extLst>
            </p:cNvPr>
            <p:cNvSpPr txBox="1"/>
            <p:nvPr/>
          </p:nvSpPr>
          <p:spPr>
            <a:xfrm>
              <a:off x="386381" y="137423"/>
              <a:ext cx="977155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535674"/>
      </p:ext>
    </p:extLst>
  </p:cSld>
  <p:clrMapOvr>
    <a:masterClrMapping/>
  </p:clrMapOvr>
  <p:transition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8BBB403B-3130-328B-1D5A-F551D96FF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5"/>
          <a:stretch>
            <a:fillRect/>
          </a:stretch>
        </p:blipFill>
        <p:spPr>
          <a:xfrm>
            <a:off x="1127125" y="1126194"/>
            <a:ext cx="9937750" cy="3522449"/>
          </a:xfrm>
          <a:custGeom>
            <a:avLst/>
            <a:gdLst>
              <a:gd name="connsiteX0" fmla="*/ 0 w 9937750"/>
              <a:gd name="connsiteY0" fmla="*/ 0 h 3522449"/>
              <a:gd name="connsiteX1" fmla="*/ 9937750 w 9937750"/>
              <a:gd name="connsiteY1" fmla="*/ 0 h 3522449"/>
              <a:gd name="connsiteX2" fmla="*/ 9937750 w 9937750"/>
              <a:gd name="connsiteY2" fmla="*/ 2081793 h 3522449"/>
              <a:gd name="connsiteX3" fmla="*/ 9935338 w 9937750"/>
              <a:gd name="connsiteY3" fmla="*/ 2081314 h 3522449"/>
              <a:gd name="connsiteX4" fmla="*/ 9099400 w 9937750"/>
              <a:gd name="connsiteY4" fmla="*/ 2019421 h 3522449"/>
              <a:gd name="connsiteX5" fmla="*/ 8845801 w 9937750"/>
              <a:gd name="connsiteY5" fmla="*/ 2028676 h 3522449"/>
              <a:gd name="connsiteX6" fmla="*/ 4098018 w 9937750"/>
              <a:gd name="connsiteY6" fmla="*/ 3436561 h 3522449"/>
              <a:gd name="connsiteX7" fmla="*/ 158502 w 9937750"/>
              <a:gd name="connsiteY7" fmla="*/ 3433729 h 3522449"/>
              <a:gd name="connsiteX8" fmla="*/ 0 w 9937750"/>
              <a:gd name="connsiteY8" fmla="*/ 3421857 h 3522449"/>
              <a:gd name="connsiteX9" fmla="*/ 0 w 9937750"/>
              <a:gd name="connsiteY9" fmla="*/ 0 h 352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37750" h="3522449">
                <a:moveTo>
                  <a:pt x="0" y="0"/>
                </a:moveTo>
                <a:lnTo>
                  <a:pt x="9937750" y="0"/>
                </a:lnTo>
                <a:lnTo>
                  <a:pt x="9937750" y="2081793"/>
                </a:lnTo>
                <a:lnTo>
                  <a:pt x="9935338" y="2081314"/>
                </a:lnTo>
                <a:cubicBezTo>
                  <a:pt x="9668666" y="2038827"/>
                  <a:pt x="9391123" y="2016183"/>
                  <a:pt x="9099400" y="2019421"/>
                </a:cubicBezTo>
                <a:cubicBezTo>
                  <a:pt x="9016050" y="2020347"/>
                  <a:pt x="8931543" y="2023385"/>
                  <a:pt x="8845801" y="2028676"/>
                </a:cubicBezTo>
                <a:cubicBezTo>
                  <a:pt x="7473933" y="2113342"/>
                  <a:pt x="5917142" y="3233361"/>
                  <a:pt x="4098018" y="3436561"/>
                </a:cubicBezTo>
                <a:cubicBezTo>
                  <a:pt x="2904219" y="3569911"/>
                  <a:pt x="1557622" y="3531365"/>
                  <a:pt x="158502" y="3433729"/>
                </a:cubicBezTo>
                <a:lnTo>
                  <a:pt x="0" y="342185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1A60491D-2549-4F31-FC49-19C5EC67F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42" t="48111" r="-11342" b="-861"/>
          <a:stretch>
            <a:fillRect/>
          </a:stretch>
        </p:blipFill>
        <p:spPr>
          <a:xfrm>
            <a:off x="0" y="3207986"/>
            <a:ext cx="12192000" cy="2282530"/>
          </a:xfrm>
          <a:custGeom>
            <a:avLst/>
            <a:gdLst>
              <a:gd name="connsiteX0" fmla="*/ 11064875 w 12192000"/>
              <a:gd name="connsiteY0" fmla="*/ 0 h 2282530"/>
              <a:gd name="connsiteX1" fmla="*/ 11454731 w 12192000"/>
              <a:gd name="connsiteY1" fmla="*/ 77378 h 2282530"/>
              <a:gd name="connsiteX2" fmla="*/ 11833174 w 12192000"/>
              <a:gd name="connsiteY2" fmla="*/ 180471 h 2282530"/>
              <a:gd name="connsiteX3" fmla="*/ 12192000 w 12192000"/>
              <a:gd name="connsiteY3" fmla="*/ 302928 h 2282530"/>
              <a:gd name="connsiteX4" fmla="*/ 12192000 w 12192000"/>
              <a:gd name="connsiteY4" fmla="*/ 2282530 h 2282530"/>
              <a:gd name="connsiteX5" fmla="*/ 0 w 12192000"/>
              <a:gd name="connsiteY5" fmla="*/ 2282530 h 2282530"/>
              <a:gd name="connsiteX6" fmla="*/ 0 w 12192000"/>
              <a:gd name="connsiteY6" fmla="*/ 1247646 h 2282530"/>
              <a:gd name="connsiteX7" fmla="*/ 683080 w 12192000"/>
              <a:gd name="connsiteY7" fmla="*/ 1306803 h 2282530"/>
              <a:gd name="connsiteX8" fmla="*/ 1127125 w 12192000"/>
              <a:gd name="connsiteY8" fmla="*/ 1340064 h 2282530"/>
              <a:gd name="connsiteX9" fmla="*/ 1127125 w 12192000"/>
              <a:gd name="connsiteY9" fmla="*/ 2245269 h 2282530"/>
              <a:gd name="connsiteX10" fmla="*/ 11064875 w 12192000"/>
              <a:gd name="connsiteY10" fmla="*/ 2245269 h 2282530"/>
              <a:gd name="connsiteX11" fmla="*/ 11064875 w 12192000"/>
              <a:gd name="connsiteY11" fmla="*/ 0 h 22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282530">
                <a:moveTo>
                  <a:pt x="11064875" y="0"/>
                </a:moveTo>
                <a:lnTo>
                  <a:pt x="11454731" y="77378"/>
                </a:lnTo>
                <a:cubicBezTo>
                  <a:pt x="11583045" y="107789"/>
                  <a:pt x="11709055" y="142404"/>
                  <a:pt x="11833174" y="180471"/>
                </a:cubicBezTo>
                <a:lnTo>
                  <a:pt x="12192000" y="302928"/>
                </a:lnTo>
                <a:lnTo>
                  <a:pt x="12192000" y="2282530"/>
                </a:lnTo>
                <a:lnTo>
                  <a:pt x="0" y="2282530"/>
                </a:lnTo>
                <a:lnTo>
                  <a:pt x="0" y="1247646"/>
                </a:lnTo>
                <a:lnTo>
                  <a:pt x="683080" y="1306803"/>
                </a:lnTo>
                <a:lnTo>
                  <a:pt x="1127125" y="1340064"/>
                </a:lnTo>
                <a:lnTo>
                  <a:pt x="1127125" y="2245269"/>
                </a:lnTo>
                <a:lnTo>
                  <a:pt x="11064875" y="2245269"/>
                </a:lnTo>
                <a:lnTo>
                  <a:pt x="11064875" y="0"/>
                </a:lnTo>
                <a:close/>
              </a:path>
            </a:pathLst>
          </a:custGeom>
        </p:spPr>
      </p:pic>
      <p:sp>
        <p:nvSpPr>
          <p:cNvPr id="6" name="Oval 19">
            <a:extLst>
              <a:ext uri="{FF2B5EF4-FFF2-40B4-BE49-F238E27FC236}">
                <a16:creationId xmlns:a16="http://schemas.microsoft.com/office/drawing/2014/main" id="{DECD1C02-B120-3E3E-481E-F44141F7CFD3}"/>
              </a:ext>
            </a:extLst>
          </p:cNvPr>
          <p:cNvSpPr/>
          <p:nvPr/>
        </p:nvSpPr>
        <p:spPr>
          <a:xfrm>
            <a:off x="1121809" y="4811871"/>
            <a:ext cx="860425" cy="862013"/>
          </a:xfrm>
          <a:prstGeom prst="ellipse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Oval 22">
            <a:extLst>
              <a:ext uri="{FF2B5EF4-FFF2-40B4-BE49-F238E27FC236}">
                <a16:creationId xmlns:a16="http://schemas.microsoft.com/office/drawing/2014/main" id="{664DB150-74D1-3A9D-E581-479D8DF23C26}"/>
              </a:ext>
            </a:extLst>
          </p:cNvPr>
          <p:cNvSpPr/>
          <p:nvPr/>
        </p:nvSpPr>
        <p:spPr>
          <a:xfrm>
            <a:off x="4726636" y="4722099"/>
            <a:ext cx="862013" cy="862013"/>
          </a:xfrm>
          <a:prstGeom prst="ellipse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Oval 25">
            <a:extLst>
              <a:ext uri="{FF2B5EF4-FFF2-40B4-BE49-F238E27FC236}">
                <a16:creationId xmlns:a16="http://schemas.microsoft.com/office/drawing/2014/main" id="{51C8B67D-EF8D-C640-92A3-C3B1A6C73BB0}"/>
              </a:ext>
            </a:extLst>
          </p:cNvPr>
          <p:cNvSpPr/>
          <p:nvPr/>
        </p:nvSpPr>
        <p:spPr>
          <a:xfrm>
            <a:off x="8039286" y="4191927"/>
            <a:ext cx="862012" cy="8620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220">
            <a:extLst>
              <a:ext uri="{FF2B5EF4-FFF2-40B4-BE49-F238E27FC236}">
                <a16:creationId xmlns:a16="http://schemas.microsoft.com/office/drawing/2014/main" id="{6584BFCC-0B7D-4627-FFC1-B9A0D0B8442F}"/>
              </a:ext>
            </a:extLst>
          </p:cNvPr>
          <p:cNvSpPr/>
          <p:nvPr/>
        </p:nvSpPr>
        <p:spPr bwMode="auto">
          <a:xfrm>
            <a:off x="8167873" y="4369727"/>
            <a:ext cx="604838" cy="450850"/>
          </a:xfrm>
          <a:custGeom>
            <a:avLst/>
            <a:gdLst>
              <a:gd name="T0" fmla="*/ 159 w 174"/>
              <a:gd name="T1" fmla="*/ 117 h 130"/>
              <a:gd name="T2" fmla="*/ 159 w 174"/>
              <a:gd name="T3" fmla="*/ 0 h 130"/>
              <a:gd name="T4" fmla="*/ 124 w 174"/>
              <a:gd name="T5" fmla="*/ 0 h 130"/>
              <a:gd name="T6" fmla="*/ 124 w 174"/>
              <a:gd name="T7" fmla="*/ 117 h 130"/>
              <a:gd name="T8" fmla="*/ 104 w 174"/>
              <a:gd name="T9" fmla="*/ 117 h 130"/>
              <a:gd name="T10" fmla="*/ 104 w 174"/>
              <a:gd name="T11" fmla="*/ 72 h 130"/>
              <a:gd name="T12" fmla="*/ 69 w 174"/>
              <a:gd name="T13" fmla="*/ 72 h 130"/>
              <a:gd name="T14" fmla="*/ 69 w 174"/>
              <a:gd name="T15" fmla="*/ 117 h 130"/>
              <a:gd name="T16" fmla="*/ 50 w 174"/>
              <a:gd name="T17" fmla="*/ 117 h 130"/>
              <a:gd name="T18" fmla="*/ 50 w 174"/>
              <a:gd name="T19" fmla="*/ 32 h 130"/>
              <a:gd name="T20" fmla="*/ 15 w 174"/>
              <a:gd name="T21" fmla="*/ 32 h 130"/>
              <a:gd name="T22" fmla="*/ 15 w 174"/>
              <a:gd name="T23" fmla="*/ 117 h 130"/>
              <a:gd name="T24" fmla="*/ 0 w 174"/>
              <a:gd name="T25" fmla="*/ 117 h 130"/>
              <a:gd name="T26" fmla="*/ 0 w 174"/>
              <a:gd name="T27" fmla="*/ 130 h 130"/>
              <a:gd name="T28" fmla="*/ 174 w 174"/>
              <a:gd name="T29" fmla="*/ 130 h 130"/>
              <a:gd name="T30" fmla="*/ 174 w 174"/>
              <a:gd name="T31" fmla="*/ 117 h 130"/>
              <a:gd name="T32" fmla="*/ 159 w 174"/>
              <a:gd name="T33" fmla="*/ 11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331">
            <a:extLst>
              <a:ext uri="{FF2B5EF4-FFF2-40B4-BE49-F238E27FC236}">
                <a16:creationId xmlns:a16="http://schemas.microsoft.com/office/drawing/2014/main" id="{B6F82FE6-A071-34AE-E535-7568FAD76E95}"/>
              </a:ext>
            </a:extLst>
          </p:cNvPr>
          <p:cNvSpPr/>
          <p:nvPr/>
        </p:nvSpPr>
        <p:spPr bwMode="auto">
          <a:xfrm>
            <a:off x="1250397" y="5019834"/>
            <a:ext cx="603250" cy="439737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92">
            <a:extLst>
              <a:ext uri="{FF2B5EF4-FFF2-40B4-BE49-F238E27FC236}">
                <a16:creationId xmlns:a16="http://schemas.microsoft.com/office/drawing/2014/main" id="{5744F421-1621-A738-A770-1BBBAB788D4E}"/>
              </a:ext>
            </a:extLst>
          </p:cNvPr>
          <p:cNvSpPr/>
          <p:nvPr/>
        </p:nvSpPr>
        <p:spPr bwMode="auto">
          <a:xfrm>
            <a:off x="4885386" y="4899899"/>
            <a:ext cx="544513" cy="382588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126 w 288"/>
              <a:gd name="T27" fmla="*/ 200 h 200"/>
              <a:gd name="T28" fmla="*/ 126 w 288"/>
              <a:gd name="T29" fmla="*/ 144 h 200"/>
              <a:gd name="T30" fmla="*/ 116 w 288"/>
              <a:gd name="T31" fmla="*/ 144 h 200"/>
              <a:gd name="T32" fmla="*/ 90 w 288"/>
              <a:gd name="T33" fmla="*/ 144 h 200"/>
              <a:gd name="T34" fmla="*/ 86 w 288"/>
              <a:gd name="T35" fmla="*/ 136 h 200"/>
              <a:gd name="T36" fmla="*/ 136 w 288"/>
              <a:gd name="T37" fmla="*/ 76 h 200"/>
              <a:gd name="T38" fmla="*/ 149 w 288"/>
              <a:gd name="T39" fmla="*/ 76 h 200"/>
              <a:gd name="T40" fmla="*/ 200 w 288"/>
              <a:gd name="T41" fmla="*/ 136 h 200"/>
              <a:gd name="T42" fmla="*/ 196 w 288"/>
              <a:gd name="T43" fmla="*/ 144 h 200"/>
              <a:gd name="T44" fmla="*/ 170 w 288"/>
              <a:gd name="T45" fmla="*/ 144 h 200"/>
              <a:gd name="T46" fmla="*/ 159 w 288"/>
              <a:gd name="T47" fmla="*/ 144 h 200"/>
              <a:gd name="T48" fmla="*/ 159 w 288"/>
              <a:gd name="T49" fmla="*/ 200 h 200"/>
              <a:gd name="T50" fmla="*/ 228 w 288"/>
              <a:gd name="T51" fmla="*/ 200 h 200"/>
              <a:gd name="T52" fmla="*/ 231 w 288"/>
              <a:gd name="T53" fmla="*/ 200 h 200"/>
              <a:gd name="T54" fmla="*/ 288 w 288"/>
              <a:gd name="T55" fmla="*/ 143 h 200"/>
              <a:gd name="T56" fmla="*/ 253 w 288"/>
              <a:gd name="T57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126" y="200"/>
                  <a:pt x="126" y="200"/>
                  <a:pt x="126" y="200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3" y="144"/>
                  <a:pt x="119" y="144"/>
                  <a:pt x="116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84" y="144"/>
                  <a:pt x="82" y="141"/>
                  <a:pt x="86" y="136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40" y="72"/>
                  <a:pt x="146" y="72"/>
                  <a:pt x="149" y="7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3" y="141"/>
                  <a:pt x="202" y="144"/>
                  <a:pt x="196" y="144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67" y="144"/>
                  <a:pt x="163" y="144"/>
                  <a:pt x="159" y="144"/>
                </a:cubicBezTo>
                <a:cubicBezTo>
                  <a:pt x="159" y="200"/>
                  <a:pt x="159" y="200"/>
                  <a:pt x="159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1E183CC-4372-2C55-039B-4D19A31F33C6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B5F08B-9930-37DF-F3D7-BF07DCCD0076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C755DC7-08B3-4560-2473-1EEF328200D0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CE21861-64C3-D94B-4C91-53CA01446946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A3F5F6E-3CEB-C4AE-9D22-CC9B9CD56D60}"/>
                </a:ext>
              </a:extLst>
            </p:cNvPr>
            <p:cNvSpPr txBox="1"/>
            <p:nvPr/>
          </p:nvSpPr>
          <p:spPr>
            <a:xfrm>
              <a:off x="386381" y="137423"/>
              <a:ext cx="977155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66062E-AF71-EE4D-5410-78608D6B6BEE}"/>
              </a:ext>
            </a:extLst>
          </p:cNvPr>
          <p:cNvGrpSpPr/>
          <p:nvPr/>
        </p:nvGrpSpPr>
        <p:grpSpPr>
          <a:xfrm>
            <a:off x="2110821" y="4881204"/>
            <a:ext cx="2413001" cy="901661"/>
            <a:chOff x="6879971" y="2003143"/>
            <a:chExt cx="2413001" cy="901661"/>
          </a:xfrm>
        </p:grpSpPr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A7AEB7B1-13CF-5892-7AD4-661144105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04EAFA6B-A30B-9193-A3D3-94268945AB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E3333E4-62B1-46CA-E3AB-A94E577D401B}"/>
              </a:ext>
            </a:extLst>
          </p:cNvPr>
          <p:cNvGrpSpPr/>
          <p:nvPr/>
        </p:nvGrpSpPr>
        <p:grpSpPr>
          <a:xfrm>
            <a:off x="5717236" y="4794607"/>
            <a:ext cx="2413001" cy="901661"/>
            <a:chOff x="6879971" y="2003143"/>
            <a:chExt cx="2413001" cy="901661"/>
          </a:xfrm>
        </p:grpSpPr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A066BE9F-D80D-D325-4F40-0469C6488A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23F78BC3-2B03-ACE6-B092-728450D552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6BD016F-397B-DEA4-2F86-5D961BAE23EC}"/>
              </a:ext>
            </a:extLst>
          </p:cNvPr>
          <p:cNvGrpSpPr/>
          <p:nvPr/>
        </p:nvGrpSpPr>
        <p:grpSpPr>
          <a:xfrm>
            <a:off x="9029885" y="4264435"/>
            <a:ext cx="2413001" cy="901661"/>
            <a:chOff x="6879971" y="2003143"/>
            <a:chExt cx="2413001" cy="901661"/>
          </a:xfrm>
        </p:grpSpPr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CCA43707-5AC7-EAD8-4B08-6955FE4B4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6D4ECC86-A450-35B4-B3E0-0A9611ECBE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4878266"/>
      </p:ext>
    </p:extLst>
  </p:cSld>
  <p:clrMapOvr>
    <a:masterClrMapping/>
  </p:clrMapOvr>
  <p:transition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200321"/>
            <a:ext cx="2152260" cy="12186958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4" y="3703185"/>
            <a:ext cx="2530964" cy="2199580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690354" y="2408824"/>
            <a:ext cx="634551" cy="1058424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439344" y="1523861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2542209" y="303403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6570516">
            <a:off x="5638895" y="-110247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486786" y="5015090"/>
            <a:ext cx="2385125" cy="1351709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5736455" y="5459483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10119347" y="545027"/>
            <a:ext cx="1368182" cy="2093745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1253340" y="532354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8928439" y="415222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838211" y="116935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5788220">
            <a:off x="7251963" y="4299382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1424379">
            <a:off x="10322947" y="250432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999AEA-5869-1FE4-3DB0-362A239198DD}"/>
              </a:ext>
            </a:extLst>
          </p:cNvPr>
          <p:cNvGrpSpPr/>
          <p:nvPr/>
        </p:nvGrpSpPr>
        <p:grpSpPr>
          <a:xfrm>
            <a:off x="3841511" y="2099475"/>
            <a:ext cx="4603971" cy="765504"/>
            <a:chOff x="1565001" y="1776862"/>
            <a:chExt cx="3889835" cy="64676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495DE96-CD5B-6F11-C3C9-B67FADB7A3F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D3194C-F5ED-DB88-C215-93B33795FB78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D0A52-9C46-BF3A-5943-E4C74DE65240}"/>
                </a:ext>
              </a:extLst>
            </p:cNvPr>
            <p:cNvSpPr txBox="1"/>
            <p:nvPr/>
          </p:nvSpPr>
          <p:spPr>
            <a:xfrm>
              <a:off x="1727908" y="1819112"/>
              <a:ext cx="619212" cy="546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8B4AC9-8167-7CAE-9950-7668DF96E46A}"/>
                </a:ext>
              </a:extLst>
            </p:cNvPr>
            <p:cNvSpPr txBox="1"/>
            <p:nvPr/>
          </p:nvSpPr>
          <p:spPr>
            <a:xfrm>
              <a:off x="2694033" y="1939481"/>
              <a:ext cx="2760803" cy="338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256363-CCBB-8188-A066-E289515B7F23}"/>
              </a:ext>
            </a:extLst>
          </p:cNvPr>
          <p:cNvGrpSpPr/>
          <p:nvPr/>
        </p:nvGrpSpPr>
        <p:grpSpPr>
          <a:xfrm>
            <a:off x="3608263" y="4316759"/>
            <a:ext cx="1405735" cy="911922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F8748B-10B4-D135-4F95-934F3F31147A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987842-2C44-CB41-C56C-C2779814788B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7C3CD0-FAAC-98F8-ADA2-11807E9B4CBC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552AEFF-CC55-7EB8-DE8C-287DD63F5F8E}"/>
              </a:ext>
            </a:extLst>
          </p:cNvPr>
          <p:cNvSpPr txBox="1"/>
          <p:nvPr/>
        </p:nvSpPr>
        <p:spPr>
          <a:xfrm>
            <a:off x="3606800" y="3069317"/>
            <a:ext cx="4978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8172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0 3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cxnSp>
        <p:nvCxnSpPr>
          <p:cNvPr id="10" name="Straight Connector 69@|9FFC:0|FBC:0|LFC:9868950|LBC:16777215">
            <a:extLst>
              <a:ext uri="{FF2B5EF4-FFF2-40B4-BE49-F238E27FC236}">
                <a16:creationId xmlns:a16="http://schemas.microsoft.com/office/drawing/2014/main" id="{5382AF42-8957-133E-24EC-747FC81823E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12988" y="3048000"/>
            <a:ext cx="0" cy="471488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cxnSp>
        <p:nvCxnSpPr>
          <p:cNvPr id="11" name="Straight Connector 70@|9FFC:0|FBC:0|LFC:9868950|LBC:16777215">
            <a:extLst>
              <a:ext uri="{FF2B5EF4-FFF2-40B4-BE49-F238E27FC236}">
                <a16:creationId xmlns:a16="http://schemas.microsoft.com/office/drawing/2014/main" id="{EF780358-3280-8D40-0D3D-4DA9E15DEBC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833938" y="3048000"/>
            <a:ext cx="0" cy="471488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cxnSp>
        <p:nvCxnSpPr>
          <p:cNvPr id="12" name="Straight Connector 71@|9FFC:0|FBC:0|LFC:9868950|LBC:16777215">
            <a:extLst>
              <a:ext uri="{FF2B5EF4-FFF2-40B4-BE49-F238E27FC236}">
                <a16:creationId xmlns:a16="http://schemas.microsoft.com/office/drawing/2014/main" id="{673524BC-37DE-5169-DFAA-7625F31D5A4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356475" y="3048000"/>
            <a:ext cx="0" cy="471488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cxnSp>
        <p:nvCxnSpPr>
          <p:cNvPr id="13" name="Straight Connector 72@|9FFC:0|FBC:0|LFC:9868950|LBC:16777215">
            <a:extLst>
              <a:ext uri="{FF2B5EF4-FFF2-40B4-BE49-F238E27FC236}">
                <a16:creationId xmlns:a16="http://schemas.microsoft.com/office/drawing/2014/main" id="{A6A05A8F-6F3B-0603-65A6-072E094A44C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863138" y="3048000"/>
            <a:ext cx="0" cy="471488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cxnSp>
        <p:nvCxnSpPr>
          <p:cNvPr id="14" name="Straight Connector 73@|9FFC:0|FBC:0|LFC:9868950|LBC:16777215">
            <a:extLst>
              <a:ext uri="{FF2B5EF4-FFF2-40B4-BE49-F238E27FC236}">
                <a16:creationId xmlns:a16="http://schemas.microsoft.com/office/drawing/2014/main" id="{E9FAD6B5-62AF-A0A8-401E-5116E167C1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12988" y="3048000"/>
            <a:ext cx="7550150" cy="0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cxnSp>
        <p:nvCxnSpPr>
          <p:cNvPr id="15" name="Straight Connector 74@|9FFC:0|FBC:0|LFC:9868950|LBC:16777215">
            <a:extLst>
              <a:ext uri="{FF2B5EF4-FFF2-40B4-BE49-F238E27FC236}">
                <a16:creationId xmlns:a16="http://schemas.microsoft.com/office/drawing/2014/main" id="{31A2F6CF-3233-8AC7-11AB-A4AD61B2A2F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96000" y="2576513"/>
            <a:ext cx="0" cy="471487"/>
          </a:xfrm>
          <a:prstGeom prst="line">
            <a:avLst/>
          </a:prstGeom>
          <a:noFill/>
          <a:ln w="12700" algn="ctr">
            <a:solidFill>
              <a:srgbClr val="BEBEBE"/>
            </a:solidFill>
            <a:miter lim="800000"/>
          </a:ln>
        </p:spPr>
      </p:cxnSp>
      <p:sp>
        <p:nvSpPr>
          <p:cNvPr id="16" name="Oval 19">
            <a:extLst>
              <a:ext uri="{FF2B5EF4-FFF2-40B4-BE49-F238E27FC236}">
                <a16:creationId xmlns:a16="http://schemas.microsoft.com/office/drawing/2014/main" id="{6662A128-ADC5-80CE-ECFF-8A36F031D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7525" y="1630363"/>
            <a:ext cx="996950" cy="99377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val 19">
            <a:extLst>
              <a:ext uri="{FF2B5EF4-FFF2-40B4-BE49-F238E27FC236}">
                <a16:creationId xmlns:a16="http://schemas.microsoft.com/office/drawing/2014/main" id="{0F22AEDC-78DA-7303-FF9B-BDF80DF37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688" y="3343275"/>
            <a:ext cx="995362" cy="992188"/>
          </a:xfrm>
          <a:prstGeom prst="ellipse">
            <a:avLst/>
          </a:prstGeom>
          <a:solidFill>
            <a:srgbClr val="3C6FF1"/>
          </a:solidFill>
          <a:ln>
            <a:noFill/>
          </a:ln>
        </p:spPr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19">
            <a:extLst>
              <a:ext uri="{FF2B5EF4-FFF2-40B4-BE49-F238E27FC236}">
                <a16:creationId xmlns:a16="http://schemas.microsoft.com/office/drawing/2014/main" id="{219D3069-11BE-FBAC-217E-3431B8204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813" y="3343275"/>
            <a:ext cx="995362" cy="992188"/>
          </a:xfrm>
          <a:prstGeom prst="ellipse">
            <a:avLst/>
          </a:prstGeom>
          <a:solidFill>
            <a:srgbClr val="14CB48"/>
          </a:solidFill>
          <a:ln>
            <a:noFill/>
          </a:ln>
        </p:spPr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F3EB11EC-EED1-6E18-04A4-2AA080CEF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5938" y="3343275"/>
            <a:ext cx="995362" cy="9921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82CECBA-6210-2920-C009-74E755F52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0063" y="3343275"/>
            <a:ext cx="995362" cy="992188"/>
          </a:xfrm>
          <a:prstGeom prst="ellipse">
            <a:avLst/>
          </a:prstGeom>
          <a:solidFill>
            <a:srgbClr val="BEBEBE"/>
          </a:solidFill>
          <a:ln>
            <a:noFill/>
          </a:ln>
        </p:spPr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id="{8FD837E9-3A0A-6400-04B3-11583F1194B5}"/>
              </a:ext>
            </a:extLst>
          </p:cNvPr>
          <p:cNvSpPr/>
          <p:nvPr/>
        </p:nvSpPr>
        <p:spPr bwMode="auto">
          <a:xfrm>
            <a:off x="2151063" y="3656013"/>
            <a:ext cx="323850" cy="403225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208">
            <a:extLst>
              <a:ext uri="{FF2B5EF4-FFF2-40B4-BE49-F238E27FC236}">
                <a16:creationId xmlns:a16="http://schemas.microsoft.com/office/drawing/2014/main" id="{D5CC7824-0230-8099-ED4D-09748A194320}"/>
              </a:ext>
            </a:extLst>
          </p:cNvPr>
          <p:cNvSpPr>
            <a:spLocks noEditPoints="1"/>
          </p:cNvSpPr>
          <p:nvPr/>
        </p:nvSpPr>
        <p:spPr bwMode="auto">
          <a:xfrm>
            <a:off x="9710738" y="3611563"/>
            <a:ext cx="350837" cy="40322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250">
            <a:extLst>
              <a:ext uri="{FF2B5EF4-FFF2-40B4-BE49-F238E27FC236}">
                <a16:creationId xmlns:a16="http://schemas.microsoft.com/office/drawing/2014/main" id="{F6B42FC0-A00C-448B-DEBA-7E4346B877C7}"/>
              </a:ext>
            </a:extLst>
          </p:cNvPr>
          <p:cNvSpPr>
            <a:spLocks noEditPoints="1"/>
          </p:cNvSpPr>
          <p:nvPr/>
        </p:nvSpPr>
        <p:spPr bwMode="auto">
          <a:xfrm>
            <a:off x="4614863" y="3641725"/>
            <a:ext cx="439737" cy="417513"/>
          </a:xfrm>
          <a:custGeom>
            <a:avLst/>
            <a:gdLst>
              <a:gd name="T0" fmla="*/ 313 w 313"/>
              <a:gd name="T1" fmla="*/ 8 h 297"/>
              <a:gd name="T2" fmla="*/ 206 w 313"/>
              <a:gd name="T3" fmla="*/ 13 h 297"/>
              <a:gd name="T4" fmla="*/ 61 w 313"/>
              <a:gd name="T5" fmla="*/ 45 h 297"/>
              <a:gd name="T6" fmla="*/ 61 w 313"/>
              <a:gd name="T7" fmla="*/ 225 h 297"/>
              <a:gd name="T8" fmla="*/ 25 w 313"/>
              <a:gd name="T9" fmla="*/ 278 h 297"/>
              <a:gd name="T10" fmla="*/ 38 w 313"/>
              <a:gd name="T11" fmla="*/ 297 h 297"/>
              <a:gd name="T12" fmla="*/ 91 w 313"/>
              <a:gd name="T13" fmla="*/ 254 h 297"/>
              <a:gd name="T14" fmla="*/ 169 w 313"/>
              <a:gd name="T15" fmla="*/ 285 h 297"/>
              <a:gd name="T16" fmla="*/ 310 w 313"/>
              <a:gd name="T17" fmla="*/ 162 h 297"/>
              <a:gd name="T18" fmla="*/ 313 w 313"/>
              <a:gd name="T19" fmla="*/ 8 h 297"/>
              <a:gd name="T20" fmla="*/ 267 w 313"/>
              <a:gd name="T21" fmla="*/ 63 h 297"/>
              <a:gd name="T22" fmla="*/ 192 w 313"/>
              <a:gd name="T23" fmla="*/ 136 h 297"/>
              <a:gd name="T24" fmla="*/ 101 w 313"/>
              <a:gd name="T25" fmla="*/ 222 h 297"/>
              <a:gd name="T26" fmla="*/ 98 w 313"/>
              <a:gd name="T27" fmla="*/ 223 h 297"/>
              <a:gd name="T28" fmla="*/ 95 w 313"/>
              <a:gd name="T29" fmla="*/ 222 h 297"/>
              <a:gd name="T30" fmla="*/ 95 w 313"/>
              <a:gd name="T31" fmla="*/ 217 h 297"/>
              <a:gd name="T32" fmla="*/ 172 w 313"/>
              <a:gd name="T33" fmla="*/ 116 h 297"/>
              <a:gd name="T34" fmla="*/ 263 w 313"/>
              <a:gd name="T35" fmla="*/ 56 h 297"/>
              <a:gd name="T36" fmla="*/ 268 w 313"/>
              <a:gd name="T37" fmla="*/ 58 h 297"/>
              <a:gd name="T38" fmla="*/ 267 w 313"/>
              <a:gd name="T39" fmla="*/ 6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251">
            <a:extLst>
              <a:ext uri="{FF2B5EF4-FFF2-40B4-BE49-F238E27FC236}">
                <a16:creationId xmlns:a16="http://schemas.microsoft.com/office/drawing/2014/main" id="{C24CE032-D86F-B474-1171-BBD8C811847E}"/>
              </a:ext>
            </a:extLst>
          </p:cNvPr>
          <p:cNvSpPr>
            <a:spLocks noEditPoints="1"/>
          </p:cNvSpPr>
          <p:nvPr/>
        </p:nvSpPr>
        <p:spPr bwMode="auto">
          <a:xfrm>
            <a:off x="7145338" y="3652838"/>
            <a:ext cx="422275" cy="395287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367">
            <a:extLst>
              <a:ext uri="{FF2B5EF4-FFF2-40B4-BE49-F238E27FC236}">
                <a16:creationId xmlns:a16="http://schemas.microsoft.com/office/drawing/2014/main" id="{DAD09B9A-350D-5C8B-DADE-CC3274E7A3E5}"/>
              </a:ext>
            </a:extLst>
          </p:cNvPr>
          <p:cNvSpPr>
            <a:spLocks noEditPoints="1"/>
          </p:cNvSpPr>
          <p:nvPr/>
        </p:nvSpPr>
        <p:spPr bwMode="auto">
          <a:xfrm>
            <a:off x="5907088" y="1901825"/>
            <a:ext cx="377825" cy="403225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CA878F9-89CE-406E-7B29-97FA02A380F2}"/>
              </a:ext>
            </a:extLst>
          </p:cNvPr>
          <p:cNvGrpSpPr/>
          <p:nvPr/>
        </p:nvGrpSpPr>
        <p:grpSpPr>
          <a:xfrm>
            <a:off x="1716088" y="4535220"/>
            <a:ext cx="2413001" cy="901661"/>
            <a:chOff x="6879971" y="2003143"/>
            <a:chExt cx="2413001" cy="901661"/>
          </a:xfrm>
        </p:grpSpPr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108AEA19-1386-278A-4EBF-AE34C526C9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16000712-4172-E13D-11B6-D2BEB1556D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A74064-5E52-B215-2290-E91DFC97D6F4}"/>
              </a:ext>
            </a:extLst>
          </p:cNvPr>
          <p:cNvGrpSpPr/>
          <p:nvPr/>
        </p:nvGrpSpPr>
        <p:grpSpPr>
          <a:xfrm>
            <a:off x="4241005" y="4535220"/>
            <a:ext cx="2413001" cy="901661"/>
            <a:chOff x="6879971" y="2003143"/>
            <a:chExt cx="2413001" cy="901661"/>
          </a:xfrm>
        </p:grpSpPr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80604266-A4B7-4D53-1F13-736CA03E3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1196EE0A-7CCD-B0E6-7F68-C2D0FC168A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28C9E06-3D27-E90F-3F37-7131B6EBE4CF}"/>
              </a:ext>
            </a:extLst>
          </p:cNvPr>
          <p:cNvGrpSpPr/>
          <p:nvPr/>
        </p:nvGrpSpPr>
        <p:grpSpPr>
          <a:xfrm>
            <a:off x="6765923" y="4535220"/>
            <a:ext cx="2413001" cy="901661"/>
            <a:chOff x="6879971" y="2003143"/>
            <a:chExt cx="2413001" cy="901661"/>
          </a:xfrm>
        </p:grpSpPr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AC8F7215-F0B1-1015-5B6A-EB18E2A3F3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2CEDA31D-49B7-9649-6CC2-4CB4930E7D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B4EA12B-4281-1A20-C029-F51FA5980953}"/>
              </a:ext>
            </a:extLst>
          </p:cNvPr>
          <p:cNvGrpSpPr/>
          <p:nvPr/>
        </p:nvGrpSpPr>
        <p:grpSpPr>
          <a:xfrm>
            <a:off x="9178924" y="4535220"/>
            <a:ext cx="2413001" cy="901661"/>
            <a:chOff x="6879971" y="2003143"/>
            <a:chExt cx="2413001" cy="901661"/>
          </a:xfrm>
        </p:grpSpPr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C0FD0596-827E-5253-0171-35B8497854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48B2C65E-87C0-31CE-4692-4B66C6155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723849"/>
      </p:ext>
    </p:extLst>
  </p:cSld>
  <p:clrMapOvr>
    <a:masterClrMapping/>
  </p:clrMapOvr>
  <p:transition advTm="3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0 3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13684C4D-80EF-C84C-F9B4-6214C226C5C2}"/>
              </a:ext>
            </a:extLst>
          </p:cNvPr>
          <p:cNvSpPr/>
          <p:nvPr/>
        </p:nvSpPr>
        <p:spPr>
          <a:xfrm>
            <a:off x="1765300" y="1814513"/>
            <a:ext cx="2044700" cy="3411537"/>
          </a:xfrm>
          <a:prstGeom prst="rect">
            <a:avLst/>
          </a:prstGeom>
          <a:solidFill>
            <a:srgbClr val="14CB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7">
            <a:extLst>
              <a:ext uri="{FF2B5EF4-FFF2-40B4-BE49-F238E27FC236}">
                <a16:creationId xmlns:a16="http://schemas.microsoft.com/office/drawing/2014/main" id="{9B6FF8EE-0A1C-9468-FFC2-638EDC8204BD}"/>
              </a:ext>
            </a:extLst>
          </p:cNvPr>
          <p:cNvSpPr/>
          <p:nvPr/>
        </p:nvSpPr>
        <p:spPr>
          <a:xfrm>
            <a:off x="2103438" y="2979738"/>
            <a:ext cx="1495425" cy="42862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270B48-4A94-D751-5453-E994C613BD1B}"/>
              </a:ext>
            </a:extLst>
          </p:cNvPr>
          <p:cNvSpPr txBox="1"/>
          <p:nvPr/>
        </p:nvSpPr>
        <p:spPr>
          <a:xfrm>
            <a:off x="2012430" y="2198681"/>
            <a:ext cx="1495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$80</a:t>
            </a:r>
            <a:endParaRPr lang="zh-CN" altLang="en-US" sz="4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D04F93-94E5-2693-5A3A-92AB9F796B5F}"/>
              </a:ext>
            </a:extLst>
          </p:cNvPr>
          <p:cNvSpPr/>
          <p:nvPr/>
        </p:nvSpPr>
        <p:spPr>
          <a:xfrm>
            <a:off x="1928813" y="3040063"/>
            <a:ext cx="18446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6DE182B-26D0-A68C-D165-E38E5745DC86}"/>
              </a:ext>
            </a:extLst>
          </p:cNvPr>
          <p:cNvSpPr/>
          <p:nvPr/>
        </p:nvSpPr>
        <p:spPr>
          <a:xfrm>
            <a:off x="6248400" y="1814513"/>
            <a:ext cx="1992313" cy="341153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1">
            <a:extLst>
              <a:ext uri="{FF2B5EF4-FFF2-40B4-BE49-F238E27FC236}">
                <a16:creationId xmlns:a16="http://schemas.microsoft.com/office/drawing/2014/main" id="{CD86E0D9-23B8-F521-FB28-041DB819467A}"/>
              </a:ext>
            </a:extLst>
          </p:cNvPr>
          <p:cNvSpPr/>
          <p:nvPr/>
        </p:nvSpPr>
        <p:spPr>
          <a:xfrm>
            <a:off x="6473825" y="2979738"/>
            <a:ext cx="1493838" cy="42862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59B403-4E10-A38A-EB6C-E382B38B6566}"/>
              </a:ext>
            </a:extLst>
          </p:cNvPr>
          <p:cNvSpPr txBox="1"/>
          <p:nvPr/>
        </p:nvSpPr>
        <p:spPr>
          <a:xfrm>
            <a:off x="6390404" y="2198681"/>
            <a:ext cx="1495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$60</a:t>
            </a:r>
            <a:endParaRPr lang="zh-CN" altLang="en-US" sz="4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D00FA1-5F83-ED6B-854E-B626E76A5969}"/>
              </a:ext>
            </a:extLst>
          </p:cNvPr>
          <p:cNvSpPr/>
          <p:nvPr/>
        </p:nvSpPr>
        <p:spPr>
          <a:xfrm>
            <a:off x="6323013" y="3040063"/>
            <a:ext cx="18446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0EAAD8-788F-C714-EE32-33FC743C87BB}"/>
              </a:ext>
            </a:extLst>
          </p:cNvPr>
          <p:cNvSpPr/>
          <p:nvPr/>
        </p:nvSpPr>
        <p:spPr>
          <a:xfrm>
            <a:off x="8267700" y="1814513"/>
            <a:ext cx="2114550" cy="341153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圆角矩形 15">
            <a:extLst>
              <a:ext uri="{FF2B5EF4-FFF2-40B4-BE49-F238E27FC236}">
                <a16:creationId xmlns:a16="http://schemas.microsoft.com/office/drawing/2014/main" id="{610FB84F-9682-2F80-3B99-FDD309B13D4C}"/>
              </a:ext>
            </a:extLst>
          </p:cNvPr>
          <p:cNvSpPr/>
          <p:nvPr/>
        </p:nvSpPr>
        <p:spPr>
          <a:xfrm>
            <a:off x="8550275" y="2979738"/>
            <a:ext cx="1493838" cy="42862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343E608-BA67-895A-4A7B-7BA2C1246B58}"/>
              </a:ext>
            </a:extLst>
          </p:cNvPr>
          <p:cNvSpPr txBox="1"/>
          <p:nvPr/>
        </p:nvSpPr>
        <p:spPr>
          <a:xfrm>
            <a:off x="8549567" y="2198681"/>
            <a:ext cx="14950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$90</a:t>
            </a:r>
            <a:endParaRPr lang="zh-CN" altLang="en-US" sz="36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C448BAE-E070-9515-E3C7-78F4B01A1135}"/>
              </a:ext>
            </a:extLst>
          </p:cNvPr>
          <p:cNvSpPr/>
          <p:nvPr/>
        </p:nvSpPr>
        <p:spPr>
          <a:xfrm>
            <a:off x="8375650" y="3052763"/>
            <a:ext cx="1843088" cy="3063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8A99FC7-99D8-5EFC-4BF2-F61C645117CA}"/>
              </a:ext>
            </a:extLst>
          </p:cNvPr>
          <p:cNvSpPr/>
          <p:nvPr/>
        </p:nvSpPr>
        <p:spPr>
          <a:xfrm>
            <a:off x="3835400" y="1643063"/>
            <a:ext cx="2387600" cy="3754437"/>
          </a:xfrm>
          <a:prstGeom prst="rect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圆角矩形 19">
            <a:extLst>
              <a:ext uri="{FF2B5EF4-FFF2-40B4-BE49-F238E27FC236}">
                <a16:creationId xmlns:a16="http://schemas.microsoft.com/office/drawing/2014/main" id="{E646BC4E-BFAF-AA01-8CE2-FE0A3DC4CB4E}"/>
              </a:ext>
            </a:extLst>
          </p:cNvPr>
          <p:cNvSpPr/>
          <p:nvPr/>
        </p:nvSpPr>
        <p:spPr>
          <a:xfrm>
            <a:off x="4287838" y="2979738"/>
            <a:ext cx="1495425" cy="42862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242F459-70AD-CBD5-D8C0-4A4CD06DD6A3}"/>
              </a:ext>
            </a:extLst>
          </p:cNvPr>
          <p:cNvSpPr txBox="1"/>
          <p:nvPr/>
        </p:nvSpPr>
        <p:spPr>
          <a:xfrm>
            <a:off x="3953827" y="1951747"/>
            <a:ext cx="204036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$200</a:t>
            </a:r>
            <a:endParaRPr lang="zh-CN" altLang="en-US" sz="5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1BF4DB0-735A-92BD-9523-8FD9F88B6412}"/>
              </a:ext>
            </a:extLst>
          </p:cNvPr>
          <p:cNvSpPr/>
          <p:nvPr/>
        </p:nvSpPr>
        <p:spPr>
          <a:xfrm>
            <a:off x="4110038" y="3040063"/>
            <a:ext cx="18446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A40F0305-276B-10FD-810B-412C318AE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711676"/>
            <a:ext cx="1466850" cy="1095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65DAE8D-90B9-7234-EC5B-DD282DDE3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3645001"/>
            <a:ext cx="1468438" cy="1095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8" name="矩形 28">
            <a:extLst>
              <a:ext uri="{FF2B5EF4-FFF2-40B4-BE49-F238E27FC236}">
                <a16:creationId xmlns:a16="http://schemas.microsoft.com/office/drawing/2014/main" id="{C804D292-5B66-AEB6-3C71-ADDE1A878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925" y="3645001"/>
            <a:ext cx="1468438" cy="1095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9" name="矩形 30">
            <a:extLst>
              <a:ext uri="{FF2B5EF4-FFF2-40B4-BE49-F238E27FC236}">
                <a16:creationId xmlns:a16="http://schemas.microsoft.com/office/drawing/2014/main" id="{19B66F66-ED67-806C-F886-33ECB0B96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9963" y="3645001"/>
            <a:ext cx="1468437" cy="1095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60201981"/>
      </p:ext>
    </p:extLst>
  </p:cSld>
  <p:clrMapOvr>
    <a:masterClrMapping/>
  </p:clrMapOvr>
  <p:transition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0 3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10" name="Shape 539">
            <a:extLst>
              <a:ext uri="{FF2B5EF4-FFF2-40B4-BE49-F238E27FC236}">
                <a16:creationId xmlns:a16="http://schemas.microsoft.com/office/drawing/2014/main" id="{039AD38F-0C95-6479-C1F9-3ECD417CE274}"/>
              </a:ext>
            </a:extLst>
          </p:cNvPr>
          <p:cNvSpPr/>
          <p:nvPr/>
        </p:nvSpPr>
        <p:spPr>
          <a:xfrm>
            <a:off x="1476375" y="2339975"/>
            <a:ext cx="2527300" cy="1276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C6FF1"/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pPr>
            <a:endParaRPr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Shape 542">
            <a:extLst>
              <a:ext uri="{FF2B5EF4-FFF2-40B4-BE49-F238E27FC236}">
                <a16:creationId xmlns:a16="http://schemas.microsoft.com/office/drawing/2014/main" id="{E0ED12CB-8800-9BDB-CB93-E4DFF483274A}"/>
              </a:ext>
            </a:extLst>
          </p:cNvPr>
          <p:cNvSpPr/>
          <p:nvPr/>
        </p:nvSpPr>
        <p:spPr>
          <a:xfrm>
            <a:off x="2441575" y="2741613"/>
            <a:ext cx="563563" cy="468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Shape 544">
            <a:extLst>
              <a:ext uri="{FF2B5EF4-FFF2-40B4-BE49-F238E27FC236}">
                <a16:creationId xmlns:a16="http://schemas.microsoft.com/office/drawing/2014/main" id="{989C1C59-0219-6033-67FB-6E2871AAD74A}"/>
              </a:ext>
            </a:extLst>
          </p:cNvPr>
          <p:cNvSpPr/>
          <p:nvPr/>
        </p:nvSpPr>
        <p:spPr>
          <a:xfrm>
            <a:off x="3702050" y="2339975"/>
            <a:ext cx="2528888" cy="1276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14CB48"/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pPr>
            <a:endParaRPr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Shape 547">
            <a:extLst>
              <a:ext uri="{FF2B5EF4-FFF2-40B4-BE49-F238E27FC236}">
                <a16:creationId xmlns:a16="http://schemas.microsoft.com/office/drawing/2014/main" id="{D4A84647-64EE-C796-8CFE-9FADB1134294}"/>
              </a:ext>
            </a:extLst>
          </p:cNvPr>
          <p:cNvSpPr/>
          <p:nvPr/>
        </p:nvSpPr>
        <p:spPr>
          <a:xfrm>
            <a:off x="4695825" y="2735263"/>
            <a:ext cx="585788" cy="487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549">
            <a:extLst>
              <a:ext uri="{FF2B5EF4-FFF2-40B4-BE49-F238E27FC236}">
                <a16:creationId xmlns:a16="http://schemas.microsoft.com/office/drawing/2014/main" id="{497508BD-61AB-A658-84CB-6B9AB720B133}"/>
              </a:ext>
            </a:extLst>
          </p:cNvPr>
          <p:cNvSpPr/>
          <p:nvPr/>
        </p:nvSpPr>
        <p:spPr>
          <a:xfrm>
            <a:off x="5932488" y="2339975"/>
            <a:ext cx="2527300" cy="1276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pPr>
            <a:endParaRPr sz="1400">
              <a:solidFill>
                <a:srgbClr val="7ACDE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553">
            <a:extLst>
              <a:ext uri="{FF2B5EF4-FFF2-40B4-BE49-F238E27FC236}">
                <a16:creationId xmlns:a16="http://schemas.microsoft.com/office/drawing/2014/main" id="{ECBC7760-078B-23CC-E246-C939E661135B}"/>
              </a:ext>
            </a:extLst>
          </p:cNvPr>
          <p:cNvSpPr/>
          <p:nvPr/>
        </p:nvSpPr>
        <p:spPr>
          <a:xfrm>
            <a:off x="6973888" y="2724150"/>
            <a:ext cx="584200" cy="487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55">
            <a:extLst>
              <a:ext uri="{FF2B5EF4-FFF2-40B4-BE49-F238E27FC236}">
                <a16:creationId xmlns:a16="http://schemas.microsoft.com/office/drawing/2014/main" id="{6A443542-8ADF-F13E-B615-10A9916938B4}"/>
              </a:ext>
            </a:extLst>
          </p:cNvPr>
          <p:cNvSpPr/>
          <p:nvPr/>
        </p:nvSpPr>
        <p:spPr>
          <a:xfrm>
            <a:off x="8161338" y="2339975"/>
            <a:ext cx="2528887" cy="1276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pPr>
            <a:endParaRPr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59">
            <a:extLst>
              <a:ext uri="{FF2B5EF4-FFF2-40B4-BE49-F238E27FC236}">
                <a16:creationId xmlns:a16="http://schemas.microsoft.com/office/drawing/2014/main" id="{8F559F40-1696-6B36-ED0B-A531A5C8432B}"/>
              </a:ext>
            </a:extLst>
          </p:cNvPr>
          <p:cNvSpPr/>
          <p:nvPr/>
        </p:nvSpPr>
        <p:spPr>
          <a:xfrm>
            <a:off x="9190038" y="2724150"/>
            <a:ext cx="573087" cy="477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2468FBE-ACAC-FC23-D483-FCF61E9189DD}"/>
              </a:ext>
            </a:extLst>
          </p:cNvPr>
          <p:cNvGrpSpPr/>
          <p:nvPr/>
        </p:nvGrpSpPr>
        <p:grpSpPr>
          <a:xfrm>
            <a:off x="1476375" y="4017963"/>
            <a:ext cx="2413001" cy="901661"/>
            <a:chOff x="6879971" y="2003143"/>
            <a:chExt cx="2413001" cy="901661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458735A4-96DC-CFFE-1C53-F64E070FA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BCF4A8CD-BC03-153E-B4D6-4A6409C40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13856D-97BA-1F15-833D-4B051ED45BB4}"/>
              </a:ext>
            </a:extLst>
          </p:cNvPr>
          <p:cNvGrpSpPr/>
          <p:nvPr/>
        </p:nvGrpSpPr>
        <p:grpSpPr>
          <a:xfrm>
            <a:off x="3702050" y="4017963"/>
            <a:ext cx="2413001" cy="901661"/>
            <a:chOff x="6879971" y="2003143"/>
            <a:chExt cx="2413001" cy="901661"/>
          </a:xfrm>
        </p:grpSpPr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B272EB88-DD96-D2CB-27C8-B8C9BCE7E9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73215E9E-D3FE-48AD-23C6-098A06B590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FE835AE-256E-3E68-9577-A19E605CD3E2}"/>
              </a:ext>
            </a:extLst>
          </p:cNvPr>
          <p:cNvGrpSpPr/>
          <p:nvPr/>
        </p:nvGrpSpPr>
        <p:grpSpPr>
          <a:xfrm>
            <a:off x="5927725" y="4017963"/>
            <a:ext cx="2413001" cy="901661"/>
            <a:chOff x="6879971" y="2003143"/>
            <a:chExt cx="2413001" cy="901661"/>
          </a:xfrm>
        </p:grpSpPr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8510D81F-9C37-4055-23BB-B980A8B58B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C1ABE8F9-007C-C80D-F1CD-1F40552F4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8EC4EC3-6B48-B81B-61DC-78795F42741E}"/>
              </a:ext>
            </a:extLst>
          </p:cNvPr>
          <p:cNvGrpSpPr/>
          <p:nvPr/>
        </p:nvGrpSpPr>
        <p:grpSpPr>
          <a:xfrm>
            <a:off x="8153400" y="4017963"/>
            <a:ext cx="2413001" cy="901661"/>
            <a:chOff x="6879971" y="2003143"/>
            <a:chExt cx="2413001" cy="901661"/>
          </a:xfrm>
        </p:grpSpPr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B2704DF7-331B-172C-876A-9F8612629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4BB50A2F-BCF2-1F91-7FE0-14989CB93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075522"/>
      </p:ext>
    </p:extLst>
  </p:cSld>
  <p:clrMapOvr>
    <a:masterClrMapping/>
  </p:clrMapOvr>
  <p:transition advTm="3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0 3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FFDC2CDF-AE2A-32DA-17AD-E39421FB3B86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060139" y="2871789"/>
            <a:ext cx="2087563" cy="21161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4CB48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BDEDF2D9-CEF4-8059-6728-C2C84D8EB2EF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557027" y="1385889"/>
            <a:ext cx="2085975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3C6FF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151720B5-85DD-4421-33C7-C8855AC1E1C7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29434" y="1878807"/>
            <a:ext cx="2087562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4CB48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FABF0524-0512-4C99-0B09-A9491CEAEF6F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533340" y="3354389"/>
            <a:ext cx="2085975" cy="2116137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3C6FF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35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19AE6384-02CF-D3C9-D36B-377235AA0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752" y="1876426"/>
            <a:ext cx="131921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4" tIns="60941" rIns="121884" bIns="60941">
            <a:spAutoFit/>
          </a:bodyPr>
          <a:lstStyle/>
          <a:p>
            <a:pPr algn="ctr" defTabSz="542925" eaLnBrk="1" hangingPunct="1"/>
            <a:r>
              <a:rPr lang="en-US" altLang="zh-CN" sz="5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endParaRPr lang="ru-RU" altLang="zh-CN" sz="54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571EC8D9-E404-3640-0AE9-95927BFDC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8465" y="4137026"/>
            <a:ext cx="1319212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4" tIns="60941" rIns="121884" bIns="60941">
            <a:spAutoFit/>
          </a:bodyPr>
          <a:lstStyle/>
          <a:p>
            <a:pPr algn="ctr" defTabSz="542925" eaLnBrk="1" hangingPunct="1"/>
            <a:r>
              <a:rPr lang="en-US" altLang="zh-CN" sz="5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</a:t>
            </a:r>
            <a:endParaRPr lang="ru-RU" altLang="zh-CN" sz="54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id="{E5660083-4919-220C-8A1D-BF3000A0E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3465" y="2538414"/>
            <a:ext cx="13208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4" tIns="60941" rIns="121884" bIns="60941">
            <a:spAutoFit/>
          </a:bodyPr>
          <a:lstStyle/>
          <a:p>
            <a:pPr algn="ctr" defTabSz="542925" eaLnBrk="1" hangingPunct="1"/>
            <a:r>
              <a:rPr lang="en-US" altLang="zh-CN" sz="5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W</a:t>
            </a:r>
            <a:endParaRPr lang="ru-RU" altLang="zh-CN" sz="54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3">
            <a:extLst>
              <a:ext uri="{FF2B5EF4-FFF2-40B4-BE49-F238E27FC236}">
                <a16:creationId xmlns:a16="http://schemas.microsoft.com/office/drawing/2014/main" id="{942809CB-DA62-E55F-DEF9-52D58C72C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0977" y="3484564"/>
            <a:ext cx="131921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4" tIns="60941" rIns="121884" bIns="60941">
            <a:spAutoFit/>
          </a:bodyPr>
          <a:lstStyle/>
          <a:p>
            <a:pPr algn="ctr" defTabSz="542925" eaLnBrk="1" hangingPunct="1"/>
            <a:r>
              <a:rPr lang="en-US" altLang="zh-CN" sz="5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O</a:t>
            </a:r>
            <a:endParaRPr lang="ru-RU" altLang="zh-CN" sz="54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8C2F8B7-B2B4-8FFA-1623-E78A9DFD0FDC}"/>
              </a:ext>
            </a:extLst>
          </p:cNvPr>
          <p:cNvGrpSpPr/>
          <p:nvPr/>
        </p:nvGrpSpPr>
        <p:grpSpPr>
          <a:xfrm>
            <a:off x="1516008" y="4017963"/>
            <a:ext cx="2416085" cy="901661"/>
            <a:chOff x="6549253" y="2003143"/>
            <a:chExt cx="2416085" cy="901661"/>
          </a:xfrm>
        </p:grpSpPr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C6A4D1AF-8FDA-23BF-8845-075D1CFABD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9253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F6FCE9FB-5228-A8A9-7181-5701F9C86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ACB928-DF95-2FF5-207D-B000844DAF81}"/>
              </a:ext>
            </a:extLst>
          </p:cNvPr>
          <p:cNvGrpSpPr/>
          <p:nvPr/>
        </p:nvGrpSpPr>
        <p:grpSpPr>
          <a:xfrm>
            <a:off x="1517539" y="1876426"/>
            <a:ext cx="2414554" cy="901661"/>
            <a:chOff x="6550784" y="2003143"/>
            <a:chExt cx="2414554" cy="901661"/>
          </a:xfrm>
        </p:grpSpPr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AC1997F1-8DFF-AD14-1912-1E78B6A6A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0784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id="{BAB8E29F-1441-BF43-A3A6-6FBB94260D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D7E5A43-1584-71C3-3BCE-E42886524FA6}"/>
              </a:ext>
            </a:extLst>
          </p:cNvPr>
          <p:cNvGrpSpPr/>
          <p:nvPr/>
        </p:nvGrpSpPr>
        <p:grpSpPr>
          <a:xfrm>
            <a:off x="8161777" y="4017963"/>
            <a:ext cx="2413001" cy="901661"/>
            <a:chOff x="6879971" y="2003143"/>
            <a:chExt cx="2413001" cy="901661"/>
          </a:xfrm>
        </p:grpSpPr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BE642590-5998-1A22-92E0-3F75FD8DE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19D701F0-FD86-076A-D960-33CF4345CA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DA7DF1A-79DE-2CF9-0966-9BA5B7FF96AC}"/>
              </a:ext>
            </a:extLst>
          </p:cNvPr>
          <p:cNvGrpSpPr/>
          <p:nvPr/>
        </p:nvGrpSpPr>
        <p:grpSpPr>
          <a:xfrm>
            <a:off x="8161777" y="1876426"/>
            <a:ext cx="2413001" cy="901661"/>
            <a:chOff x="6879971" y="2003143"/>
            <a:chExt cx="2413001" cy="901661"/>
          </a:xfrm>
        </p:grpSpPr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3BED8FC3-1587-C276-3366-867C2369C0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8392B0EC-7DE7-3B25-7226-D9BF099BCE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936446"/>
      </p:ext>
    </p:extLst>
  </p:cSld>
  <p:clrMapOvr>
    <a:masterClrMapping/>
  </p:clrMapOvr>
  <p:transition advTm="3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200321"/>
            <a:ext cx="2152260" cy="12186958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4" y="3703185"/>
            <a:ext cx="2530964" cy="2199580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690354" y="2408824"/>
            <a:ext cx="634551" cy="1058424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439344" y="1523861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2542209" y="303403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6570516">
            <a:off x="5638895" y="-110247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486786" y="5015090"/>
            <a:ext cx="2385125" cy="1351709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5736455" y="5459483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10119347" y="545027"/>
            <a:ext cx="1368182" cy="2093745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1253340" y="532354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8928439" y="415222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838211" y="116935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5788220">
            <a:off x="7251963" y="4299382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1424379">
            <a:off x="10322947" y="250432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999AEA-5869-1FE4-3DB0-362A239198DD}"/>
              </a:ext>
            </a:extLst>
          </p:cNvPr>
          <p:cNvGrpSpPr/>
          <p:nvPr/>
        </p:nvGrpSpPr>
        <p:grpSpPr>
          <a:xfrm>
            <a:off x="3841511" y="2099475"/>
            <a:ext cx="4603971" cy="765504"/>
            <a:chOff x="1565001" y="1776862"/>
            <a:chExt cx="3889835" cy="64676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495DE96-CD5B-6F11-C3C9-B67FADB7A3F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D3194C-F5ED-DB88-C215-93B33795FB78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D0A52-9C46-BF3A-5943-E4C74DE65240}"/>
                </a:ext>
              </a:extLst>
            </p:cNvPr>
            <p:cNvSpPr txBox="1"/>
            <p:nvPr/>
          </p:nvSpPr>
          <p:spPr>
            <a:xfrm>
              <a:off x="1727908" y="1819112"/>
              <a:ext cx="619212" cy="546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8B4AC9-8167-7CAE-9950-7668DF96E46A}"/>
                </a:ext>
              </a:extLst>
            </p:cNvPr>
            <p:cNvSpPr txBox="1"/>
            <p:nvPr/>
          </p:nvSpPr>
          <p:spPr>
            <a:xfrm>
              <a:off x="2694033" y="1939481"/>
              <a:ext cx="2760803" cy="338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256363-CCBB-8188-A066-E289515B7F23}"/>
              </a:ext>
            </a:extLst>
          </p:cNvPr>
          <p:cNvGrpSpPr/>
          <p:nvPr/>
        </p:nvGrpSpPr>
        <p:grpSpPr>
          <a:xfrm>
            <a:off x="3608263" y="4316759"/>
            <a:ext cx="1405735" cy="911922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F8748B-10B4-D135-4F95-934F3F31147A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987842-2C44-CB41-C56C-C2779814788B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7C3CD0-FAAC-98F8-ADA2-11807E9B4CBC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552AEFF-CC55-7EB8-DE8C-287DD63F5F8E}"/>
              </a:ext>
            </a:extLst>
          </p:cNvPr>
          <p:cNvSpPr txBox="1"/>
          <p:nvPr/>
        </p:nvSpPr>
        <p:spPr>
          <a:xfrm>
            <a:off x="3606800" y="3069317"/>
            <a:ext cx="4978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087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0 4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30" name="Teardrop 21">
            <a:extLst>
              <a:ext uri="{FF2B5EF4-FFF2-40B4-BE49-F238E27FC236}">
                <a16:creationId xmlns:a16="http://schemas.microsoft.com/office/drawing/2014/main" id="{9EE61356-D41F-F391-81BF-BECC8A6DA9BE}"/>
              </a:ext>
            </a:extLst>
          </p:cNvPr>
          <p:cNvSpPr/>
          <p:nvPr/>
        </p:nvSpPr>
        <p:spPr>
          <a:xfrm>
            <a:off x="1898182" y="1465263"/>
            <a:ext cx="862013" cy="862012"/>
          </a:xfrm>
          <a:prstGeom prst="teardrop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Teardrop 22">
            <a:extLst>
              <a:ext uri="{FF2B5EF4-FFF2-40B4-BE49-F238E27FC236}">
                <a16:creationId xmlns:a16="http://schemas.microsoft.com/office/drawing/2014/main" id="{7DA796EC-9051-1FFA-61A8-E5101804619E}"/>
              </a:ext>
            </a:extLst>
          </p:cNvPr>
          <p:cNvSpPr/>
          <p:nvPr/>
        </p:nvSpPr>
        <p:spPr>
          <a:xfrm>
            <a:off x="4292713" y="1465263"/>
            <a:ext cx="862013" cy="862012"/>
          </a:xfrm>
          <a:prstGeom prst="teardrop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Teardrop 23">
            <a:extLst>
              <a:ext uri="{FF2B5EF4-FFF2-40B4-BE49-F238E27FC236}">
                <a16:creationId xmlns:a16="http://schemas.microsoft.com/office/drawing/2014/main" id="{D0210A31-B961-4D2D-C434-0237BAB6D20F}"/>
              </a:ext>
            </a:extLst>
          </p:cNvPr>
          <p:cNvSpPr/>
          <p:nvPr/>
        </p:nvSpPr>
        <p:spPr>
          <a:xfrm>
            <a:off x="6895646" y="1465263"/>
            <a:ext cx="862013" cy="862012"/>
          </a:xfrm>
          <a:prstGeom prst="teardrop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Teardrop 36">
            <a:extLst>
              <a:ext uri="{FF2B5EF4-FFF2-40B4-BE49-F238E27FC236}">
                <a16:creationId xmlns:a16="http://schemas.microsoft.com/office/drawing/2014/main" id="{9E9A7383-7276-0630-1984-8F4F71A685B8}"/>
              </a:ext>
            </a:extLst>
          </p:cNvPr>
          <p:cNvSpPr/>
          <p:nvPr/>
        </p:nvSpPr>
        <p:spPr>
          <a:xfrm>
            <a:off x="9134248" y="1465263"/>
            <a:ext cx="860425" cy="862012"/>
          </a:xfrm>
          <a:prstGeom prst="teardrop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Teardrop 39">
            <a:extLst>
              <a:ext uri="{FF2B5EF4-FFF2-40B4-BE49-F238E27FC236}">
                <a16:creationId xmlns:a16="http://schemas.microsoft.com/office/drawing/2014/main" id="{3D0232B8-D4BA-26ED-FC68-2574A4A16536}"/>
              </a:ext>
            </a:extLst>
          </p:cNvPr>
          <p:cNvSpPr/>
          <p:nvPr/>
        </p:nvSpPr>
        <p:spPr>
          <a:xfrm>
            <a:off x="1898182" y="3725864"/>
            <a:ext cx="862013" cy="862012"/>
          </a:xfrm>
          <a:prstGeom prst="teardrop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Teardrop 40">
            <a:extLst>
              <a:ext uri="{FF2B5EF4-FFF2-40B4-BE49-F238E27FC236}">
                <a16:creationId xmlns:a16="http://schemas.microsoft.com/office/drawing/2014/main" id="{EF9B94B9-F9A9-5CC6-AAF0-AE6042A9ADC7}"/>
              </a:ext>
            </a:extLst>
          </p:cNvPr>
          <p:cNvSpPr/>
          <p:nvPr/>
        </p:nvSpPr>
        <p:spPr>
          <a:xfrm>
            <a:off x="4292713" y="3725864"/>
            <a:ext cx="862013" cy="862012"/>
          </a:xfrm>
          <a:prstGeom prst="teardrop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Teardrop 41">
            <a:extLst>
              <a:ext uri="{FF2B5EF4-FFF2-40B4-BE49-F238E27FC236}">
                <a16:creationId xmlns:a16="http://schemas.microsoft.com/office/drawing/2014/main" id="{4F6E97A0-7125-E65A-CED3-4E87BC35C023}"/>
              </a:ext>
            </a:extLst>
          </p:cNvPr>
          <p:cNvSpPr/>
          <p:nvPr/>
        </p:nvSpPr>
        <p:spPr>
          <a:xfrm>
            <a:off x="6895646" y="3725864"/>
            <a:ext cx="862013" cy="862012"/>
          </a:xfrm>
          <a:prstGeom prst="teardrop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Teardrop 48">
            <a:extLst>
              <a:ext uri="{FF2B5EF4-FFF2-40B4-BE49-F238E27FC236}">
                <a16:creationId xmlns:a16="http://schemas.microsoft.com/office/drawing/2014/main" id="{24A5D36E-8BC5-C3BC-3AF9-454974746AEE}"/>
              </a:ext>
            </a:extLst>
          </p:cNvPr>
          <p:cNvSpPr/>
          <p:nvPr/>
        </p:nvSpPr>
        <p:spPr>
          <a:xfrm>
            <a:off x="9134248" y="3725864"/>
            <a:ext cx="860425" cy="862012"/>
          </a:xfrm>
          <a:prstGeom prst="teardrop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299">
            <a:extLst>
              <a:ext uri="{FF2B5EF4-FFF2-40B4-BE49-F238E27FC236}">
                <a16:creationId xmlns:a16="http://schemas.microsoft.com/office/drawing/2014/main" id="{DCC76F3A-CE9E-5C1B-39CE-165E228B88C3}"/>
              </a:ext>
            </a:extLst>
          </p:cNvPr>
          <p:cNvSpPr/>
          <p:nvPr/>
        </p:nvSpPr>
        <p:spPr bwMode="auto">
          <a:xfrm>
            <a:off x="2136307" y="4048126"/>
            <a:ext cx="276225" cy="276225"/>
          </a:xfrm>
          <a:custGeom>
            <a:avLst/>
            <a:gdLst>
              <a:gd name="T0" fmla="*/ 2147483646 w 206"/>
              <a:gd name="T1" fmla="*/ 2147483646 h 206"/>
              <a:gd name="T2" fmla="*/ 2147483646 w 206"/>
              <a:gd name="T3" fmla="*/ 2147483646 h 206"/>
              <a:gd name="T4" fmla="*/ 2147483646 w 206"/>
              <a:gd name="T5" fmla="*/ 2147483646 h 206"/>
              <a:gd name="T6" fmla="*/ 2147483646 w 206"/>
              <a:gd name="T7" fmla="*/ 2147483646 h 206"/>
              <a:gd name="T8" fmla="*/ 2147483646 w 206"/>
              <a:gd name="T9" fmla="*/ 2147483646 h 206"/>
              <a:gd name="T10" fmla="*/ 2147483646 w 206"/>
              <a:gd name="T11" fmla="*/ 2147483646 h 206"/>
              <a:gd name="T12" fmla="*/ 2147483646 w 206"/>
              <a:gd name="T13" fmla="*/ 2147483646 h 206"/>
              <a:gd name="T14" fmla="*/ 2147483646 w 206"/>
              <a:gd name="T15" fmla="*/ 0 h 206"/>
              <a:gd name="T16" fmla="*/ 2147483646 w 206"/>
              <a:gd name="T17" fmla="*/ 0 h 206"/>
              <a:gd name="T18" fmla="*/ 2147483646 w 206"/>
              <a:gd name="T19" fmla="*/ 0 h 206"/>
              <a:gd name="T20" fmla="*/ 0 w 206"/>
              <a:gd name="T21" fmla="*/ 2147483646 h 206"/>
              <a:gd name="T22" fmla="*/ 0 w 206"/>
              <a:gd name="T23" fmla="*/ 2147483646 h 206"/>
              <a:gd name="T24" fmla="*/ 2147483646 w 206"/>
              <a:gd name="T25" fmla="*/ 2147483646 h 206"/>
              <a:gd name="T26" fmla="*/ 2147483646 w 206"/>
              <a:gd name="T27" fmla="*/ 2147483646 h 206"/>
              <a:gd name="T28" fmla="*/ 2147483646 w 206"/>
              <a:gd name="T29" fmla="*/ 2147483646 h 206"/>
              <a:gd name="T30" fmla="*/ 2147483646 w 206"/>
              <a:gd name="T31" fmla="*/ 2147483646 h 206"/>
              <a:gd name="T32" fmla="*/ 2147483646 w 206"/>
              <a:gd name="T33" fmla="*/ 2147483646 h 206"/>
              <a:gd name="T34" fmla="*/ 2147483646 w 206"/>
              <a:gd name="T35" fmla="*/ 2147483646 h 20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6" h="206">
                <a:moveTo>
                  <a:pt x="181" y="172"/>
                </a:moveTo>
                <a:cubicBezTo>
                  <a:pt x="181" y="176"/>
                  <a:pt x="177" y="180"/>
                  <a:pt x="172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0" y="180"/>
                  <a:pt x="26" y="176"/>
                  <a:pt x="26" y="17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29"/>
                  <a:pt x="30" y="25"/>
                  <a:pt x="35" y="25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79" y="0"/>
                  <a:pt x="179" y="0"/>
                  <a:pt x="179" y="0"/>
                </a:cubicBezTo>
                <a:cubicBezTo>
                  <a:pt x="177" y="0"/>
                  <a:pt x="174" y="0"/>
                  <a:pt x="17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90"/>
                  <a:pt x="16" y="206"/>
                  <a:pt x="35" y="206"/>
                </a:cubicBezTo>
                <a:cubicBezTo>
                  <a:pt x="172" y="206"/>
                  <a:pt x="172" y="206"/>
                  <a:pt x="172" y="206"/>
                </a:cubicBezTo>
                <a:cubicBezTo>
                  <a:pt x="191" y="206"/>
                  <a:pt x="206" y="190"/>
                  <a:pt x="206" y="172"/>
                </a:cubicBezTo>
                <a:cubicBezTo>
                  <a:pt x="206" y="95"/>
                  <a:pt x="206" y="95"/>
                  <a:pt x="206" y="95"/>
                </a:cubicBezTo>
                <a:cubicBezTo>
                  <a:pt x="181" y="121"/>
                  <a:pt x="181" y="121"/>
                  <a:pt x="181" y="121"/>
                </a:cubicBezTo>
                <a:lnTo>
                  <a:pt x="181" y="1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300">
            <a:extLst>
              <a:ext uri="{FF2B5EF4-FFF2-40B4-BE49-F238E27FC236}">
                <a16:creationId xmlns:a16="http://schemas.microsoft.com/office/drawing/2014/main" id="{60FBFB5F-3CB2-5EE6-1AEE-04971F6A2096}"/>
              </a:ext>
            </a:extLst>
          </p:cNvPr>
          <p:cNvSpPr>
            <a:spLocks noEditPoints="1"/>
          </p:cNvSpPr>
          <p:nvPr/>
        </p:nvSpPr>
        <p:spPr bwMode="auto">
          <a:xfrm>
            <a:off x="2253782" y="4033839"/>
            <a:ext cx="222250" cy="222250"/>
          </a:xfrm>
          <a:custGeom>
            <a:avLst/>
            <a:gdLst>
              <a:gd name="T0" fmla="*/ 2147483646 w 74"/>
              <a:gd name="T1" fmla="*/ 2147483646 h 74"/>
              <a:gd name="T2" fmla="*/ 2147483646 w 74"/>
              <a:gd name="T3" fmla="*/ 0 h 74"/>
              <a:gd name="T4" fmla="*/ 2147483646 w 74"/>
              <a:gd name="T5" fmla="*/ 2147483646 h 74"/>
              <a:gd name="T6" fmla="*/ 2147483646 w 74"/>
              <a:gd name="T7" fmla="*/ 2147483646 h 74"/>
              <a:gd name="T8" fmla="*/ 2147483646 w 74"/>
              <a:gd name="T9" fmla="*/ 2147483646 h 74"/>
              <a:gd name="T10" fmla="*/ 2147483646 w 74"/>
              <a:gd name="T11" fmla="*/ 2147483646 h 74"/>
              <a:gd name="T12" fmla="*/ 2147483646 w 74"/>
              <a:gd name="T13" fmla="*/ 2147483646 h 74"/>
              <a:gd name="T14" fmla="*/ 0 w 74"/>
              <a:gd name="T15" fmla="*/ 2147483646 h 74"/>
              <a:gd name="T16" fmla="*/ 2147483646 w 74"/>
              <a:gd name="T17" fmla="*/ 2147483646 h 74"/>
              <a:gd name="T18" fmla="*/ 2147483646 w 74"/>
              <a:gd name="T19" fmla="*/ 2147483646 h 74"/>
              <a:gd name="T20" fmla="*/ 2147483646 w 74"/>
              <a:gd name="T21" fmla="*/ 2147483646 h 74"/>
              <a:gd name="T22" fmla="*/ 2147483646 w 74"/>
              <a:gd name="T23" fmla="*/ 2147483646 h 74"/>
              <a:gd name="T24" fmla="*/ 2147483646 w 74"/>
              <a:gd name="T25" fmla="*/ 2147483646 h 74"/>
              <a:gd name="T26" fmla="*/ 2147483646 w 74"/>
              <a:gd name="T27" fmla="*/ 2147483646 h 74"/>
              <a:gd name="T28" fmla="*/ 2147483646 w 74"/>
              <a:gd name="T29" fmla="*/ 2147483646 h 74"/>
              <a:gd name="T30" fmla="*/ 2147483646 w 74"/>
              <a:gd name="T31" fmla="*/ 2147483646 h 74"/>
              <a:gd name="T32" fmla="*/ 2147483646 w 74"/>
              <a:gd name="T33" fmla="*/ 2147483646 h 74"/>
              <a:gd name="T34" fmla="*/ 2147483646 w 74"/>
              <a:gd name="T35" fmla="*/ 2147483646 h 74"/>
              <a:gd name="T36" fmla="*/ 2147483646 w 74"/>
              <a:gd name="T37" fmla="*/ 2147483646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74" h="74">
                <a:moveTo>
                  <a:pt x="74" y="17"/>
                </a:moveTo>
                <a:lnTo>
                  <a:pt x="57" y="0"/>
                </a:lnTo>
                <a:lnTo>
                  <a:pt x="8" y="50"/>
                </a:lnTo>
                <a:lnTo>
                  <a:pt x="0" y="74"/>
                </a:lnTo>
                <a:lnTo>
                  <a:pt x="24" y="66"/>
                </a:lnTo>
                <a:lnTo>
                  <a:pt x="74" y="17"/>
                </a:lnTo>
                <a:close/>
                <a:moveTo>
                  <a:pt x="19" y="52"/>
                </a:moveTo>
                <a:lnTo>
                  <a:pt x="17" y="50"/>
                </a:lnTo>
                <a:lnTo>
                  <a:pt x="57" y="9"/>
                </a:lnTo>
                <a:lnTo>
                  <a:pt x="60" y="11"/>
                </a:lnTo>
                <a:lnTo>
                  <a:pt x="19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301">
            <a:extLst>
              <a:ext uri="{FF2B5EF4-FFF2-40B4-BE49-F238E27FC236}">
                <a16:creationId xmlns:a16="http://schemas.microsoft.com/office/drawing/2014/main" id="{B51F52A1-27AC-DD1B-6365-AC7FAD2E04AE}"/>
              </a:ext>
            </a:extLst>
          </p:cNvPr>
          <p:cNvSpPr/>
          <p:nvPr/>
        </p:nvSpPr>
        <p:spPr bwMode="auto">
          <a:xfrm>
            <a:off x="2442695" y="3984626"/>
            <a:ext cx="80962" cy="82550"/>
          </a:xfrm>
          <a:custGeom>
            <a:avLst/>
            <a:gdLst>
              <a:gd name="T0" fmla="*/ 0 w 27"/>
              <a:gd name="T1" fmla="*/ 2147483646 h 27"/>
              <a:gd name="T2" fmla="*/ 2147483646 w 27"/>
              <a:gd name="T3" fmla="*/ 2147483646 h 27"/>
              <a:gd name="T4" fmla="*/ 2147483646 w 27"/>
              <a:gd name="T5" fmla="*/ 2147483646 h 27"/>
              <a:gd name="T6" fmla="*/ 2147483646 w 27"/>
              <a:gd name="T7" fmla="*/ 0 h 27"/>
              <a:gd name="T8" fmla="*/ 0 w 27"/>
              <a:gd name="T9" fmla="*/ 2147483646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27">
                <a:moveTo>
                  <a:pt x="0" y="11"/>
                </a:moveTo>
                <a:lnTo>
                  <a:pt x="16" y="27"/>
                </a:lnTo>
                <a:lnTo>
                  <a:pt x="27" y="16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335">
            <a:extLst>
              <a:ext uri="{FF2B5EF4-FFF2-40B4-BE49-F238E27FC236}">
                <a16:creationId xmlns:a16="http://schemas.microsoft.com/office/drawing/2014/main" id="{C2BF54A3-CA0F-3D7B-3D42-8D94B138AF2C}"/>
              </a:ext>
            </a:extLst>
          </p:cNvPr>
          <p:cNvSpPr/>
          <p:nvPr/>
        </p:nvSpPr>
        <p:spPr bwMode="auto">
          <a:xfrm>
            <a:off x="2263307" y="1846263"/>
            <a:ext cx="101600" cy="101600"/>
          </a:xfrm>
          <a:custGeom>
            <a:avLst/>
            <a:gdLst>
              <a:gd name="T0" fmla="*/ 2147483646 w 34"/>
              <a:gd name="T1" fmla="*/ 2147483646 h 34"/>
              <a:gd name="T2" fmla="*/ 2147483646 w 34"/>
              <a:gd name="T3" fmla="*/ 2147483646 h 34"/>
              <a:gd name="T4" fmla="*/ 2147483646 w 34"/>
              <a:gd name="T5" fmla="*/ 0 h 34"/>
              <a:gd name="T6" fmla="*/ 0 w 34"/>
              <a:gd name="T7" fmla="*/ 2147483646 h 34"/>
              <a:gd name="T8" fmla="*/ 2147483646 w 34"/>
              <a:gd name="T9" fmla="*/ 2147483646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34">
                <a:moveTo>
                  <a:pt x="2" y="34"/>
                </a:moveTo>
                <a:lnTo>
                  <a:pt x="34" y="2"/>
                </a:lnTo>
                <a:lnTo>
                  <a:pt x="32" y="0"/>
                </a:lnTo>
                <a:lnTo>
                  <a:pt x="0" y="32"/>
                </a:lnTo>
                <a:lnTo>
                  <a:pt x="2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 336">
            <a:extLst>
              <a:ext uri="{FF2B5EF4-FFF2-40B4-BE49-F238E27FC236}">
                <a16:creationId xmlns:a16="http://schemas.microsoft.com/office/drawing/2014/main" id="{DBBF955A-D829-A8C9-3211-367AFF05A7A4}"/>
              </a:ext>
            </a:extLst>
          </p:cNvPr>
          <p:cNvSpPr>
            <a:spLocks noEditPoints="1"/>
          </p:cNvSpPr>
          <p:nvPr/>
        </p:nvSpPr>
        <p:spPr bwMode="auto">
          <a:xfrm>
            <a:off x="2136307" y="1698625"/>
            <a:ext cx="384175" cy="385763"/>
          </a:xfrm>
          <a:custGeom>
            <a:avLst/>
            <a:gdLst>
              <a:gd name="T0" fmla="*/ 2147483646 w 288"/>
              <a:gd name="T1" fmla="*/ 0 h 288"/>
              <a:gd name="T2" fmla="*/ 0 w 288"/>
              <a:gd name="T3" fmla="*/ 2147483646 h 288"/>
              <a:gd name="T4" fmla="*/ 2147483646 w 288"/>
              <a:gd name="T5" fmla="*/ 2147483646 h 288"/>
              <a:gd name="T6" fmla="*/ 2147483646 w 288"/>
              <a:gd name="T7" fmla="*/ 2147483646 h 288"/>
              <a:gd name="T8" fmla="*/ 2147483646 w 288"/>
              <a:gd name="T9" fmla="*/ 0 h 288"/>
              <a:gd name="T10" fmla="*/ 2147483646 w 288"/>
              <a:gd name="T11" fmla="*/ 2147483646 h 288"/>
              <a:gd name="T12" fmla="*/ 2147483646 w 288"/>
              <a:gd name="T13" fmla="*/ 2147483646 h 288"/>
              <a:gd name="T14" fmla="*/ 2147483646 w 288"/>
              <a:gd name="T15" fmla="*/ 2147483646 h 288"/>
              <a:gd name="T16" fmla="*/ 2147483646 w 288"/>
              <a:gd name="T17" fmla="*/ 2147483646 h 288"/>
              <a:gd name="T18" fmla="*/ 2147483646 w 288"/>
              <a:gd name="T19" fmla="*/ 2147483646 h 288"/>
              <a:gd name="T20" fmla="*/ 2147483646 w 288"/>
              <a:gd name="T21" fmla="*/ 2147483646 h 288"/>
              <a:gd name="T22" fmla="*/ 2147483646 w 288"/>
              <a:gd name="T23" fmla="*/ 2147483646 h 288"/>
              <a:gd name="T24" fmla="*/ 2147483646 w 288"/>
              <a:gd name="T25" fmla="*/ 2147483646 h 288"/>
              <a:gd name="T26" fmla="*/ 2147483646 w 288"/>
              <a:gd name="T27" fmla="*/ 2147483646 h 288"/>
              <a:gd name="T28" fmla="*/ 2147483646 w 288"/>
              <a:gd name="T29" fmla="*/ 2147483646 h 288"/>
              <a:gd name="T30" fmla="*/ 2147483646 w 288"/>
              <a:gd name="T31" fmla="*/ 2147483646 h 288"/>
              <a:gd name="T32" fmla="*/ 2147483646 w 288"/>
              <a:gd name="T33" fmla="*/ 2147483646 h 288"/>
              <a:gd name="T34" fmla="*/ 2147483646 w 288"/>
              <a:gd name="T35" fmla="*/ 2147483646 h 288"/>
              <a:gd name="T36" fmla="*/ 2147483646 w 288"/>
              <a:gd name="T37" fmla="*/ 2147483646 h 288"/>
              <a:gd name="T38" fmla="*/ 2147483646 w 288"/>
              <a:gd name="T39" fmla="*/ 2147483646 h 288"/>
              <a:gd name="T40" fmla="*/ 2147483646 w 288"/>
              <a:gd name="T41" fmla="*/ 2147483646 h 288"/>
              <a:gd name="T42" fmla="*/ 2147483646 w 288"/>
              <a:gd name="T43" fmla="*/ 2147483646 h 288"/>
              <a:gd name="T44" fmla="*/ 2147483646 w 288"/>
              <a:gd name="T45" fmla="*/ 2147483646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08" y="211"/>
                </a:move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6" y="94"/>
                  <a:pt x="166" y="94"/>
                  <a:pt x="166" y="94"/>
                </a:cubicBezTo>
                <a:cubicBezTo>
                  <a:pt x="196" y="123"/>
                  <a:pt x="196" y="123"/>
                  <a:pt x="196" y="123"/>
                </a:cubicBezTo>
                <a:lnTo>
                  <a:pt x="108" y="211"/>
                </a:lnTo>
                <a:close/>
                <a:moveTo>
                  <a:pt x="206" y="113"/>
                </a:moveTo>
                <a:cubicBezTo>
                  <a:pt x="176" y="84"/>
                  <a:pt x="176" y="84"/>
                  <a:pt x="176" y="8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25" y="94"/>
                  <a:pt x="225" y="94"/>
                  <a:pt x="225" y="94"/>
                </a:cubicBezTo>
                <a:lnTo>
                  <a:pt x="206" y="11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 369">
            <a:extLst>
              <a:ext uri="{FF2B5EF4-FFF2-40B4-BE49-F238E27FC236}">
                <a16:creationId xmlns:a16="http://schemas.microsoft.com/office/drawing/2014/main" id="{A80241AF-5A0F-0A9F-31F2-F2B0EA85C129}"/>
              </a:ext>
            </a:extLst>
          </p:cNvPr>
          <p:cNvSpPr>
            <a:spLocks noEditPoints="1"/>
          </p:cNvSpPr>
          <p:nvPr/>
        </p:nvSpPr>
        <p:spPr bwMode="auto">
          <a:xfrm>
            <a:off x="7114721" y="1701800"/>
            <a:ext cx="387350" cy="384175"/>
          </a:xfrm>
          <a:custGeom>
            <a:avLst/>
            <a:gdLst>
              <a:gd name="T0" fmla="*/ 2147483646 w 288"/>
              <a:gd name="T1" fmla="*/ 0 h 288"/>
              <a:gd name="T2" fmla="*/ 0 w 288"/>
              <a:gd name="T3" fmla="*/ 2147483646 h 288"/>
              <a:gd name="T4" fmla="*/ 2147483646 w 288"/>
              <a:gd name="T5" fmla="*/ 2147483646 h 288"/>
              <a:gd name="T6" fmla="*/ 2147483646 w 288"/>
              <a:gd name="T7" fmla="*/ 2147483646 h 288"/>
              <a:gd name="T8" fmla="*/ 2147483646 w 288"/>
              <a:gd name="T9" fmla="*/ 0 h 288"/>
              <a:gd name="T10" fmla="*/ 2147483646 w 288"/>
              <a:gd name="T11" fmla="*/ 2147483646 h 288"/>
              <a:gd name="T12" fmla="*/ 2147483646 w 288"/>
              <a:gd name="T13" fmla="*/ 2147483646 h 288"/>
              <a:gd name="T14" fmla="*/ 2147483646 w 288"/>
              <a:gd name="T15" fmla="*/ 2147483646 h 288"/>
              <a:gd name="T16" fmla="*/ 2147483646 w 288"/>
              <a:gd name="T17" fmla="*/ 2147483646 h 288"/>
              <a:gd name="T18" fmla="*/ 2147483646 w 288"/>
              <a:gd name="T19" fmla="*/ 2147483646 h 288"/>
              <a:gd name="T20" fmla="*/ 2147483646 w 288"/>
              <a:gd name="T21" fmla="*/ 2147483646 h 288"/>
              <a:gd name="T22" fmla="*/ 2147483646 w 288"/>
              <a:gd name="T23" fmla="*/ 2147483646 h 288"/>
              <a:gd name="T24" fmla="*/ 2147483646 w 288"/>
              <a:gd name="T25" fmla="*/ 2147483646 h 288"/>
              <a:gd name="T26" fmla="*/ 2147483646 w 288"/>
              <a:gd name="T27" fmla="*/ 2147483646 h 288"/>
              <a:gd name="T28" fmla="*/ 2147483646 w 288"/>
              <a:gd name="T29" fmla="*/ 2147483646 h 288"/>
              <a:gd name="T30" fmla="*/ 2147483646 w 288"/>
              <a:gd name="T31" fmla="*/ 2147483646 h 288"/>
              <a:gd name="T32" fmla="*/ 2147483646 w 288"/>
              <a:gd name="T33" fmla="*/ 2147483646 h 288"/>
              <a:gd name="T34" fmla="*/ 2147483646 w 288"/>
              <a:gd name="T35" fmla="*/ 2147483646 h 288"/>
              <a:gd name="T36" fmla="*/ 2147483646 w 288"/>
              <a:gd name="T37" fmla="*/ 2147483646 h 288"/>
              <a:gd name="T38" fmla="*/ 2147483646 w 288"/>
              <a:gd name="T39" fmla="*/ 2147483646 h 288"/>
              <a:gd name="T40" fmla="*/ 2147483646 w 288"/>
              <a:gd name="T41" fmla="*/ 2147483646 h 288"/>
              <a:gd name="T42" fmla="*/ 2147483646 w 288"/>
              <a:gd name="T43" fmla="*/ 2147483646 h 288"/>
              <a:gd name="T44" fmla="*/ 2147483646 w 288"/>
              <a:gd name="T45" fmla="*/ 2147483646 h 288"/>
              <a:gd name="T46" fmla="*/ 2147483646 w 288"/>
              <a:gd name="T47" fmla="*/ 2147483646 h 288"/>
              <a:gd name="T48" fmla="*/ 2147483646 w 288"/>
              <a:gd name="T49" fmla="*/ 2147483646 h 288"/>
              <a:gd name="T50" fmla="*/ 2147483646 w 288"/>
              <a:gd name="T51" fmla="*/ 2147483646 h 28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3" y="132"/>
                </a:moveTo>
                <a:cubicBezTo>
                  <a:pt x="188" y="132"/>
                  <a:pt x="183" y="131"/>
                  <a:pt x="178" y="128"/>
                </a:cubicBezTo>
                <a:cubicBezTo>
                  <a:pt x="128" y="178"/>
                  <a:pt x="128" y="178"/>
                  <a:pt x="128" y="178"/>
                </a:cubicBezTo>
                <a:cubicBezTo>
                  <a:pt x="131" y="183"/>
                  <a:pt x="133" y="188"/>
                  <a:pt x="133" y="193"/>
                </a:cubicBezTo>
                <a:cubicBezTo>
                  <a:pt x="133" y="214"/>
                  <a:pt x="113" y="233"/>
                  <a:pt x="92" y="233"/>
                </a:cubicBezTo>
                <a:cubicBezTo>
                  <a:pt x="92" y="233"/>
                  <a:pt x="90" y="231"/>
                  <a:pt x="88" y="230"/>
                </a:cubicBezTo>
                <a:cubicBezTo>
                  <a:pt x="105" y="213"/>
                  <a:pt x="106" y="214"/>
                  <a:pt x="106" y="203"/>
                </a:cubicBezTo>
                <a:cubicBezTo>
                  <a:pt x="106" y="195"/>
                  <a:pt x="93" y="182"/>
                  <a:pt x="85" y="182"/>
                </a:cubicBezTo>
                <a:cubicBezTo>
                  <a:pt x="75" y="182"/>
                  <a:pt x="75" y="183"/>
                  <a:pt x="58" y="200"/>
                </a:cubicBezTo>
                <a:cubicBezTo>
                  <a:pt x="57" y="198"/>
                  <a:pt x="55" y="196"/>
                  <a:pt x="55" y="196"/>
                </a:cubicBezTo>
                <a:cubicBezTo>
                  <a:pt x="54" y="175"/>
                  <a:pt x="74" y="155"/>
                  <a:pt x="95" y="155"/>
                </a:cubicBezTo>
                <a:cubicBezTo>
                  <a:pt x="100" y="155"/>
                  <a:pt x="105" y="157"/>
                  <a:pt x="110" y="161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05"/>
                  <a:pt x="155" y="100"/>
                  <a:pt x="155" y="95"/>
                </a:cubicBezTo>
                <a:cubicBezTo>
                  <a:pt x="155" y="74"/>
                  <a:pt x="175" y="55"/>
                  <a:pt x="196" y="54"/>
                </a:cubicBezTo>
                <a:cubicBezTo>
                  <a:pt x="196" y="54"/>
                  <a:pt x="198" y="57"/>
                  <a:pt x="200" y="58"/>
                </a:cubicBezTo>
                <a:cubicBezTo>
                  <a:pt x="183" y="75"/>
                  <a:pt x="182" y="74"/>
                  <a:pt x="182" y="85"/>
                </a:cubicBezTo>
                <a:cubicBezTo>
                  <a:pt x="182" y="93"/>
                  <a:pt x="195" y="106"/>
                  <a:pt x="203" y="106"/>
                </a:cubicBezTo>
                <a:cubicBezTo>
                  <a:pt x="213" y="106"/>
                  <a:pt x="213" y="105"/>
                  <a:pt x="230" y="88"/>
                </a:cubicBezTo>
                <a:cubicBezTo>
                  <a:pt x="231" y="90"/>
                  <a:pt x="233" y="92"/>
                  <a:pt x="233" y="92"/>
                </a:cubicBezTo>
                <a:cubicBezTo>
                  <a:pt x="234" y="113"/>
                  <a:pt x="214" y="132"/>
                  <a:pt x="193" y="1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372">
            <a:extLst>
              <a:ext uri="{FF2B5EF4-FFF2-40B4-BE49-F238E27FC236}">
                <a16:creationId xmlns:a16="http://schemas.microsoft.com/office/drawing/2014/main" id="{2DF5C950-B4D7-2BCC-3D4D-BE7D370C2A7B}"/>
              </a:ext>
            </a:extLst>
          </p:cNvPr>
          <p:cNvSpPr/>
          <p:nvPr/>
        </p:nvSpPr>
        <p:spPr bwMode="auto">
          <a:xfrm>
            <a:off x="7135359" y="3963989"/>
            <a:ext cx="384175" cy="384175"/>
          </a:xfrm>
          <a:custGeom>
            <a:avLst/>
            <a:gdLst>
              <a:gd name="T0" fmla="*/ 2147483646 w 288"/>
              <a:gd name="T1" fmla="*/ 2147483646 h 288"/>
              <a:gd name="T2" fmla="*/ 2147483646 w 288"/>
              <a:gd name="T3" fmla="*/ 2147483646 h 288"/>
              <a:gd name="T4" fmla="*/ 2147483646 w 288"/>
              <a:gd name="T5" fmla="*/ 2147483646 h 288"/>
              <a:gd name="T6" fmla="*/ 2147483646 w 288"/>
              <a:gd name="T7" fmla="*/ 2147483646 h 288"/>
              <a:gd name="T8" fmla="*/ 2147483646 w 288"/>
              <a:gd name="T9" fmla="*/ 0 h 288"/>
              <a:gd name="T10" fmla="*/ 2147483646 w 288"/>
              <a:gd name="T11" fmla="*/ 2147483646 h 288"/>
              <a:gd name="T12" fmla="*/ 2147483646 w 288"/>
              <a:gd name="T13" fmla="*/ 2147483646 h 288"/>
              <a:gd name="T14" fmla="*/ 2147483646 w 288"/>
              <a:gd name="T15" fmla="*/ 2147483646 h 288"/>
              <a:gd name="T16" fmla="*/ 2147483646 w 288"/>
              <a:gd name="T17" fmla="*/ 2147483646 h 288"/>
              <a:gd name="T18" fmla="*/ 0 w 288"/>
              <a:gd name="T19" fmla="*/ 2147483646 h 288"/>
              <a:gd name="T20" fmla="*/ 2147483646 w 288"/>
              <a:gd name="T21" fmla="*/ 2147483646 h 288"/>
              <a:gd name="T22" fmla="*/ 2147483646 w 288"/>
              <a:gd name="T23" fmla="*/ 2147483646 h 288"/>
              <a:gd name="T24" fmla="*/ 2147483646 w 288"/>
              <a:gd name="T25" fmla="*/ 2147483646 h 288"/>
              <a:gd name="T26" fmla="*/ 2147483646 w 288"/>
              <a:gd name="T27" fmla="*/ 2147483646 h 288"/>
              <a:gd name="T28" fmla="*/ 2147483646 w 288"/>
              <a:gd name="T29" fmla="*/ 2147483646 h 288"/>
              <a:gd name="T30" fmla="*/ 2147483646 w 288"/>
              <a:gd name="T31" fmla="*/ 2147483646 h 288"/>
              <a:gd name="T32" fmla="*/ 2147483646 w 288"/>
              <a:gd name="T33" fmla="*/ 2147483646 h 288"/>
              <a:gd name="T34" fmla="*/ 2147483646 w 288"/>
              <a:gd name="T35" fmla="*/ 2147483646 h 288"/>
              <a:gd name="T36" fmla="*/ 2147483646 w 288"/>
              <a:gd name="T37" fmla="*/ 2147483646 h 288"/>
              <a:gd name="T38" fmla="*/ 2147483646 w 288"/>
              <a:gd name="T39" fmla="*/ 2147483646 h 288"/>
              <a:gd name="T40" fmla="*/ 2147483646 w 288"/>
              <a:gd name="T41" fmla="*/ 2147483646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384">
            <a:extLst>
              <a:ext uri="{FF2B5EF4-FFF2-40B4-BE49-F238E27FC236}">
                <a16:creationId xmlns:a16="http://schemas.microsoft.com/office/drawing/2014/main" id="{082357A8-6FCD-8F69-6E15-7B38582C5910}"/>
              </a:ext>
            </a:extLst>
          </p:cNvPr>
          <p:cNvSpPr/>
          <p:nvPr/>
        </p:nvSpPr>
        <p:spPr bwMode="auto">
          <a:xfrm>
            <a:off x="9370785" y="4127501"/>
            <a:ext cx="185738" cy="185738"/>
          </a:xfrm>
          <a:custGeom>
            <a:avLst/>
            <a:gdLst>
              <a:gd name="T0" fmla="*/ 2147483646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2147483646 h 62"/>
              <a:gd name="T6" fmla="*/ 2147483646 w 62"/>
              <a:gd name="T7" fmla="*/ 2147483646 h 62"/>
              <a:gd name="T8" fmla="*/ 2147483646 w 62"/>
              <a:gd name="T9" fmla="*/ 0 h 62"/>
              <a:gd name="T10" fmla="*/ 2147483646 w 62"/>
              <a:gd name="T11" fmla="*/ 2147483646 h 62"/>
              <a:gd name="T12" fmla="*/ 2147483646 w 62"/>
              <a:gd name="T13" fmla="*/ 2147483646 h 62"/>
              <a:gd name="T14" fmla="*/ 2147483646 w 62"/>
              <a:gd name="T15" fmla="*/ 2147483646 h 62"/>
              <a:gd name="T16" fmla="*/ 2147483646 w 62"/>
              <a:gd name="T17" fmla="*/ 2147483646 h 62"/>
              <a:gd name="T18" fmla="*/ 2147483646 w 62"/>
              <a:gd name="T19" fmla="*/ 2147483646 h 62"/>
              <a:gd name="T20" fmla="*/ 0 w 62"/>
              <a:gd name="T21" fmla="*/ 2147483646 h 62"/>
              <a:gd name="T22" fmla="*/ 2147483646 w 62"/>
              <a:gd name="T23" fmla="*/ 2147483646 h 62"/>
              <a:gd name="T24" fmla="*/ 2147483646 w 62"/>
              <a:gd name="T25" fmla="*/ 2147483646 h 62"/>
              <a:gd name="T26" fmla="*/ 2147483646 w 62"/>
              <a:gd name="T27" fmla="*/ 2147483646 h 62"/>
              <a:gd name="T28" fmla="*/ 2147483646 w 62"/>
              <a:gd name="T29" fmla="*/ 2147483646 h 62"/>
              <a:gd name="T30" fmla="*/ 2147483646 w 62"/>
              <a:gd name="T31" fmla="*/ 2147483646 h 62"/>
              <a:gd name="T32" fmla="*/ 2147483646 w 62"/>
              <a:gd name="T33" fmla="*/ 2147483646 h 62"/>
              <a:gd name="T34" fmla="*/ 2147483646 w 62"/>
              <a:gd name="T35" fmla="*/ 2147483646 h 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2" h="62">
                <a:moveTo>
                  <a:pt x="49" y="9"/>
                </a:moveTo>
                <a:lnTo>
                  <a:pt x="27" y="31"/>
                </a:lnTo>
                <a:lnTo>
                  <a:pt x="24" y="27"/>
                </a:lnTo>
                <a:lnTo>
                  <a:pt x="45" y="6"/>
                </a:lnTo>
                <a:lnTo>
                  <a:pt x="39" y="0"/>
                </a:lnTo>
                <a:lnTo>
                  <a:pt x="11" y="28"/>
                </a:lnTo>
                <a:lnTo>
                  <a:pt x="0" y="62"/>
                </a:lnTo>
                <a:lnTo>
                  <a:pt x="35" y="51"/>
                </a:lnTo>
                <a:lnTo>
                  <a:pt x="62" y="23"/>
                </a:lnTo>
                <a:lnTo>
                  <a:pt x="4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385">
            <a:extLst>
              <a:ext uri="{FF2B5EF4-FFF2-40B4-BE49-F238E27FC236}">
                <a16:creationId xmlns:a16="http://schemas.microsoft.com/office/drawing/2014/main" id="{074E68CF-33EB-F490-B809-96F3CC390BDF}"/>
              </a:ext>
            </a:extLst>
          </p:cNvPr>
          <p:cNvSpPr/>
          <p:nvPr/>
        </p:nvSpPr>
        <p:spPr bwMode="auto">
          <a:xfrm>
            <a:off x="9566048" y="4000501"/>
            <a:ext cx="120650" cy="117475"/>
          </a:xfrm>
          <a:custGeom>
            <a:avLst/>
            <a:gdLst>
              <a:gd name="T0" fmla="*/ 2147483646 w 40"/>
              <a:gd name="T1" fmla="*/ 2147483646 h 39"/>
              <a:gd name="T2" fmla="*/ 2147483646 w 40"/>
              <a:gd name="T3" fmla="*/ 2147483646 h 39"/>
              <a:gd name="T4" fmla="*/ 2147483646 w 40"/>
              <a:gd name="T5" fmla="*/ 2147483646 h 39"/>
              <a:gd name="T6" fmla="*/ 2147483646 w 40"/>
              <a:gd name="T7" fmla="*/ 2147483646 h 39"/>
              <a:gd name="T8" fmla="*/ 2147483646 w 40"/>
              <a:gd name="T9" fmla="*/ 2147483646 h 39"/>
              <a:gd name="T10" fmla="*/ 2147483646 w 40"/>
              <a:gd name="T11" fmla="*/ 2147483646 h 39"/>
              <a:gd name="T12" fmla="*/ 2147483646 w 40"/>
              <a:gd name="T13" fmla="*/ 0 h 39"/>
              <a:gd name="T14" fmla="*/ 0 w 40"/>
              <a:gd name="T15" fmla="*/ 2147483646 h 39"/>
              <a:gd name="T16" fmla="*/ 2147483646 w 40"/>
              <a:gd name="T17" fmla="*/ 2147483646 h 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9">
                <a:moveTo>
                  <a:pt x="6" y="21"/>
                </a:moveTo>
                <a:lnTo>
                  <a:pt x="16" y="12"/>
                </a:lnTo>
                <a:lnTo>
                  <a:pt x="20" y="15"/>
                </a:lnTo>
                <a:lnTo>
                  <a:pt x="10" y="25"/>
                </a:lnTo>
                <a:lnTo>
                  <a:pt x="24" y="39"/>
                </a:lnTo>
                <a:lnTo>
                  <a:pt x="40" y="23"/>
                </a:lnTo>
                <a:lnTo>
                  <a:pt x="16" y="0"/>
                </a:lnTo>
                <a:lnTo>
                  <a:pt x="0" y="16"/>
                </a:lnTo>
                <a:lnTo>
                  <a:pt x="6" y="2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386">
            <a:extLst>
              <a:ext uri="{FF2B5EF4-FFF2-40B4-BE49-F238E27FC236}">
                <a16:creationId xmlns:a16="http://schemas.microsoft.com/office/drawing/2014/main" id="{AD0214E1-2FF7-B681-8498-910D837C9FEA}"/>
              </a:ext>
            </a:extLst>
          </p:cNvPr>
          <p:cNvSpPr/>
          <p:nvPr/>
        </p:nvSpPr>
        <p:spPr bwMode="auto">
          <a:xfrm>
            <a:off x="9637485" y="3929064"/>
            <a:ext cx="117475" cy="117475"/>
          </a:xfrm>
          <a:custGeom>
            <a:avLst/>
            <a:gdLst>
              <a:gd name="T0" fmla="*/ 2147483646 w 39"/>
              <a:gd name="T1" fmla="*/ 0 h 39"/>
              <a:gd name="T2" fmla="*/ 0 w 39"/>
              <a:gd name="T3" fmla="*/ 2147483646 h 39"/>
              <a:gd name="T4" fmla="*/ 2147483646 w 39"/>
              <a:gd name="T5" fmla="*/ 2147483646 h 39"/>
              <a:gd name="T6" fmla="*/ 2147483646 w 39"/>
              <a:gd name="T7" fmla="*/ 2147483646 h 39"/>
              <a:gd name="T8" fmla="*/ 2147483646 w 39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" h="39">
                <a:moveTo>
                  <a:pt x="15" y="0"/>
                </a:moveTo>
                <a:lnTo>
                  <a:pt x="0" y="16"/>
                </a:lnTo>
                <a:lnTo>
                  <a:pt x="23" y="39"/>
                </a:lnTo>
                <a:lnTo>
                  <a:pt x="39" y="24"/>
                </a:ln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387">
            <a:extLst>
              <a:ext uri="{FF2B5EF4-FFF2-40B4-BE49-F238E27FC236}">
                <a16:creationId xmlns:a16="http://schemas.microsoft.com/office/drawing/2014/main" id="{F9C0D901-0EEA-6B04-5BF7-FF3EAF04DA4A}"/>
              </a:ext>
            </a:extLst>
          </p:cNvPr>
          <p:cNvSpPr/>
          <p:nvPr/>
        </p:nvSpPr>
        <p:spPr bwMode="auto">
          <a:xfrm>
            <a:off x="9370785" y="3929064"/>
            <a:ext cx="384175" cy="384175"/>
          </a:xfrm>
          <a:custGeom>
            <a:avLst/>
            <a:gdLst>
              <a:gd name="T0" fmla="*/ 2147483646 w 288"/>
              <a:gd name="T1" fmla="*/ 2147483646 h 287"/>
              <a:gd name="T2" fmla="*/ 2147483646 w 288"/>
              <a:gd name="T3" fmla="*/ 2147483646 h 287"/>
              <a:gd name="T4" fmla="*/ 2147483646 w 288"/>
              <a:gd name="T5" fmla="*/ 2147483646 h 287"/>
              <a:gd name="T6" fmla="*/ 2147483646 w 288"/>
              <a:gd name="T7" fmla="*/ 2147483646 h 287"/>
              <a:gd name="T8" fmla="*/ 2147483646 w 288"/>
              <a:gd name="T9" fmla="*/ 0 h 287"/>
              <a:gd name="T10" fmla="*/ 2147483646 w 288"/>
              <a:gd name="T11" fmla="*/ 0 h 287"/>
              <a:gd name="T12" fmla="*/ 2147483646 w 288"/>
              <a:gd name="T13" fmla="*/ 2147483646 h 287"/>
              <a:gd name="T14" fmla="*/ 2147483646 w 288"/>
              <a:gd name="T15" fmla="*/ 2147483646 h 287"/>
              <a:gd name="T16" fmla="*/ 2147483646 w 288"/>
              <a:gd name="T17" fmla="*/ 2147483646 h 287"/>
              <a:gd name="T18" fmla="*/ 2147483646 w 288"/>
              <a:gd name="T19" fmla="*/ 2147483646 h 287"/>
              <a:gd name="T20" fmla="*/ 2147483646 w 288"/>
              <a:gd name="T21" fmla="*/ 2147483646 h 287"/>
              <a:gd name="T22" fmla="*/ 0 w 288"/>
              <a:gd name="T23" fmla="*/ 2147483646 h 287"/>
              <a:gd name="T24" fmla="*/ 2147483646 w 288"/>
              <a:gd name="T25" fmla="*/ 2147483646 h 287"/>
              <a:gd name="T26" fmla="*/ 2147483646 w 288"/>
              <a:gd name="T27" fmla="*/ 2147483646 h 287"/>
              <a:gd name="T28" fmla="*/ 2147483646 w 288"/>
              <a:gd name="T29" fmla="*/ 2147483646 h 287"/>
              <a:gd name="T30" fmla="*/ 2147483646 w 288"/>
              <a:gd name="T31" fmla="*/ 2147483646 h 287"/>
              <a:gd name="T32" fmla="*/ 2147483646 w 288"/>
              <a:gd name="T33" fmla="*/ 2147483646 h 287"/>
              <a:gd name="T34" fmla="*/ 2147483646 w 288"/>
              <a:gd name="T35" fmla="*/ 2147483646 h 287"/>
              <a:gd name="T36" fmla="*/ 2147483646 w 288"/>
              <a:gd name="T37" fmla="*/ 2147483646 h 287"/>
              <a:gd name="T38" fmla="*/ 2147483646 w 288"/>
              <a:gd name="T39" fmla="*/ 2147483646 h 287"/>
              <a:gd name="T40" fmla="*/ 2147483646 w 288"/>
              <a:gd name="T41" fmla="*/ 2147483646 h 287"/>
              <a:gd name="T42" fmla="*/ 2147483646 w 288"/>
              <a:gd name="T43" fmla="*/ 2147483646 h 287"/>
              <a:gd name="T44" fmla="*/ 2147483646 w 288"/>
              <a:gd name="T45" fmla="*/ 2147483646 h 287"/>
              <a:gd name="T46" fmla="*/ 2147483646 w 288"/>
              <a:gd name="T47" fmla="*/ 2147483646 h 287"/>
              <a:gd name="T48" fmla="*/ 2147483646 w 288"/>
              <a:gd name="T49" fmla="*/ 2147483646 h 28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8" h="287">
                <a:moveTo>
                  <a:pt x="223" y="162"/>
                </a:moveTo>
                <a:cubicBezTo>
                  <a:pt x="216" y="162"/>
                  <a:pt x="210" y="164"/>
                  <a:pt x="203" y="167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3" y="77"/>
                  <a:pt x="125" y="71"/>
                  <a:pt x="125" y="65"/>
                </a:cubicBezTo>
                <a:cubicBezTo>
                  <a:pt x="125" y="32"/>
                  <a:pt x="94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0"/>
                  <a:pt x="56" y="3"/>
                  <a:pt x="54" y="6"/>
                </a:cubicBezTo>
                <a:cubicBezTo>
                  <a:pt x="81" y="32"/>
                  <a:pt x="79" y="28"/>
                  <a:pt x="79" y="44"/>
                </a:cubicBezTo>
                <a:cubicBezTo>
                  <a:pt x="79" y="57"/>
                  <a:pt x="58" y="78"/>
                  <a:pt x="45" y="78"/>
                </a:cubicBezTo>
                <a:cubicBezTo>
                  <a:pt x="42" y="78"/>
                  <a:pt x="40" y="79"/>
                  <a:pt x="38" y="79"/>
                </a:cubicBezTo>
                <a:cubicBezTo>
                  <a:pt x="29" y="79"/>
                  <a:pt x="29" y="77"/>
                  <a:pt x="6" y="54"/>
                </a:cubicBezTo>
                <a:cubicBezTo>
                  <a:pt x="4" y="56"/>
                  <a:pt x="0" y="60"/>
                  <a:pt x="0" y="60"/>
                </a:cubicBezTo>
                <a:cubicBezTo>
                  <a:pt x="0" y="93"/>
                  <a:pt x="32" y="125"/>
                  <a:pt x="65" y="125"/>
                </a:cubicBezTo>
                <a:cubicBezTo>
                  <a:pt x="71" y="125"/>
                  <a:pt x="78" y="123"/>
                  <a:pt x="84" y="120"/>
                </a:cubicBezTo>
                <a:cubicBezTo>
                  <a:pt x="167" y="203"/>
                  <a:pt x="167" y="203"/>
                  <a:pt x="167" y="203"/>
                </a:cubicBezTo>
                <a:cubicBezTo>
                  <a:pt x="164" y="210"/>
                  <a:pt x="162" y="216"/>
                  <a:pt x="162" y="222"/>
                </a:cubicBezTo>
                <a:cubicBezTo>
                  <a:pt x="162" y="255"/>
                  <a:pt x="194" y="287"/>
                  <a:pt x="227" y="287"/>
                </a:cubicBezTo>
                <a:cubicBezTo>
                  <a:pt x="227" y="287"/>
                  <a:pt x="227" y="287"/>
                  <a:pt x="227" y="287"/>
                </a:cubicBezTo>
                <a:cubicBezTo>
                  <a:pt x="228" y="287"/>
                  <a:pt x="231" y="283"/>
                  <a:pt x="233" y="281"/>
                </a:cubicBezTo>
                <a:cubicBezTo>
                  <a:pt x="207" y="255"/>
                  <a:pt x="209" y="259"/>
                  <a:pt x="209" y="243"/>
                </a:cubicBezTo>
                <a:cubicBezTo>
                  <a:pt x="209" y="229"/>
                  <a:pt x="230" y="208"/>
                  <a:pt x="243" y="208"/>
                </a:cubicBezTo>
                <a:cubicBezTo>
                  <a:pt x="246" y="208"/>
                  <a:pt x="248" y="208"/>
                  <a:pt x="250" y="208"/>
                </a:cubicBezTo>
                <a:cubicBezTo>
                  <a:pt x="259" y="208"/>
                  <a:pt x="259" y="210"/>
                  <a:pt x="282" y="233"/>
                </a:cubicBezTo>
                <a:cubicBezTo>
                  <a:pt x="284" y="231"/>
                  <a:pt x="288" y="227"/>
                  <a:pt x="288" y="227"/>
                </a:cubicBezTo>
                <a:cubicBezTo>
                  <a:pt x="287" y="194"/>
                  <a:pt x="256" y="162"/>
                  <a:pt x="223" y="16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Freeform 399">
            <a:extLst>
              <a:ext uri="{FF2B5EF4-FFF2-40B4-BE49-F238E27FC236}">
                <a16:creationId xmlns:a16="http://schemas.microsoft.com/office/drawing/2014/main" id="{209D2456-2907-783A-9E0F-510B15E2F53F}"/>
              </a:ext>
            </a:extLst>
          </p:cNvPr>
          <p:cNvSpPr>
            <a:spLocks noEditPoints="1"/>
          </p:cNvSpPr>
          <p:nvPr/>
        </p:nvSpPr>
        <p:spPr bwMode="auto">
          <a:xfrm>
            <a:off x="4578463" y="3925889"/>
            <a:ext cx="384175" cy="384175"/>
          </a:xfrm>
          <a:custGeom>
            <a:avLst/>
            <a:gdLst>
              <a:gd name="T0" fmla="*/ 2147483646 w 128"/>
              <a:gd name="T1" fmla="*/ 2147483646 h 128"/>
              <a:gd name="T2" fmla="*/ 2147483646 w 128"/>
              <a:gd name="T3" fmla="*/ 0 h 128"/>
              <a:gd name="T4" fmla="*/ 2147483646 w 128"/>
              <a:gd name="T5" fmla="*/ 2147483646 h 128"/>
              <a:gd name="T6" fmla="*/ 2147483646 w 128"/>
              <a:gd name="T7" fmla="*/ 2147483646 h 128"/>
              <a:gd name="T8" fmla="*/ 2147483646 w 128"/>
              <a:gd name="T9" fmla="*/ 2147483646 h 128"/>
              <a:gd name="T10" fmla="*/ 2147483646 w 128"/>
              <a:gd name="T11" fmla="*/ 2147483646 h 128"/>
              <a:gd name="T12" fmla="*/ 2147483646 w 128"/>
              <a:gd name="T13" fmla="*/ 2147483646 h 128"/>
              <a:gd name="T14" fmla="*/ 0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2147483646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2147483646 h 12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 421">
            <a:extLst>
              <a:ext uri="{FF2B5EF4-FFF2-40B4-BE49-F238E27FC236}">
                <a16:creationId xmlns:a16="http://schemas.microsoft.com/office/drawing/2014/main" id="{094925A5-A845-EAC2-DA81-B775932E7826}"/>
              </a:ext>
            </a:extLst>
          </p:cNvPr>
          <p:cNvSpPr/>
          <p:nvPr/>
        </p:nvSpPr>
        <p:spPr bwMode="auto">
          <a:xfrm>
            <a:off x="4532426" y="1727200"/>
            <a:ext cx="330200" cy="333375"/>
          </a:xfrm>
          <a:custGeom>
            <a:avLst/>
            <a:gdLst>
              <a:gd name="T0" fmla="*/ 2147483646 w 248"/>
              <a:gd name="T1" fmla="*/ 2147483646 h 248"/>
              <a:gd name="T2" fmla="*/ 2147483646 w 248"/>
              <a:gd name="T3" fmla="*/ 2147483646 h 248"/>
              <a:gd name="T4" fmla="*/ 2147483646 w 248"/>
              <a:gd name="T5" fmla="*/ 2147483646 h 248"/>
              <a:gd name="T6" fmla="*/ 2147483646 w 248"/>
              <a:gd name="T7" fmla="*/ 2147483646 h 248"/>
              <a:gd name="T8" fmla="*/ 2147483646 w 248"/>
              <a:gd name="T9" fmla="*/ 2147483646 h 248"/>
              <a:gd name="T10" fmla="*/ 2147483646 w 248"/>
              <a:gd name="T11" fmla="*/ 2147483646 h 248"/>
              <a:gd name="T12" fmla="*/ 2147483646 w 248"/>
              <a:gd name="T13" fmla="*/ 2147483646 h 248"/>
              <a:gd name="T14" fmla="*/ 2147483646 w 248"/>
              <a:gd name="T15" fmla="*/ 0 h 248"/>
              <a:gd name="T16" fmla="*/ 2147483646 w 248"/>
              <a:gd name="T17" fmla="*/ 0 h 248"/>
              <a:gd name="T18" fmla="*/ 2147483646 w 248"/>
              <a:gd name="T19" fmla="*/ 0 h 248"/>
              <a:gd name="T20" fmla="*/ 0 w 248"/>
              <a:gd name="T21" fmla="*/ 2147483646 h 248"/>
              <a:gd name="T22" fmla="*/ 0 w 248"/>
              <a:gd name="T23" fmla="*/ 2147483646 h 248"/>
              <a:gd name="T24" fmla="*/ 2147483646 w 248"/>
              <a:gd name="T25" fmla="*/ 2147483646 h 248"/>
              <a:gd name="T26" fmla="*/ 2147483646 w 248"/>
              <a:gd name="T27" fmla="*/ 2147483646 h 248"/>
              <a:gd name="T28" fmla="*/ 2147483646 w 248"/>
              <a:gd name="T29" fmla="*/ 2147483646 h 248"/>
              <a:gd name="T30" fmla="*/ 2147483646 w 248"/>
              <a:gd name="T31" fmla="*/ 2147483646 h 248"/>
              <a:gd name="T32" fmla="*/ 2147483646 w 248"/>
              <a:gd name="T33" fmla="*/ 2147483646 h 248"/>
              <a:gd name="T34" fmla="*/ 2147483646 w 248"/>
              <a:gd name="T35" fmla="*/ 2147483646 h 2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48" h="248">
                <a:moveTo>
                  <a:pt x="217" y="206"/>
                </a:moveTo>
                <a:cubicBezTo>
                  <a:pt x="217" y="212"/>
                  <a:pt x="212" y="217"/>
                  <a:pt x="206" y="217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35" y="217"/>
                  <a:pt x="31" y="212"/>
                  <a:pt x="31" y="206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5"/>
                  <a:pt x="35" y="31"/>
                  <a:pt x="41" y="31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214" y="0"/>
                  <a:pt x="214" y="0"/>
                  <a:pt x="214" y="0"/>
                </a:cubicBezTo>
                <a:cubicBezTo>
                  <a:pt x="212" y="0"/>
                  <a:pt x="209" y="0"/>
                  <a:pt x="20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29"/>
                  <a:pt x="18" y="248"/>
                  <a:pt x="41" y="248"/>
                </a:cubicBezTo>
                <a:cubicBezTo>
                  <a:pt x="206" y="248"/>
                  <a:pt x="206" y="248"/>
                  <a:pt x="206" y="248"/>
                </a:cubicBezTo>
                <a:cubicBezTo>
                  <a:pt x="229" y="248"/>
                  <a:pt x="248" y="229"/>
                  <a:pt x="248" y="206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17" y="146"/>
                  <a:pt x="217" y="146"/>
                  <a:pt x="217" y="146"/>
                </a:cubicBezTo>
                <a:lnTo>
                  <a:pt x="217" y="20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422">
            <a:extLst>
              <a:ext uri="{FF2B5EF4-FFF2-40B4-BE49-F238E27FC236}">
                <a16:creationId xmlns:a16="http://schemas.microsoft.com/office/drawing/2014/main" id="{B19AAE7B-3FDA-71A2-9605-7BBBD179612F}"/>
              </a:ext>
            </a:extLst>
          </p:cNvPr>
          <p:cNvSpPr>
            <a:spLocks noEditPoints="1"/>
          </p:cNvSpPr>
          <p:nvPr/>
        </p:nvSpPr>
        <p:spPr bwMode="auto">
          <a:xfrm>
            <a:off x="4670538" y="1730375"/>
            <a:ext cx="246063" cy="246063"/>
          </a:xfrm>
          <a:custGeom>
            <a:avLst/>
            <a:gdLst>
              <a:gd name="T0" fmla="*/ 2147483646 w 82"/>
              <a:gd name="T1" fmla="*/ 2147483646 h 82"/>
              <a:gd name="T2" fmla="*/ 2147483646 w 82"/>
              <a:gd name="T3" fmla="*/ 2147483646 h 82"/>
              <a:gd name="T4" fmla="*/ 2147483646 w 82"/>
              <a:gd name="T5" fmla="*/ 2147483646 h 82"/>
              <a:gd name="T6" fmla="*/ 2147483646 w 82"/>
              <a:gd name="T7" fmla="*/ 2147483646 h 82"/>
              <a:gd name="T8" fmla="*/ 0 w 82"/>
              <a:gd name="T9" fmla="*/ 2147483646 h 82"/>
              <a:gd name="T10" fmla="*/ 2147483646 w 82"/>
              <a:gd name="T11" fmla="*/ 2147483646 h 82"/>
              <a:gd name="T12" fmla="*/ 2147483646 w 82"/>
              <a:gd name="T13" fmla="*/ 2147483646 h 82"/>
              <a:gd name="T14" fmla="*/ 2147483646 w 82"/>
              <a:gd name="T15" fmla="*/ 2147483646 h 82"/>
              <a:gd name="T16" fmla="*/ 2147483646 w 82"/>
              <a:gd name="T17" fmla="*/ 2147483646 h 82"/>
              <a:gd name="T18" fmla="*/ 2147483646 w 82"/>
              <a:gd name="T19" fmla="*/ 2147483646 h 82"/>
              <a:gd name="T20" fmla="*/ 2147483646 w 82"/>
              <a:gd name="T21" fmla="*/ 0 h 82"/>
              <a:gd name="T22" fmla="*/ 2147483646 w 82"/>
              <a:gd name="T23" fmla="*/ 2147483646 h 82"/>
              <a:gd name="T24" fmla="*/ 2147483646 w 82"/>
              <a:gd name="T25" fmla="*/ 2147483646 h 82"/>
              <a:gd name="T26" fmla="*/ 2147483646 w 82"/>
              <a:gd name="T27" fmla="*/ 2147483646 h 82"/>
              <a:gd name="T28" fmla="*/ 2147483646 w 82"/>
              <a:gd name="T29" fmla="*/ 2147483646 h 82"/>
              <a:gd name="T30" fmla="*/ 2147483646 w 82"/>
              <a:gd name="T31" fmla="*/ 2147483646 h 82"/>
              <a:gd name="T32" fmla="*/ 2147483646 w 82"/>
              <a:gd name="T33" fmla="*/ 2147483646 h 8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2" h="82">
                <a:moveTo>
                  <a:pt x="9" y="52"/>
                </a:moveTo>
                <a:lnTo>
                  <a:pt x="9" y="52"/>
                </a:lnTo>
                <a:lnTo>
                  <a:pt x="0" y="82"/>
                </a:lnTo>
                <a:lnTo>
                  <a:pt x="29" y="72"/>
                </a:lnTo>
                <a:lnTo>
                  <a:pt x="82" y="19"/>
                </a:lnTo>
                <a:lnTo>
                  <a:pt x="62" y="0"/>
                </a:lnTo>
                <a:lnTo>
                  <a:pt x="9" y="52"/>
                </a:lnTo>
                <a:close/>
                <a:moveTo>
                  <a:pt x="27" y="68"/>
                </a:moveTo>
                <a:lnTo>
                  <a:pt x="7" y="75"/>
                </a:lnTo>
                <a:lnTo>
                  <a:pt x="13" y="55"/>
                </a:lnTo>
                <a:lnTo>
                  <a:pt x="27" y="6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659">
            <a:extLst>
              <a:ext uri="{FF2B5EF4-FFF2-40B4-BE49-F238E27FC236}">
                <a16:creationId xmlns:a16="http://schemas.microsoft.com/office/drawing/2014/main" id="{3ADB9261-3EEC-EDEF-05D3-84010FDB8D26}"/>
              </a:ext>
            </a:extLst>
          </p:cNvPr>
          <p:cNvSpPr/>
          <p:nvPr/>
        </p:nvSpPr>
        <p:spPr bwMode="auto">
          <a:xfrm>
            <a:off x="9370785" y="1701800"/>
            <a:ext cx="387350" cy="387350"/>
          </a:xfrm>
          <a:custGeom>
            <a:avLst/>
            <a:gdLst>
              <a:gd name="T0" fmla="*/ 2147483646 w 291"/>
              <a:gd name="T1" fmla="*/ 2147483646 h 290"/>
              <a:gd name="T2" fmla="*/ 2147483646 w 291"/>
              <a:gd name="T3" fmla="*/ 2147483646 h 290"/>
              <a:gd name="T4" fmla="*/ 2147483646 w 291"/>
              <a:gd name="T5" fmla="*/ 2147483646 h 290"/>
              <a:gd name="T6" fmla="*/ 2147483646 w 291"/>
              <a:gd name="T7" fmla="*/ 2147483646 h 290"/>
              <a:gd name="T8" fmla="*/ 2147483646 w 291"/>
              <a:gd name="T9" fmla="*/ 2147483646 h 290"/>
              <a:gd name="T10" fmla="*/ 2147483646 w 291"/>
              <a:gd name="T11" fmla="*/ 2147483646 h 290"/>
              <a:gd name="T12" fmla="*/ 2147483646 w 291"/>
              <a:gd name="T13" fmla="*/ 2147483646 h 290"/>
              <a:gd name="T14" fmla="*/ 2147483646 w 291"/>
              <a:gd name="T15" fmla="*/ 2147483646 h 290"/>
              <a:gd name="T16" fmla="*/ 2147483646 w 291"/>
              <a:gd name="T17" fmla="*/ 2147483646 h 290"/>
              <a:gd name="T18" fmla="*/ 2147483646 w 291"/>
              <a:gd name="T19" fmla="*/ 2147483646 h 290"/>
              <a:gd name="T20" fmla="*/ 2147483646 w 291"/>
              <a:gd name="T21" fmla="*/ 2147483646 h 290"/>
              <a:gd name="T22" fmla="*/ 0 w 291"/>
              <a:gd name="T23" fmla="*/ 2147483646 h 290"/>
              <a:gd name="T24" fmla="*/ 2147483646 w 291"/>
              <a:gd name="T25" fmla="*/ 2147483646 h 290"/>
              <a:gd name="T26" fmla="*/ 2147483646 w 291"/>
              <a:gd name="T27" fmla="*/ 2147483646 h 290"/>
              <a:gd name="T28" fmla="*/ 2147483646 w 291"/>
              <a:gd name="T29" fmla="*/ 2147483646 h 290"/>
              <a:gd name="T30" fmla="*/ 2147483646 w 291"/>
              <a:gd name="T31" fmla="*/ 2147483646 h 290"/>
              <a:gd name="T32" fmla="*/ 2147483646 w 291"/>
              <a:gd name="T33" fmla="*/ 2147483646 h 290"/>
              <a:gd name="T34" fmla="*/ 2147483646 w 291"/>
              <a:gd name="T35" fmla="*/ 2147483646 h 290"/>
              <a:gd name="T36" fmla="*/ 2147483646 w 291"/>
              <a:gd name="T37" fmla="*/ 2147483646 h 290"/>
              <a:gd name="T38" fmla="*/ 2147483646 w 291"/>
              <a:gd name="T39" fmla="*/ 2147483646 h 290"/>
              <a:gd name="T40" fmla="*/ 2147483646 w 291"/>
              <a:gd name="T41" fmla="*/ 2147483646 h 290"/>
              <a:gd name="T42" fmla="*/ 2147483646 w 291"/>
              <a:gd name="T43" fmla="*/ 2147483646 h 290"/>
              <a:gd name="T44" fmla="*/ 2147483646 w 291"/>
              <a:gd name="T45" fmla="*/ 2147483646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CB7205-A0E9-BD0B-EFE6-1E3CF964B7CC}"/>
              </a:ext>
            </a:extLst>
          </p:cNvPr>
          <p:cNvGrpSpPr/>
          <p:nvPr/>
        </p:nvGrpSpPr>
        <p:grpSpPr>
          <a:xfrm>
            <a:off x="1571157" y="2544763"/>
            <a:ext cx="1663700" cy="861293"/>
            <a:chOff x="977900" y="2747963"/>
            <a:chExt cx="1663700" cy="861293"/>
          </a:xfrm>
        </p:grpSpPr>
        <p:sp>
          <p:nvSpPr>
            <p:cNvPr id="53" name="TextBox 13">
              <a:extLst>
                <a:ext uri="{FF2B5EF4-FFF2-40B4-BE49-F238E27FC236}">
                  <a16:creationId xmlns:a16="http://schemas.microsoft.com/office/drawing/2014/main" id="{5A1CAA1E-79B6-D8AE-2020-6A4F5C6883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3">
              <a:extLst>
                <a:ext uri="{FF2B5EF4-FFF2-40B4-BE49-F238E27FC236}">
                  <a16:creationId xmlns:a16="http://schemas.microsoft.com/office/drawing/2014/main" id="{4C7D859F-35DC-3800-E8F3-2B38E5B44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DFF86F-84B0-AD3E-5911-6BAD51E6AC19}"/>
              </a:ext>
            </a:extLst>
          </p:cNvPr>
          <p:cNvGrpSpPr/>
          <p:nvPr/>
        </p:nvGrpSpPr>
        <p:grpSpPr>
          <a:xfrm>
            <a:off x="3891869" y="2544763"/>
            <a:ext cx="1663700" cy="861293"/>
            <a:chOff x="977900" y="2747963"/>
            <a:chExt cx="1663700" cy="861293"/>
          </a:xfrm>
        </p:grpSpPr>
        <p:sp>
          <p:nvSpPr>
            <p:cNvPr id="70" name="TextBox 13">
              <a:extLst>
                <a:ext uri="{FF2B5EF4-FFF2-40B4-BE49-F238E27FC236}">
                  <a16:creationId xmlns:a16="http://schemas.microsoft.com/office/drawing/2014/main" id="{E62556CF-0AD6-9509-DA24-264F623CD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Box 13">
              <a:extLst>
                <a:ext uri="{FF2B5EF4-FFF2-40B4-BE49-F238E27FC236}">
                  <a16:creationId xmlns:a16="http://schemas.microsoft.com/office/drawing/2014/main" id="{63A4F28C-861E-9F20-5DF0-2F42F15D02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56D1618-CC25-BB6F-9473-9962F795FA59}"/>
              </a:ext>
            </a:extLst>
          </p:cNvPr>
          <p:cNvGrpSpPr/>
          <p:nvPr/>
        </p:nvGrpSpPr>
        <p:grpSpPr>
          <a:xfrm>
            <a:off x="6494802" y="2544763"/>
            <a:ext cx="1663700" cy="861293"/>
            <a:chOff x="977900" y="2747963"/>
            <a:chExt cx="1663700" cy="861293"/>
          </a:xfrm>
        </p:grpSpPr>
        <p:sp>
          <p:nvSpPr>
            <p:cNvPr id="73" name="TextBox 13">
              <a:extLst>
                <a:ext uri="{FF2B5EF4-FFF2-40B4-BE49-F238E27FC236}">
                  <a16:creationId xmlns:a16="http://schemas.microsoft.com/office/drawing/2014/main" id="{BC29FAC8-65C0-0853-9342-CF57416D8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13">
              <a:extLst>
                <a:ext uri="{FF2B5EF4-FFF2-40B4-BE49-F238E27FC236}">
                  <a16:creationId xmlns:a16="http://schemas.microsoft.com/office/drawing/2014/main" id="{4614314D-0CF3-CA6C-F784-B3B2933D99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9F24488-0D48-41DB-ADBA-B21F4D11B2FA}"/>
              </a:ext>
            </a:extLst>
          </p:cNvPr>
          <p:cNvGrpSpPr/>
          <p:nvPr/>
        </p:nvGrpSpPr>
        <p:grpSpPr>
          <a:xfrm>
            <a:off x="8732610" y="2544763"/>
            <a:ext cx="1663700" cy="861293"/>
            <a:chOff x="977900" y="2747963"/>
            <a:chExt cx="1663700" cy="861293"/>
          </a:xfrm>
        </p:grpSpPr>
        <p:sp>
          <p:nvSpPr>
            <p:cNvPr id="76" name="TextBox 13">
              <a:extLst>
                <a:ext uri="{FF2B5EF4-FFF2-40B4-BE49-F238E27FC236}">
                  <a16:creationId xmlns:a16="http://schemas.microsoft.com/office/drawing/2014/main" id="{65276988-31A6-F261-9603-F69C0FAF9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13">
              <a:extLst>
                <a:ext uri="{FF2B5EF4-FFF2-40B4-BE49-F238E27FC236}">
                  <a16:creationId xmlns:a16="http://schemas.microsoft.com/office/drawing/2014/main" id="{3999B401-3C8E-2432-4241-ABC069886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7A02F0A-1D54-3465-D9DD-AE06710DB1E7}"/>
              </a:ext>
            </a:extLst>
          </p:cNvPr>
          <p:cNvGrpSpPr/>
          <p:nvPr/>
        </p:nvGrpSpPr>
        <p:grpSpPr>
          <a:xfrm>
            <a:off x="1571157" y="4786313"/>
            <a:ext cx="1663700" cy="861293"/>
            <a:chOff x="977900" y="2747963"/>
            <a:chExt cx="1663700" cy="861293"/>
          </a:xfrm>
        </p:grpSpPr>
        <p:sp>
          <p:nvSpPr>
            <p:cNvPr id="79" name="TextBox 13">
              <a:extLst>
                <a:ext uri="{FF2B5EF4-FFF2-40B4-BE49-F238E27FC236}">
                  <a16:creationId xmlns:a16="http://schemas.microsoft.com/office/drawing/2014/main" id="{BABC2C24-81EE-1388-D53A-1E94647E6A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TextBox 13">
              <a:extLst>
                <a:ext uri="{FF2B5EF4-FFF2-40B4-BE49-F238E27FC236}">
                  <a16:creationId xmlns:a16="http://schemas.microsoft.com/office/drawing/2014/main" id="{E936759F-7DB0-EF30-E3C6-2396F34AF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4357C38-7F61-CBF1-DA11-730FE9D278A2}"/>
              </a:ext>
            </a:extLst>
          </p:cNvPr>
          <p:cNvGrpSpPr/>
          <p:nvPr/>
        </p:nvGrpSpPr>
        <p:grpSpPr>
          <a:xfrm>
            <a:off x="3891869" y="4786313"/>
            <a:ext cx="1663700" cy="861293"/>
            <a:chOff x="977900" y="2747963"/>
            <a:chExt cx="1663700" cy="861293"/>
          </a:xfrm>
        </p:grpSpPr>
        <p:sp>
          <p:nvSpPr>
            <p:cNvPr id="82" name="TextBox 13">
              <a:extLst>
                <a:ext uri="{FF2B5EF4-FFF2-40B4-BE49-F238E27FC236}">
                  <a16:creationId xmlns:a16="http://schemas.microsoft.com/office/drawing/2014/main" id="{0DB8D21B-3BBB-0A3E-E644-BD50B6C42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TextBox 13">
              <a:extLst>
                <a:ext uri="{FF2B5EF4-FFF2-40B4-BE49-F238E27FC236}">
                  <a16:creationId xmlns:a16="http://schemas.microsoft.com/office/drawing/2014/main" id="{3F29199C-EC2C-2D28-6DEC-54127465E3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B07B170-D20E-67CA-BDB4-769E4194261E}"/>
              </a:ext>
            </a:extLst>
          </p:cNvPr>
          <p:cNvGrpSpPr/>
          <p:nvPr/>
        </p:nvGrpSpPr>
        <p:grpSpPr>
          <a:xfrm>
            <a:off x="6494802" y="4786313"/>
            <a:ext cx="1663700" cy="861293"/>
            <a:chOff x="977900" y="2747963"/>
            <a:chExt cx="1663700" cy="861293"/>
          </a:xfrm>
        </p:grpSpPr>
        <p:sp>
          <p:nvSpPr>
            <p:cNvPr id="85" name="TextBox 13">
              <a:extLst>
                <a:ext uri="{FF2B5EF4-FFF2-40B4-BE49-F238E27FC236}">
                  <a16:creationId xmlns:a16="http://schemas.microsoft.com/office/drawing/2014/main" id="{4F82F0F9-0064-61CC-CFB4-28001AA463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TextBox 13">
              <a:extLst>
                <a:ext uri="{FF2B5EF4-FFF2-40B4-BE49-F238E27FC236}">
                  <a16:creationId xmlns:a16="http://schemas.microsoft.com/office/drawing/2014/main" id="{A75CF85F-68AE-4532-E541-92AB10EB4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2AA63F1-26BA-50A7-839D-1355034358B1}"/>
              </a:ext>
            </a:extLst>
          </p:cNvPr>
          <p:cNvGrpSpPr/>
          <p:nvPr/>
        </p:nvGrpSpPr>
        <p:grpSpPr>
          <a:xfrm>
            <a:off x="8732610" y="4786313"/>
            <a:ext cx="1663700" cy="861293"/>
            <a:chOff x="977900" y="2747963"/>
            <a:chExt cx="1663700" cy="861293"/>
          </a:xfrm>
        </p:grpSpPr>
        <p:sp>
          <p:nvSpPr>
            <p:cNvPr id="88" name="TextBox 13">
              <a:extLst>
                <a:ext uri="{FF2B5EF4-FFF2-40B4-BE49-F238E27FC236}">
                  <a16:creationId xmlns:a16="http://schemas.microsoft.com/office/drawing/2014/main" id="{0010DFDB-6680-20F4-164D-B60D9DCDFB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405" y="2747963"/>
              <a:ext cx="1096070" cy="246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TextBox 13">
              <a:extLst>
                <a:ext uri="{FF2B5EF4-FFF2-40B4-BE49-F238E27FC236}">
                  <a16:creationId xmlns:a16="http://schemas.microsoft.com/office/drawing/2014/main" id="{8501AE96-8253-383E-2BB7-B20E343C6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900" y="3055258"/>
              <a:ext cx="1663700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762420"/>
      </p:ext>
    </p:extLst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200321"/>
            <a:ext cx="2152260" cy="12186958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4" y="3703185"/>
            <a:ext cx="2530964" cy="2199580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92">
            <a:extLst>
              <a:ext uri="{FF2B5EF4-FFF2-40B4-BE49-F238E27FC236}">
                <a16:creationId xmlns:a16="http://schemas.microsoft.com/office/drawing/2014/main" id="{039B1DAF-453F-6F2D-1C4F-E250CC2F3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1989" y="5134974"/>
            <a:ext cx="186695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sz="6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385A03-FA1C-A702-4CCE-CED75782F4D4}"/>
              </a:ext>
            </a:extLst>
          </p:cNvPr>
          <p:cNvSpPr txBox="1"/>
          <p:nvPr/>
        </p:nvSpPr>
        <p:spPr>
          <a:xfrm>
            <a:off x="9450947" y="6021306"/>
            <a:ext cx="17150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CONTENTS</a:t>
            </a: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690354" y="2408824"/>
            <a:ext cx="634551" cy="1058424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439344" y="1523861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2542209" y="303403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6570516">
            <a:off x="5638895" y="-110247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178980" y="4054622"/>
            <a:ext cx="1713601" cy="971140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4886684" y="5645031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10119347" y="545027"/>
            <a:ext cx="1368182" cy="2093745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1253340" y="532354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6776880" y="3937045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838211" y="116935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5788220">
            <a:off x="6223356" y="4581692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1424379">
            <a:off x="10322947" y="250432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999AEA-5869-1FE4-3DB0-362A239198DD}"/>
              </a:ext>
            </a:extLst>
          </p:cNvPr>
          <p:cNvGrpSpPr/>
          <p:nvPr/>
        </p:nvGrpSpPr>
        <p:grpSpPr>
          <a:xfrm>
            <a:off x="2131861" y="1866620"/>
            <a:ext cx="3715475" cy="646764"/>
            <a:chOff x="1565001" y="1776862"/>
            <a:chExt cx="3715475" cy="64676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495DE96-CD5B-6F11-C3C9-B67FADB7A3F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D3194C-F5ED-DB88-C215-93B33795FB78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D0A52-9C46-BF3A-5943-E4C74DE65240}"/>
                </a:ext>
              </a:extLst>
            </p:cNvPr>
            <p:cNvSpPr txBox="1"/>
            <p:nvPr/>
          </p:nvSpPr>
          <p:spPr>
            <a:xfrm>
              <a:off x="1727908" y="1829842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8B4AC9-8167-7CAE-9950-7668DF96E46A}"/>
                </a:ext>
              </a:extLst>
            </p:cNvPr>
            <p:cNvSpPr txBox="1"/>
            <p:nvPr/>
          </p:nvSpPr>
          <p:spPr>
            <a:xfrm>
              <a:off x="2584791" y="1917049"/>
              <a:ext cx="25722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9B52CDDF-4D58-0124-A1AB-36A2562ECB65}"/>
              </a:ext>
            </a:extLst>
          </p:cNvPr>
          <p:cNvGrpSpPr/>
          <p:nvPr/>
        </p:nvGrpSpPr>
        <p:grpSpPr>
          <a:xfrm>
            <a:off x="6396897" y="1866620"/>
            <a:ext cx="3715475" cy="646764"/>
            <a:chOff x="1565001" y="1776862"/>
            <a:chExt cx="3715475" cy="646764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B19997-501C-F1D4-C613-2B8848D7C58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4345D53-4D1D-883D-2232-701253A9F7DF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94801E73-FCDF-EA07-22A1-7A56E957CC67}"/>
                </a:ext>
              </a:extLst>
            </p:cNvPr>
            <p:cNvSpPr txBox="1"/>
            <p:nvPr/>
          </p:nvSpPr>
          <p:spPr>
            <a:xfrm>
              <a:off x="1727908" y="1829842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EA9A50EB-5D94-E5A2-7881-195CC05EA17A}"/>
                </a:ext>
              </a:extLst>
            </p:cNvPr>
            <p:cNvSpPr txBox="1"/>
            <p:nvPr/>
          </p:nvSpPr>
          <p:spPr>
            <a:xfrm>
              <a:off x="2584791" y="1917049"/>
              <a:ext cx="25722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C8D4C3D-98FE-4C8A-F1F8-803DD65F6E3B}"/>
              </a:ext>
            </a:extLst>
          </p:cNvPr>
          <p:cNvGrpSpPr/>
          <p:nvPr/>
        </p:nvGrpSpPr>
        <p:grpSpPr>
          <a:xfrm>
            <a:off x="2131861" y="2909176"/>
            <a:ext cx="3715475" cy="646764"/>
            <a:chOff x="1565001" y="1776862"/>
            <a:chExt cx="3715475" cy="646764"/>
          </a:xfrm>
        </p:grpSpPr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C1109AF-BECA-9A2F-2C65-6C84A9FE5704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96ED5B6-E551-AC15-C176-8EC9103F7D99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0D0CC5D6-5B2E-7919-A91B-6C417C97B02F}"/>
                </a:ext>
              </a:extLst>
            </p:cNvPr>
            <p:cNvSpPr txBox="1"/>
            <p:nvPr/>
          </p:nvSpPr>
          <p:spPr>
            <a:xfrm>
              <a:off x="1727908" y="1829842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5D94886F-1C8B-0DD0-8C82-0FB2D9278E3E}"/>
                </a:ext>
              </a:extLst>
            </p:cNvPr>
            <p:cNvSpPr txBox="1"/>
            <p:nvPr/>
          </p:nvSpPr>
          <p:spPr>
            <a:xfrm>
              <a:off x="2584791" y="1917049"/>
              <a:ext cx="25722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1C5841C1-662E-037D-D260-0A8D14369B4A}"/>
              </a:ext>
            </a:extLst>
          </p:cNvPr>
          <p:cNvGrpSpPr/>
          <p:nvPr/>
        </p:nvGrpSpPr>
        <p:grpSpPr>
          <a:xfrm>
            <a:off x="6396897" y="2909176"/>
            <a:ext cx="3715475" cy="646764"/>
            <a:chOff x="1565001" y="1776862"/>
            <a:chExt cx="3715475" cy="646764"/>
          </a:xfrm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4D3353E-8FEA-DD2D-3F69-5D48C5AB5264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77D0AF5-EC13-B44C-A10F-3D9A4BB38D21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B843557-BC59-B21B-FA97-7035F92CE28E}"/>
                </a:ext>
              </a:extLst>
            </p:cNvPr>
            <p:cNvSpPr txBox="1"/>
            <p:nvPr/>
          </p:nvSpPr>
          <p:spPr>
            <a:xfrm>
              <a:off x="1727908" y="1829842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C5F54247-561E-901E-E2B0-09205CC6FCBD}"/>
                </a:ext>
              </a:extLst>
            </p:cNvPr>
            <p:cNvSpPr txBox="1"/>
            <p:nvPr/>
          </p:nvSpPr>
          <p:spPr>
            <a:xfrm>
              <a:off x="2584791" y="1917049"/>
              <a:ext cx="25722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256363-CCBB-8188-A066-E289515B7F23}"/>
              </a:ext>
            </a:extLst>
          </p:cNvPr>
          <p:cNvGrpSpPr/>
          <p:nvPr/>
        </p:nvGrpSpPr>
        <p:grpSpPr>
          <a:xfrm>
            <a:off x="3582430" y="4264400"/>
            <a:ext cx="1405735" cy="911922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F8748B-10B4-D135-4F95-934F3F31147A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987842-2C44-CB41-C56C-C2779814788B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7C3CD0-FAAC-98F8-ADA2-11807E9B4CBC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66DF4320-754E-48F0-9922-1B35D1F5B3D1}"/>
              </a:ext>
            </a:extLst>
          </p:cNvPr>
          <p:cNvSpPr txBox="1"/>
          <p:nvPr/>
        </p:nvSpPr>
        <p:spPr>
          <a:xfrm>
            <a:off x="-65074800" y="-34982666"/>
            <a:ext cx="619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42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0 4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10" name="Freeform 2">
            <a:extLst>
              <a:ext uri="{FF2B5EF4-FFF2-40B4-BE49-F238E27FC236}">
                <a16:creationId xmlns:a16="http://schemas.microsoft.com/office/drawing/2014/main" id="{0A3BAAD1-66E3-0B3B-43DF-D0ECE3F598FE}"/>
              </a:ext>
            </a:extLst>
          </p:cNvPr>
          <p:cNvSpPr/>
          <p:nvPr/>
        </p:nvSpPr>
        <p:spPr bwMode="auto">
          <a:xfrm>
            <a:off x="5260975" y="3621088"/>
            <a:ext cx="1173163" cy="1536700"/>
          </a:xfrm>
          <a:custGeom>
            <a:avLst/>
            <a:gdLst>
              <a:gd name="T0" fmla="*/ 0 w 960"/>
              <a:gd name="T1" fmla="*/ 2147483647 h 1110"/>
              <a:gd name="T2" fmla="*/ 2147483647 w 960"/>
              <a:gd name="T3" fmla="*/ 0 h 1110"/>
              <a:gd name="T4" fmla="*/ 2147483647 w 960"/>
              <a:gd name="T5" fmla="*/ 2147483647 h 1110"/>
              <a:gd name="T6" fmla="*/ 0 w 960"/>
              <a:gd name="T7" fmla="*/ 2147483647 h 1110"/>
              <a:gd name="T8" fmla="*/ 0 w 960"/>
              <a:gd name="T9" fmla="*/ 2147483647 h 1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0" h="1110">
                <a:moveTo>
                  <a:pt x="0" y="390"/>
                </a:moveTo>
                <a:lnTo>
                  <a:pt x="952" y="0"/>
                </a:lnTo>
                <a:lnTo>
                  <a:pt x="960" y="1110"/>
                </a:lnTo>
                <a:lnTo>
                  <a:pt x="0" y="1110"/>
                </a:lnTo>
                <a:lnTo>
                  <a:pt x="0" y="3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B2ABEF3B-BC57-E685-0BB6-E76AE4C96B57}"/>
              </a:ext>
            </a:extLst>
          </p:cNvPr>
          <p:cNvSpPr/>
          <p:nvPr/>
        </p:nvSpPr>
        <p:spPr bwMode="auto">
          <a:xfrm>
            <a:off x="7883525" y="2457450"/>
            <a:ext cx="1201738" cy="2701925"/>
          </a:xfrm>
          <a:custGeom>
            <a:avLst/>
            <a:gdLst>
              <a:gd name="T0" fmla="*/ 0 w 982"/>
              <a:gd name="T1" fmla="*/ 2147483647 h 1953"/>
              <a:gd name="T2" fmla="*/ 2147483647 w 982"/>
              <a:gd name="T3" fmla="*/ 0 h 1953"/>
              <a:gd name="T4" fmla="*/ 2147483647 w 982"/>
              <a:gd name="T5" fmla="*/ 2147483647 h 1953"/>
              <a:gd name="T6" fmla="*/ 2147483647 w 982"/>
              <a:gd name="T7" fmla="*/ 2147483647 h 1953"/>
              <a:gd name="T8" fmla="*/ 0 w 982"/>
              <a:gd name="T9" fmla="*/ 2147483647 h 19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2" h="1953">
                <a:moveTo>
                  <a:pt x="0" y="422"/>
                </a:moveTo>
                <a:lnTo>
                  <a:pt x="982" y="0"/>
                </a:lnTo>
                <a:lnTo>
                  <a:pt x="978" y="1953"/>
                </a:lnTo>
                <a:lnTo>
                  <a:pt x="18" y="1953"/>
                </a:lnTo>
                <a:lnTo>
                  <a:pt x="0" y="422"/>
                </a:lnTo>
                <a:close/>
              </a:path>
            </a:pathLst>
          </a:custGeom>
          <a:solidFill>
            <a:srgbClr val="14CB48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FA3BFC8A-0437-1E8E-443D-E2D9334B362E}"/>
              </a:ext>
            </a:extLst>
          </p:cNvPr>
          <p:cNvSpPr/>
          <p:nvPr/>
        </p:nvSpPr>
        <p:spPr bwMode="auto">
          <a:xfrm>
            <a:off x="6564313" y="3071813"/>
            <a:ext cx="1182687" cy="2085975"/>
          </a:xfrm>
          <a:custGeom>
            <a:avLst/>
            <a:gdLst>
              <a:gd name="T0" fmla="*/ 0 w 967"/>
              <a:gd name="T1" fmla="*/ 2147483647 h 1507"/>
              <a:gd name="T2" fmla="*/ 2147483647 w 967"/>
              <a:gd name="T3" fmla="*/ 0 h 1507"/>
              <a:gd name="T4" fmla="*/ 2147483647 w 967"/>
              <a:gd name="T5" fmla="*/ 2147483647 h 1507"/>
              <a:gd name="T6" fmla="*/ 2147483647 w 967"/>
              <a:gd name="T7" fmla="*/ 2147483647 h 1507"/>
              <a:gd name="T8" fmla="*/ 0 w 967"/>
              <a:gd name="T9" fmla="*/ 2147483647 h 1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7" h="1507">
                <a:moveTo>
                  <a:pt x="0" y="381"/>
                </a:moveTo>
                <a:lnTo>
                  <a:pt x="949" y="0"/>
                </a:lnTo>
                <a:lnTo>
                  <a:pt x="967" y="1507"/>
                </a:lnTo>
                <a:lnTo>
                  <a:pt x="7" y="1507"/>
                </a:lnTo>
                <a:lnTo>
                  <a:pt x="0" y="381"/>
                </a:lnTo>
                <a:close/>
              </a:path>
            </a:pathLst>
          </a:cu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790EB933-80DA-2600-7EB7-9929581FF4A7}"/>
              </a:ext>
            </a:extLst>
          </p:cNvPr>
          <p:cNvSpPr/>
          <p:nvPr/>
        </p:nvSpPr>
        <p:spPr bwMode="auto">
          <a:xfrm>
            <a:off x="3944938" y="4222750"/>
            <a:ext cx="1177925" cy="935038"/>
          </a:xfrm>
          <a:custGeom>
            <a:avLst/>
            <a:gdLst>
              <a:gd name="T0" fmla="*/ 0 w 963"/>
              <a:gd name="T1" fmla="*/ 2147483647 h 691"/>
              <a:gd name="T2" fmla="*/ 2147483647 w 963"/>
              <a:gd name="T3" fmla="*/ 0 h 691"/>
              <a:gd name="T4" fmla="*/ 2147483647 w 963"/>
              <a:gd name="T5" fmla="*/ 2147483647 h 691"/>
              <a:gd name="T6" fmla="*/ 2147483647 w 963"/>
              <a:gd name="T7" fmla="*/ 2147483647 h 691"/>
              <a:gd name="T8" fmla="*/ 0 w 963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3" h="691">
                <a:moveTo>
                  <a:pt x="0" y="328"/>
                </a:moveTo>
                <a:lnTo>
                  <a:pt x="944" y="0"/>
                </a:lnTo>
                <a:lnTo>
                  <a:pt x="963" y="691"/>
                </a:lnTo>
                <a:lnTo>
                  <a:pt x="3" y="691"/>
                </a:lnTo>
                <a:lnTo>
                  <a:pt x="0" y="328"/>
                </a:lnTo>
                <a:close/>
              </a:path>
            </a:pathLst>
          </a:custGeom>
          <a:solidFill>
            <a:srgbClr val="BEBEBE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ECA0E614-1EF7-BDAE-65B3-D96EB38884E8}"/>
              </a:ext>
            </a:extLst>
          </p:cNvPr>
          <p:cNvSpPr/>
          <p:nvPr/>
        </p:nvSpPr>
        <p:spPr bwMode="auto">
          <a:xfrm>
            <a:off x="9142413" y="1689100"/>
            <a:ext cx="1203325" cy="3479800"/>
          </a:xfrm>
          <a:custGeom>
            <a:avLst/>
            <a:gdLst>
              <a:gd name="T0" fmla="*/ 0 w 982"/>
              <a:gd name="T1" fmla="*/ 2147483647 h 1953"/>
              <a:gd name="T2" fmla="*/ 2147483647 w 982"/>
              <a:gd name="T3" fmla="*/ 0 h 1953"/>
              <a:gd name="T4" fmla="*/ 2147483647 w 982"/>
              <a:gd name="T5" fmla="*/ 2147483647 h 1953"/>
              <a:gd name="T6" fmla="*/ 2147483647 w 982"/>
              <a:gd name="T7" fmla="*/ 2147483647 h 1953"/>
              <a:gd name="T8" fmla="*/ 0 w 982"/>
              <a:gd name="T9" fmla="*/ 2147483647 h 19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2" h="1953">
                <a:moveTo>
                  <a:pt x="0" y="422"/>
                </a:moveTo>
                <a:lnTo>
                  <a:pt x="982" y="0"/>
                </a:lnTo>
                <a:lnTo>
                  <a:pt x="978" y="1953"/>
                </a:lnTo>
                <a:lnTo>
                  <a:pt x="18" y="1953"/>
                </a:lnTo>
                <a:lnTo>
                  <a:pt x="0" y="422"/>
                </a:lnTo>
                <a:close/>
              </a:path>
            </a:pathLst>
          </a:custGeom>
          <a:solidFill>
            <a:srgbClr val="3C6FF1"/>
          </a:soli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CAC598B8-E218-1004-3146-AFB9DA2E2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4416425"/>
            <a:ext cx="442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6" name="Text Box 11">
            <a:extLst>
              <a:ext uri="{FF2B5EF4-FFF2-40B4-BE49-F238E27FC236}">
                <a16:creationId xmlns:a16="http://schemas.microsoft.com/office/drawing/2014/main" id="{AC3D1575-A5EB-7DA3-0A9F-A6D397582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1050" y="4416425"/>
            <a:ext cx="44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7" name="Text Box 12">
            <a:extLst>
              <a:ext uri="{FF2B5EF4-FFF2-40B4-BE49-F238E27FC236}">
                <a16:creationId xmlns:a16="http://schemas.microsoft.com/office/drawing/2014/main" id="{73A68FD5-32D7-C09E-CB5E-0EAEA0E7E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8038" y="4416425"/>
            <a:ext cx="44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8" name="Text Box 13">
            <a:extLst>
              <a:ext uri="{FF2B5EF4-FFF2-40B4-BE49-F238E27FC236}">
                <a16:creationId xmlns:a16="http://schemas.microsoft.com/office/drawing/2014/main" id="{744E1AA4-11F6-0E70-7F6E-57D4A7C7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413" y="4416425"/>
            <a:ext cx="442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19" name="Line 24">
            <a:extLst>
              <a:ext uri="{FF2B5EF4-FFF2-40B4-BE49-F238E27FC236}">
                <a16:creationId xmlns:a16="http://schemas.microsoft.com/office/drawing/2014/main" id="{ECE5415E-8A47-14F0-F5CB-8426D40B4B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0438" y="5157788"/>
            <a:ext cx="6546850" cy="0"/>
          </a:xfrm>
          <a:prstGeom prst="line">
            <a:avLst/>
          </a:prstGeom>
          <a:noFill/>
          <a:ln w="28575">
            <a:solidFill>
              <a:srgbClr val="ADBAC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Box 13">
            <a:extLst>
              <a:ext uri="{FF2B5EF4-FFF2-40B4-BE49-F238E27FC236}">
                <a16:creationId xmlns:a16="http://schemas.microsoft.com/office/drawing/2014/main" id="{76BF9413-2789-AF9B-3540-CC3548178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6300" y="4425950"/>
            <a:ext cx="44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21" name="Line 14">
            <a:extLst>
              <a:ext uri="{FF2B5EF4-FFF2-40B4-BE49-F238E27FC236}">
                <a16:creationId xmlns:a16="http://schemas.microsoft.com/office/drawing/2014/main" id="{67CCBE34-0FDE-3968-F6E1-E5D9ADD851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71863" y="4778375"/>
            <a:ext cx="779462" cy="0"/>
          </a:xfrm>
          <a:prstGeom prst="line">
            <a:avLst/>
          </a:prstGeom>
          <a:solidFill>
            <a:srgbClr val="969696"/>
          </a:solidFill>
          <a:ln w="9525">
            <a:solidFill>
              <a:srgbClr val="BEBEBE"/>
            </a:solidFill>
            <a:round/>
            <a:head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Line 16">
            <a:extLst>
              <a:ext uri="{FF2B5EF4-FFF2-40B4-BE49-F238E27FC236}">
                <a16:creationId xmlns:a16="http://schemas.microsoft.com/office/drawing/2014/main" id="{B9D22B4F-D84D-FFA0-AF62-DFA8DC674A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0438" y="3994150"/>
            <a:ext cx="2381250" cy="0"/>
          </a:xfrm>
          <a:prstGeom prst="line">
            <a:avLst/>
          </a:prstGeom>
          <a:solidFill>
            <a:srgbClr val="969696"/>
          </a:solidFill>
          <a:ln w="9525">
            <a:solidFill>
              <a:srgbClr val="BEBEBE"/>
            </a:solidFill>
            <a:round/>
            <a:head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Line 18">
            <a:extLst>
              <a:ext uri="{FF2B5EF4-FFF2-40B4-BE49-F238E27FC236}">
                <a16:creationId xmlns:a16="http://schemas.microsoft.com/office/drawing/2014/main" id="{A6ECAD3F-5652-A451-8447-03065651C1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0438" y="3429000"/>
            <a:ext cx="3902075" cy="0"/>
          </a:xfrm>
          <a:prstGeom prst="line">
            <a:avLst/>
          </a:prstGeom>
          <a:solidFill>
            <a:srgbClr val="969696"/>
          </a:solidFill>
          <a:ln w="9525">
            <a:solidFill>
              <a:srgbClr val="BEBEBE"/>
            </a:solidFill>
            <a:round/>
            <a:head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Line 20">
            <a:extLst>
              <a:ext uri="{FF2B5EF4-FFF2-40B4-BE49-F238E27FC236}">
                <a16:creationId xmlns:a16="http://schemas.microsoft.com/office/drawing/2014/main" id="{54521532-0DFD-3094-8AF2-35C20E3C45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0438" y="2827338"/>
            <a:ext cx="4987925" cy="0"/>
          </a:xfrm>
          <a:prstGeom prst="line">
            <a:avLst/>
          </a:prstGeom>
          <a:solidFill>
            <a:srgbClr val="969696"/>
          </a:solidFill>
          <a:ln w="9525">
            <a:solidFill>
              <a:srgbClr val="BEBEBE"/>
            </a:solidFill>
            <a:round/>
            <a:head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Line 20">
            <a:extLst>
              <a:ext uri="{FF2B5EF4-FFF2-40B4-BE49-F238E27FC236}">
                <a16:creationId xmlns:a16="http://schemas.microsoft.com/office/drawing/2014/main" id="{C2F63911-70CF-579F-242A-DF3C473882C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00438" y="1978025"/>
            <a:ext cx="6305550" cy="15875"/>
          </a:xfrm>
          <a:prstGeom prst="line">
            <a:avLst/>
          </a:prstGeom>
          <a:solidFill>
            <a:srgbClr val="969696"/>
          </a:solidFill>
          <a:ln w="9525">
            <a:solidFill>
              <a:srgbClr val="BEBEBE"/>
            </a:solidFill>
            <a:round/>
            <a:head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3410EF-E3AC-FFBE-E390-05FB4403CEC0}"/>
              </a:ext>
            </a:extLst>
          </p:cNvPr>
          <p:cNvGrpSpPr/>
          <p:nvPr/>
        </p:nvGrpSpPr>
        <p:grpSpPr>
          <a:xfrm>
            <a:off x="1801813" y="1755775"/>
            <a:ext cx="5600700" cy="470416"/>
            <a:chOff x="1801813" y="1755775"/>
            <a:chExt cx="5600700" cy="470416"/>
          </a:xfrm>
        </p:grpSpPr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CF5729E3-8C7E-FDAA-3EA9-55C9C5ABDDE3}"/>
                </a:ext>
              </a:extLst>
            </p:cNvPr>
            <p:cNvSpPr txBox="1"/>
            <p:nvPr/>
          </p:nvSpPr>
          <p:spPr>
            <a:xfrm>
              <a:off x="1801813" y="1755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89FCB0AE-B868-0676-A261-731D6F472A9E}"/>
                </a:ext>
              </a:extLst>
            </p:cNvPr>
            <p:cNvSpPr txBox="1"/>
            <p:nvPr/>
          </p:nvSpPr>
          <p:spPr>
            <a:xfrm>
              <a:off x="1806575" y="2041525"/>
              <a:ext cx="5595938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A034748-1B78-1158-35AD-301FF13F35F9}"/>
              </a:ext>
            </a:extLst>
          </p:cNvPr>
          <p:cNvGrpSpPr/>
          <p:nvPr/>
        </p:nvGrpSpPr>
        <p:grpSpPr>
          <a:xfrm>
            <a:off x="1801813" y="2586720"/>
            <a:ext cx="5600700" cy="470416"/>
            <a:chOff x="1801813" y="1755775"/>
            <a:chExt cx="5600700" cy="470416"/>
          </a:xfrm>
        </p:grpSpPr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C8AB6629-C7E9-D570-53B0-6B9EDA2481C4}"/>
                </a:ext>
              </a:extLst>
            </p:cNvPr>
            <p:cNvSpPr txBox="1"/>
            <p:nvPr/>
          </p:nvSpPr>
          <p:spPr>
            <a:xfrm>
              <a:off x="1801813" y="1755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556DF41A-AAA4-0E01-6F14-E4592C02C0DB}"/>
                </a:ext>
              </a:extLst>
            </p:cNvPr>
            <p:cNvSpPr txBox="1"/>
            <p:nvPr/>
          </p:nvSpPr>
          <p:spPr>
            <a:xfrm>
              <a:off x="1806575" y="2041525"/>
              <a:ext cx="5595938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4872435-DB48-542C-3E65-FD959CE00420}"/>
              </a:ext>
            </a:extLst>
          </p:cNvPr>
          <p:cNvGrpSpPr/>
          <p:nvPr/>
        </p:nvGrpSpPr>
        <p:grpSpPr>
          <a:xfrm>
            <a:off x="1801813" y="3208308"/>
            <a:ext cx="5600700" cy="470416"/>
            <a:chOff x="1801813" y="1755775"/>
            <a:chExt cx="5600700" cy="470416"/>
          </a:xfrm>
        </p:grpSpPr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72E153BA-CE56-0D11-3D8B-37A0A8F2740D}"/>
                </a:ext>
              </a:extLst>
            </p:cNvPr>
            <p:cNvSpPr txBox="1"/>
            <p:nvPr/>
          </p:nvSpPr>
          <p:spPr>
            <a:xfrm>
              <a:off x="1801813" y="1755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876836E8-C999-9C40-CE60-C235A2F1D883}"/>
                </a:ext>
              </a:extLst>
            </p:cNvPr>
            <p:cNvSpPr txBox="1"/>
            <p:nvPr/>
          </p:nvSpPr>
          <p:spPr>
            <a:xfrm>
              <a:off x="1806575" y="2041525"/>
              <a:ext cx="5595938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3F95F51-AAD7-7B7F-0797-E3B3F26082CA}"/>
              </a:ext>
            </a:extLst>
          </p:cNvPr>
          <p:cNvGrpSpPr/>
          <p:nvPr/>
        </p:nvGrpSpPr>
        <p:grpSpPr>
          <a:xfrm>
            <a:off x="1801813" y="3776374"/>
            <a:ext cx="5600700" cy="470416"/>
            <a:chOff x="1801813" y="1755775"/>
            <a:chExt cx="5600700" cy="470416"/>
          </a:xfrm>
        </p:grpSpPr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8E02ECDD-A0C1-444E-8366-A25F81FEC5F5}"/>
                </a:ext>
              </a:extLst>
            </p:cNvPr>
            <p:cNvSpPr txBox="1"/>
            <p:nvPr/>
          </p:nvSpPr>
          <p:spPr>
            <a:xfrm>
              <a:off x="1801813" y="1755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19DAB364-3032-84E3-8550-20CD5A2932F5}"/>
                </a:ext>
              </a:extLst>
            </p:cNvPr>
            <p:cNvSpPr txBox="1"/>
            <p:nvPr/>
          </p:nvSpPr>
          <p:spPr>
            <a:xfrm>
              <a:off x="1806575" y="2041525"/>
              <a:ext cx="5595938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31FA893-3674-CD42-AAC4-1A8C26149BA7}"/>
              </a:ext>
            </a:extLst>
          </p:cNvPr>
          <p:cNvGrpSpPr/>
          <p:nvPr/>
        </p:nvGrpSpPr>
        <p:grpSpPr>
          <a:xfrm>
            <a:off x="1801813" y="4511158"/>
            <a:ext cx="1952625" cy="839747"/>
            <a:chOff x="1801813" y="1755775"/>
            <a:chExt cx="1952625" cy="839747"/>
          </a:xfrm>
        </p:grpSpPr>
        <p:sp>
          <p:nvSpPr>
            <p:cNvPr id="46" name="TextBox 13">
              <a:extLst>
                <a:ext uri="{FF2B5EF4-FFF2-40B4-BE49-F238E27FC236}">
                  <a16:creationId xmlns:a16="http://schemas.microsoft.com/office/drawing/2014/main" id="{EB32F5D4-1B76-0962-C17E-93F43C1BFB5D}"/>
                </a:ext>
              </a:extLst>
            </p:cNvPr>
            <p:cNvSpPr txBox="1"/>
            <p:nvPr/>
          </p:nvSpPr>
          <p:spPr>
            <a:xfrm>
              <a:off x="1801813" y="1755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13">
              <a:extLst>
                <a:ext uri="{FF2B5EF4-FFF2-40B4-BE49-F238E27FC236}">
                  <a16:creationId xmlns:a16="http://schemas.microsoft.com/office/drawing/2014/main" id="{CA32BEBB-502A-B392-0FD9-231E75C9C4FD}"/>
                </a:ext>
              </a:extLst>
            </p:cNvPr>
            <p:cNvSpPr txBox="1"/>
            <p:nvPr/>
          </p:nvSpPr>
          <p:spPr>
            <a:xfrm>
              <a:off x="1806575" y="2041524"/>
              <a:ext cx="1549401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842709"/>
      </p:ext>
    </p:extLst>
  </p:cSld>
  <p:clrMapOvr>
    <a:masterClrMapping/>
  </p:clrMapOvr>
  <p:transition advTm="3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0 4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grpSp>
        <p:nvGrpSpPr>
          <p:cNvPr id="11" name="Group 231">
            <a:extLst>
              <a:ext uri="{FF2B5EF4-FFF2-40B4-BE49-F238E27FC236}">
                <a16:creationId xmlns:a16="http://schemas.microsoft.com/office/drawing/2014/main" id="{E2657F82-CD3A-CF2F-4D4F-7CAD69DE5F58}"/>
              </a:ext>
            </a:extLst>
          </p:cNvPr>
          <p:cNvGrpSpPr/>
          <p:nvPr/>
        </p:nvGrpSpPr>
        <p:grpSpPr>
          <a:xfrm>
            <a:off x="1580207" y="2970213"/>
            <a:ext cx="2310560" cy="917574"/>
            <a:chOff x="1185155" y="2341841"/>
            <a:chExt cx="1732920" cy="688180"/>
          </a:xfrm>
          <a:solidFill>
            <a:srgbClr val="3C6FF1"/>
          </a:solidFill>
        </p:grpSpPr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57BA8A05-4E01-F600-FCB3-F7DEA7166078}"/>
                </a:ext>
              </a:extLst>
            </p:cNvPr>
            <p:cNvSpPr/>
            <p:nvPr/>
          </p:nvSpPr>
          <p:spPr bwMode="auto">
            <a:xfrm rot="5400000">
              <a:off x="2607246" y="2719191"/>
              <a:ext cx="311452" cy="310207"/>
            </a:xfrm>
            <a:custGeom>
              <a:avLst/>
              <a:gdLst/>
              <a:ahLst/>
              <a:cxnLst>
                <a:cxn ang="0">
                  <a:pos x="135" y="23"/>
                </a:cxn>
                <a:cxn ang="0">
                  <a:pos x="158" y="79"/>
                </a:cxn>
                <a:cxn ang="0">
                  <a:pos x="135" y="135"/>
                </a:cxn>
                <a:cxn ang="0">
                  <a:pos x="79" y="158"/>
                </a:cxn>
                <a:cxn ang="0">
                  <a:pos x="24" y="135"/>
                </a:cxn>
                <a:cxn ang="0">
                  <a:pos x="0" y="79"/>
                </a:cxn>
                <a:cxn ang="0">
                  <a:pos x="24" y="23"/>
                </a:cxn>
                <a:cxn ang="0">
                  <a:pos x="79" y="0"/>
                </a:cxn>
                <a:cxn ang="0">
                  <a:pos x="135" y="23"/>
                </a:cxn>
              </a:cxnLst>
              <a:rect l="0" t="0" r="r" b="b"/>
              <a:pathLst>
                <a:path w="158" h="158">
                  <a:moveTo>
                    <a:pt x="135" y="23"/>
                  </a:moveTo>
                  <a:cubicBezTo>
                    <a:pt x="150" y="39"/>
                    <a:pt x="158" y="57"/>
                    <a:pt x="158" y="79"/>
                  </a:cubicBezTo>
                  <a:cubicBezTo>
                    <a:pt x="158" y="100"/>
                    <a:pt x="150" y="119"/>
                    <a:pt x="135" y="135"/>
                  </a:cubicBezTo>
                  <a:cubicBezTo>
                    <a:pt x="120" y="150"/>
                    <a:pt x="101" y="158"/>
                    <a:pt x="79" y="158"/>
                  </a:cubicBezTo>
                  <a:cubicBezTo>
                    <a:pt x="58" y="158"/>
                    <a:pt x="39" y="150"/>
                    <a:pt x="24" y="135"/>
                  </a:cubicBezTo>
                  <a:cubicBezTo>
                    <a:pt x="8" y="119"/>
                    <a:pt x="0" y="100"/>
                    <a:pt x="0" y="79"/>
                  </a:cubicBezTo>
                  <a:cubicBezTo>
                    <a:pt x="0" y="57"/>
                    <a:pt x="8" y="39"/>
                    <a:pt x="24" y="23"/>
                  </a:cubicBezTo>
                  <a:cubicBezTo>
                    <a:pt x="39" y="8"/>
                    <a:pt x="58" y="0"/>
                    <a:pt x="79" y="0"/>
                  </a:cubicBezTo>
                  <a:cubicBezTo>
                    <a:pt x="101" y="0"/>
                    <a:pt x="120" y="8"/>
                    <a:pt x="135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3" name="Group 71">
              <a:extLst>
                <a:ext uri="{FF2B5EF4-FFF2-40B4-BE49-F238E27FC236}">
                  <a16:creationId xmlns:a16="http://schemas.microsoft.com/office/drawing/2014/main" id="{A79DF44E-EC81-F1C3-0CCD-1C39018740E8}"/>
                </a:ext>
              </a:extLst>
            </p:cNvPr>
            <p:cNvGrpSpPr/>
            <p:nvPr/>
          </p:nvGrpSpPr>
          <p:grpSpPr>
            <a:xfrm rot="5400000">
              <a:off x="2039780" y="2480127"/>
              <a:ext cx="444754" cy="247916"/>
              <a:chOff x="1795463" y="1947863"/>
              <a:chExt cx="566738" cy="315913"/>
            </a:xfrm>
            <a:grpFill/>
          </p:grpSpPr>
          <p:sp>
            <p:nvSpPr>
              <p:cNvPr id="29" name="Freeform 37">
                <a:extLst>
                  <a:ext uri="{FF2B5EF4-FFF2-40B4-BE49-F238E27FC236}">
                    <a16:creationId xmlns:a16="http://schemas.microsoft.com/office/drawing/2014/main" id="{D02F0291-E9EB-87A3-55FD-36ED4A6884DB}"/>
                  </a:ext>
                </a:extLst>
              </p:cNvPr>
              <p:cNvSpPr/>
              <p:nvPr/>
            </p:nvSpPr>
            <p:spPr bwMode="auto">
              <a:xfrm>
                <a:off x="1795463" y="1947863"/>
                <a:ext cx="315913" cy="315913"/>
              </a:xfrm>
              <a:custGeom>
                <a:avLst/>
                <a:gdLst/>
                <a:ahLst/>
                <a:cxnLst>
                  <a:cxn ang="0">
                    <a:pos x="108" y="19"/>
                  </a:cxn>
                  <a:cxn ang="0">
                    <a:pos x="126" y="63"/>
                  </a:cxn>
                  <a:cxn ang="0">
                    <a:pos x="108" y="107"/>
                  </a:cxn>
                  <a:cxn ang="0">
                    <a:pos x="63" y="126"/>
                  </a:cxn>
                  <a:cxn ang="0">
                    <a:pos x="19" y="107"/>
                  </a:cxn>
                  <a:cxn ang="0">
                    <a:pos x="0" y="63"/>
                  </a:cxn>
                  <a:cxn ang="0">
                    <a:pos x="19" y="19"/>
                  </a:cxn>
                  <a:cxn ang="0">
                    <a:pos x="63" y="0"/>
                  </a:cxn>
                  <a:cxn ang="0">
                    <a:pos x="108" y="19"/>
                  </a:cxn>
                </a:cxnLst>
                <a:rect l="0" t="0" r="r" b="b"/>
                <a:pathLst>
                  <a:path w="126" h="126">
                    <a:moveTo>
                      <a:pt x="108" y="19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8" y="107"/>
                    </a:cubicBezTo>
                    <a:cubicBezTo>
                      <a:pt x="96" y="120"/>
                      <a:pt x="81" y="126"/>
                      <a:pt x="63" y="126"/>
                    </a:cubicBezTo>
                    <a:cubicBezTo>
                      <a:pt x="46" y="126"/>
                      <a:pt x="31" y="120"/>
                      <a:pt x="19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9" y="19"/>
                    </a:cubicBezTo>
                    <a:cubicBezTo>
                      <a:pt x="31" y="6"/>
                      <a:pt x="46" y="0"/>
                      <a:pt x="63" y="0"/>
                    </a:cubicBezTo>
                    <a:cubicBezTo>
                      <a:pt x="81" y="0"/>
                      <a:pt x="96" y="6"/>
                      <a:pt x="10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48">
                <a:extLst>
                  <a:ext uri="{FF2B5EF4-FFF2-40B4-BE49-F238E27FC236}">
                    <a16:creationId xmlns:a16="http://schemas.microsoft.com/office/drawing/2014/main" id="{1D44AE1D-AAB2-1341-3288-107D1D6FF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2078038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oup 72">
              <a:extLst>
                <a:ext uri="{FF2B5EF4-FFF2-40B4-BE49-F238E27FC236}">
                  <a16:creationId xmlns:a16="http://schemas.microsoft.com/office/drawing/2014/main" id="{A616A15E-4FD0-8E47-1298-D213205B3B80}"/>
                </a:ext>
              </a:extLst>
            </p:cNvPr>
            <p:cNvGrpSpPr/>
            <p:nvPr/>
          </p:nvGrpSpPr>
          <p:grpSpPr>
            <a:xfrm rot="5400000">
              <a:off x="2349364" y="2531827"/>
              <a:ext cx="325156" cy="264111"/>
              <a:chOff x="1947863" y="1619250"/>
              <a:chExt cx="414338" cy="336550"/>
            </a:xfrm>
            <a:grpFill/>
          </p:grpSpPr>
          <p:sp>
            <p:nvSpPr>
              <p:cNvPr id="27" name="Freeform 38">
                <a:extLst>
                  <a:ext uri="{FF2B5EF4-FFF2-40B4-BE49-F238E27FC236}">
                    <a16:creationId xmlns:a16="http://schemas.microsoft.com/office/drawing/2014/main" id="{495FBBB3-38C9-06E2-AD70-46C165EB8AD2}"/>
                  </a:ext>
                </a:extLst>
              </p:cNvPr>
              <p:cNvSpPr/>
              <p:nvPr/>
            </p:nvSpPr>
            <p:spPr bwMode="auto">
              <a:xfrm>
                <a:off x="1947863" y="1619250"/>
                <a:ext cx="336550" cy="336550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115" y="20"/>
                  </a:cxn>
                  <a:cxn ang="0">
                    <a:pos x="134" y="67"/>
                  </a:cxn>
                  <a:cxn ang="0">
                    <a:pos x="115" y="114"/>
                  </a:cxn>
                  <a:cxn ang="0">
                    <a:pos x="67" y="134"/>
                  </a:cxn>
                  <a:cxn ang="0">
                    <a:pos x="20" y="114"/>
                  </a:cxn>
                  <a:cxn ang="0">
                    <a:pos x="0" y="67"/>
                  </a:cxn>
                  <a:cxn ang="0">
                    <a:pos x="20" y="20"/>
                  </a:cxn>
                  <a:cxn ang="0">
                    <a:pos x="67" y="0"/>
                  </a:cxn>
                </a:cxnLst>
                <a:rect l="0" t="0" r="r" b="b"/>
                <a:pathLst>
                  <a:path w="134" h="134">
                    <a:moveTo>
                      <a:pt x="67" y="0"/>
                    </a:moveTo>
                    <a:cubicBezTo>
                      <a:pt x="86" y="0"/>
                      <a:pt x="102" y="6"/>
                      <a:pt x="115" y="20"/>
                    </a:cubicBezTo>
                    <a:cubicBezTo>
                      <a:pt x="128" y="33"/>
                      <a:pt x="134" y="48"/>
                      <a:pt x="134" y="67"/>
                    </a:cubicBezTo>
                    <a:cubicBezTo>
                      <a:pt x="134" y="85"/>
                      <a:pt x="128" y="101"/>
                      <a:pt x="115" y="114"/>
                    </a:cubicBezTo>
                    <a:cubicBezTo>
                      <a:pt x="102" y="127"/>
                      <a:pt x="86" y="134"/>
                      <a:pt x="67" y="134"/>
                    </a:cubicBezTo>
                    <a:cubicBezTo>
                      <a:pt x="49" y="134"/>
                      <a:pt x="33" y="127"/>
                      <a:pt x="20" y="114"/>
                    </a:cubicBezTo>
                    <a:cubicBezTo>
                      <a:pt x="7" y="101"/>
                      <a:pt x="0" y="85"/>
                      <a:pt x="0" y="67"/>
                    </a:cubicBezTo>
                    <a:cubicBezTo>
                      <a:pt x="0" y="48"/>
                      <a:pt x="7" y="33"/>
                      <a:pt x="20" y="20"/>
                    </a:cubicBezTo>
                    <a:cubicBezTo>
                      <a:pt x="33" y="6"/>
                      <a:pt x="49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49">
                <a:extLst>
                  <a:ext uri="{FF2B5EF4-FFF2-40B4-BE49-F238E27FC236}">
                    <a16:creationId xmlns:a16="http://schemas.microsoft.com/office/drawing/2014/main" id="{20AC994F-EDF0-5EF3-1C13-DBFC0A7D1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788" y="1760538"/>
                <a:ext cx="252413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roup 70">
              <a:extLst>
                <a:ext uri="{FF2B5EF4-FFF2-40B4-BE49-F238E27FC236}">
                  <a16:creationId xmlns:a16="http://schemas.microsoft.com/office/drawing/2014/main" id="{CD6B526D-427A-1575-5E7A-0E715ACD71DB}"/>
                </a:ext>
              </a:extLst>
            </p:cNvPr>
            <p:cNvGrpSpPr/>
            <p:nvPr/>
          </p:nvGrpSpPr>
          <p:grpSpPr>
            <a:xfrm rot="5400000">
              <a:off x="1768816" y="2472028"/>
              <a:ext cx="484619" cy="224246"/>
              <a:chOff x="1744663" y="2282825"/>
              <a:chExt cx="617538" cy="285750"/>
            </a:xfrm>
            <a:grpFill/>
          </p:grpSpPr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id="{BDFD0EA9-8704-7252-2E5D-C5C7C3917EBD}"/>
                  </a:ext>
                </a:extLst>
              </p:cNvPr>
              <p:cNvSpPr/>
              <p:nvPr/>
            </p:nvSpPr>
            <p:spPr bwMode="auto">
              <a:xfrm>
                <a:off x="1744663" y="2282825"/>
                <a:ext cx="287338" cy="28575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7" y="17"/>
                  </a:cxn>
                  <a:cxn ang="0">
                    <a:pos x="57" y="0"/>
                  </a:cxn>
                  <a:cxn ang="0">
                    <a:pos x="98" y="17"/>
                  </a:cxn>
                  <a:cxn ang="0">
                    <a:pos x="114" y="57"/>
                  </a:cxn>
                  <a:cxn ang="0">
                    <a:pos x="98" y="97"/>
                  </a:cxn>
                  <a:cxn ang="0">
                    <a:pos x="57" y="114"/>
                  </a:cxn>
                  <a:cxn ang="0">
                    <a:pos x="17" y="97"/>
                  </a:cxn>
                  <a:cxn ang="0">
                    <a:pos x="0" y="57"/>
                  </a:cxn>
                </a:cxnLst>
                <a:rect l="0" t="0" r="r" b="b"/>
                <a:pathLst>
                  <a:path w="114" h="114">
                    <a:moveTo>
                      <a:pt x="0" y="57"/>
                    </a:moveTo>
                    <a:cubicBezTo>
                      <a:pt x="0" y="41"/>
                      <a:pt x="6" y="28"/>
                      <a:pt x="17" y="17"/>
                    </a:cubicBezTo>
                    <a:cubicBezTo>
                      <a:pt x="28" y="5"/>
                      <a:pt x="42" y="0"/>
                      <a:pt x="57" y="0"/>
                    </a:cubicBezTo>
                    <a:cubicBezTo>
                      <a:pt x="73" y="0"/>
                      <a:pt x="87" y="5"/>
                      <a:pt x="98" y="17"/>
                    </a:cubicBezTo>
                    <a:cubicBezTo>
                      <a:pt x="109" y="28"/>
                      <a:pt x="114" y="41"/>
                      <a:pt x="114" y="57"/>
                    </a:cubicBezTo>
                    <a:cubicBezTo>
                      <a:pt x="114" y="73"/>
                      <a:pt x="109" y="86"/>
                      <a:pt x="98" y="97"/>
                    </a:cubicBezTo>
                    <a:cubicBezTo>
                      <a:pt x="87" y="108"/>
                      <a:pt x="73" y="114"/>
                      <a:pt x="57" y="114"/>
                    </a:cubicBezTo>
                    <a:cubicBezTo>
                      <a:pt x="42" y="114"/>
                      <a:pt x="28" y="108"/>
                      <a:pt x="17" y="97"/>
                    </a:cubicBezTo>
                    <a:cubicBezTo>
                      <a:pt x="6" y="86"/>
                      <a:pt x="0" y="73"/>
                      <a:pt x="0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50">
                <a:extLst>
                  <a:ext uri="{FF2B5EF4-FFF2-40B4-BE49-F238E27FC236}">
                    <a16:creationId xmlns:a16="http://schemas.microsoft.com/office/drawing/2014/main" id="{BD72DC70-437C-D9A7-5B9E-F99A62D77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403475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69">
              <a:extLst>
                <a:ext uri="{FF2B5EF4-FFF2-40B4-BE49-F238E27FC236}">
                  <a16:creationId xmlns:a16="http://schemas.microsoft.com/office/drawing/2014/main" id="{0C8C12AD-3464-B002-F2ED-EBDEA74472D7}"/>
                </a:ext>
              </a:extLst>
            </p:cNvPr>
            <p:cNvGrpSpPr/>
            <p:nvPr/>
          </p:nvGrpSpPr>
          <p:grpSpPr>
            <a:xfrm rot="5400000">
              <a:off x="1527752" y="2491338"/>
              <a:ext cx="469670" cy="200576"/>
              <a:chOff x="1763713" y="2614613"/>
              <a:chExt cx="598488" cy="255588"/>
            </a:xfrm>
            <a:grpFill/>
          </p:grpSpPr>
          <p:sp>
            <p:nvSpPr>
              <p:cNvPr id="23" name="Freeform 45">
                <a:extLst>
                  <a:ext uri="{FF2B5EF4-FFF2-40B4-BE49-F238E27FC236}">
                    <a16:creationId xmlns:a16="http://schemas.microsoft.com/office/drawing/2014/main" id="{69CD87FC-668E-88EF-D887-AC2ABEAF990C}"/>
                  </a:ext>
                </a:extLst>
              </p:cNvPr>
              <p:cNvSpPr/>
              <p:nvPr/>
            </p:nvSpPr>
            <p:spPr bwMode="auto">
              <a:xfrm>
                <a:off x="1763713" y="2614613"/>
                <a:ext cx="255588" cy="255588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</a:cxnLst>
                <a:rect l="0" t="0" r="r" b="b"/>
                <a:pathLst>
                  <a:path w="102" h="102">
                    <a:moveTo>
                      <a:pt x="102" y="51"/>
                    </a:moveTo>
                    <a:cubicBezTo>
                      <a:pt x="102" y="65"/>
                      <a:pt x="97" y="77"/>
                      <a:pt x="87" y="87"/>
                    </a:cubicBez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5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5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Rectangle 51">
                <a:extLst>
                  <a:ext uri="{FF2B5EF4-FFF2-40B4-BE49-F238E27FC236}">
                    <a16:creationId xmlns:a16="http://schemas.microsoft.com/office/drawing/2014/main" id="{B5A0E2F4-5BE2-5BD6-6B6A-0E9FE260B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719388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oup 68">
              <a:extLst>
                <a:ext uri="{FF2B5EF4-FFF2-40B4-BE49-F238E27FC236}">
                  <a16:creationId xmlns:a16="http://schemas.microsoft.com/office/drawing/2014/main" id="{603ECC84-E9FD-A059-DB7C-9FE119FD688D}"/>
                </a:ext>
              </a:extLst>
            </p:cNvPr>
            <p:cNvGrpSpPr/>
            <p:nvPr/>
          </p:nvGrpSpPr>
          <p:grpSpPr>
            <a:xfrm rot="5400000">
              <a:off x="1303507" y="2543661"/>
              <a:ext cx="399905" cy="165693"/>
              <a:chOff x="1852613" y="2967038"/>
              <a:chExt cx="509588" cy="211138"/>
            </a:xfrm>
            <a:grpFill/>
          </p:grpSpPr>
          <p:sp>
            <p:nvSpPr>
              <p:cNvPr id="21" name="Freeform 46">
                <a:extLst>
                  <a:ext uri="{FF2B5EF4-FFF2-40B4-BE49-F238E27FC236}">
                    <a16:creationId xmlns:a16="http://schemas.microsoft.com/office/drawing/2014/main" id="{C9699136-3E7D-728E-0001-0A600221F5EF}"/>
                  </a:ext>
                </a:extLst>
              </p:cNvPr>
              <p:cNvSpPr/>
              <p:nvPr/>
            </p:nvSpPr>
            <p:spPr bwMode="auto">
              <a:xfrm>
                <a:off x="1852613" y="2967038"/>
                <a:ext cx="211138" cy="211138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2"/>
                  </a:cxn>
                  <a:cxn ang="0">
                    <a:pos x="42" y="84"/>
                  </a:cxn>
                  <a:cxn ang="0">
                    <a:pos x="12" y="72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2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2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Rectangle 52">
                <a:extLst>
                  <a:ext uri="{FF2B5EF4-FFF2-40B4-BE49-F238E27FC236}">
                    <a16:creationId xmlns:a16="http://schemas.microsoft.com/office/drawing/2014/main" id="{F88804D4-BC73-896C-5A38-4D84CF575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3040063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67">
              <a:extLst>
                <a:ext uri="{FF2B5EF4-FFF2-40B4-BE49-F238E27FC236}">
                  <a16:creationId xmlns:a16="http://schemas.microsoft.com/office/drawing/2014/main" id="{75E28247-E375-4E3B-8B89-2918339679B9}"/>
                </a:ext>
              </a:extLst>
            </p:cNvPr>
            <p:cNvGrpSpPr/>
            <p:nvPr/>
          </p:nvGrpSpPr>
          <p:grpSpPr>
            <a:xfrm rot="5400000">
              <a:off x="1123488" y="2626510"/>
              <a:ext cx="261620" cy="138285"/>
              <a:chOff x="2028826" y="3302000"/>
              <a:chExt cx="333375" cy="176213"/>
            </a:xfrm>
            <a:grpFill/>
          </p:grpSpPr>
          <p:sp>
            <p:nvSpPr>
              <p:cNvPr id="19" name="Freeform 44">
                <a:extLst>
                  <a:ext uri="{FF2B5EF4-FFF2-40B4-BE49-F238E27FC236}">
                    <a16:creationId xmlns:a16="http://schemas.microsoft.com/office/drawing/2014/main" id="{A5F55B9D-ACDD-7606-39A7-CA23E206460A}"/>
                  </a:ext>
                </a:extLst>
              </p:cNvPr>
              <p:cNvSpPr/>
              <p:nvPr/>
            </p:nvSpPr>
            <p:spPr bwMode="auto">
              <a:xfrm>
                <a:off x="2028826" y="3302000"/>
                <a:ext cx="176213" cy="176213"/>
              </a:xfrm>
              <a:custGeom>
                <a:avLst/>
                <a:gdLst/>
                <a:ahLst/>
                <a:cxnLst>
                  <a:cxn ang="0">
                    <a:pos x="70" y="35"/>
                  </a:cxn>
                  <a:cxn ang="0">
                    <a:pos x="60" y="60"/>
                  </a:cxn>
                  <a:cxn ang="0">
                    <a:pos x="35" y="70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  <a:cxn ang="0">
                    <a:pos x="60" y="10"/>
                  </a:cxn>
                  <a:cxn ang="0">
                    <a:pos x="70" y="35"/>
                  </a:cxn>
                </a:cxnLst>
                <a:rect l="0" t="0" r="r" b="b"/>
                <a:pathLst>
                  <a:path w="70" h="70">
                    <a:moveTo>
                      <a:pt x="70" y="35"/>
                    </a:moveTo>
                    <a:cubicBezTo>
                      <a:pt x="70" y="45"/>
                      <a:pt x="67" y="53"/>
                      <a:pt x="60" y="60"/>
                    </a:cubicBezTo>
                    <a:cubicBezTo>
                      <a:pt x="53" y="66"/>
                      <a:pt x="45" y="70"/>
                      <a:pt x="35" y="70"/>
                    </a:cubicBezTo>
                    <a:cubicBezTo>
                      <a:pt x="25" y="70"/>
                      <a:pt x="17" y="66"/>
                      <a:pt x="10" y="60"/>
                    </a:cubicBezTo>
                    <a:cubicBezTo>
                      <a:pt x="3" y="53"/>
                      <a:pt x="0" y="45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ubicBezTo>
                      <a:pt x="45" y="0"/>
                      <a:pt x="53" y="3"/>
                      <a:pt x="60" y="10"/>
                    </a:cubicBezTo>
                    <a:cubicBezTo>
                      <a:pt x="67" y="17"/>
                      <a:pt x="70" y="25"/>
                      <a:pt x="7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Rectangle 53">
                <a:extLst>
                  <a:ext uri="{FF2B5EF4-FFF2-40B4-BE49-F238E27FC236}">
                    <a16:creationId xmlns:a16="http://schemas.microsoft.com/office/drawing/2014/main" id="{7864549D-F3EF-45D6-2A4C-3D1266E4D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2326" y="3357563"/>
                <a:ext cx="2698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" name="Group 230">
            <a:extLst>
              <a:ext uri="{FF2B5EF4-FFF2-40B4-BE49-F238E27FC236}">
                <a16:creationId xmlns:a16="http://schemas.microsoft.com/office/drawing/2014/main" id="{FD45A86A-4305-F6D1-F187-8E3F27E531A0}"/>
              </a:ext>
            </a:extLst>
          </p:cNvPr>
          <p:cNvGrpSpPr/>
          <p:nvPr/>
        </p:nvGrpSpPr>
        <p:grpSpPr>
          <a:xfrm>
            <a:off x="1135038" y="3472516"/>
            <a:ext cx="2305576" cy="884066"/>
            <a:chOff x="851279" y="2718571"/>
            <a:chExt cx="1729182" cy="663050"/>
          </a:xfrm>
          <a:solidFill>
            <a:srgbClr val="14CB48"/>
          </a:solidFill>
        </p:grpSpPr>
        <p:sp>
          <p:nvSpPr>
            <p:cNvPr id="32" name="Freeform 47">
              <a:extLst>
                <a:ext uri="{FF2B5EF4-FFF2-40B4-BE49-F238E27FC236}">
                  <a16:creationId xmlns:a16="http://schemas.microsoft.com/office/drawing/2014/main" id="{318D7910-AFC8-D3D4-9FDF-ECAECA8538E8}"/>
                </a:ext>
              </a:extLst>
            </p:cNvPr>
            <p:cNvSpPr/>
            <p:nvPr/>
          </p:nvSpPr>
          <p:spPr bwMode="auto">
            <a:xfrm rot="5400000">
              <a:off x="850657" y="2719193"/>
              <a:ext cx="311452" cy="310207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4" y="23"/>
                </a:cxn>
                <a:cxn ang="0">
                  <a:pos x="79" y="0"/>
                </a:cxn>
                <a:cxn ang="0">
                  <a:pos x="135" y="23"/>
                </a:cxn>
                <a:cxn ang="0">
                  <a:pos x="158" y="79"/>
                </a:cxn>
                <a:cxn ang="0">
                  <a:pos x="135" y="135"/>
                </a:cxn>
                <a:cxn ang="0">
                  <a:pos x="79" y="158"/>
                </a:cxn>
                <a:cxn ang="0">
                  <a:pos x="24" y="135"/>
                </a:cxn>
                <a:cxn ang="0">
                  <a:pos x="0" y="79"/>
                </a:cxn>
              </a:cxnLst>
              <a:rect l="0" t="0" r="r" b="b"/>
              <a:pathLst>
                <a:path w="158" h="158">
                  <a:moveTo>
                    <a:pt x="0" y="79"/>
                  </a:moveTo>
                  <a:cubicBezTo>
                    <a:pt x="0" y="57"/>
                    <a:pt x="8" y="39"/>
                    <a:pt x="24" y="23"/>
                  </a:cubicBezTo>
                  <a:cubicBezTo>
                    <a:pt x="39" y="8"/>
                    <a:pt x="58" y="0"/>
                    <a:pt x="79" y="0"/>
                  </a:cubicBezTo>
                  <a:cubicBezTo>
                    <a:pt x="101" y="0"/>
                    <a:pt x="120" y="8"/>
                    <a:pt x="135" y="23"/>
                  </a:cubicBezTo>
                  <a:cubicBezTo>
                    <a:pt x="150" y="39"/>
                    <a:pt x="158" y="57"/>
                    <a:pt x="158" y="79"/>
                  </a:cubicBezTo>
                  <a:cubicBezTo>
                    <a:pt x="158" y="100"/>
                    <a:pt x="150" y="119"/>
                    <a:pt x="135" y="135"/>
                  </a:cubicBezTo>
                  <a:cubicBezTo>
                    <a:pt x="120" y="150"/>
                    <a:pt x="101" y="158"/>
                    <a:pt x="79" y="158"/>
                  </a:cubicBezTo>
                  <a:cubicBezTo>
                    <a:pt x="58" y="158"/>
                    <a:pt x="39" y="150"/>
                    <a:pt x="24" y="135"/>
                  </a:cubicBezTo>
                  <a:cubicBezTo>
                    <a:pt x="8" y="119"/>
                    <a:pt x="0" y="100"/>
                    <a:pt x="0" y="7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33" name="Group 62">
              <a:extLst>
                <a:ext uri="{FF2B5EF4-FFF2-40B4-BE49-F238E27FC236}">
                  <a16:creationId xmlns:a16="http://schemas.microsoft.com/office/drawing/2014/main" id="{7DD9B827-B150-8517-DAB0-33CC8C430AE5}"/>
                </a:ext>
              </a:extLst>
            </p:cNvPr>
            <p:cNvGrpSpPr/>
            <p:nvPr/>
          </p:nvGrpSpPr>
          <p:grpSpPr>
            <a:xfrm rot="5400000">
              <a:off x="2063452" y="3015356"/>
              <a:ext cx="397413" cy="165693"/>
              <a:chOff x="2387601" y="2000250"/>
              <a:chExt cx="506412" cy="211138"/>
            </a:xfrm>
            <a:grpFill/>
          </p:grpSpPr>
          <p:sp>
            <p:nvSpPr>
              <p:cNvPr id="49" name="Freeform 41">
                <a:extLst>
                  <a:ext uri="{FF2B5EF4-FFF2-40B4-BE49-F238E27FC236}">
                    <a16:creationId xmlns:a16="http://schemas.microsoft.com/office/drawing/2014/main" id="{D31F30FF-11E8-8E33-89C0-4784B98A507B}"/>
                  </a:ext>
                </a:extLst>
              </p:cNvPr>
              <p:cNvSpPr/>
              <p:nvPr/>
            </p:nvSpPr>
            <p:spPr bwMode="auto">
              <a:xfrm>
                <a:off x="2684463" y="2000250"/>
                <a:ext cx="209550" cy="211138"/>
              </a:xfrm>
              <a:custGeom>
                <a:avLst/>
                <a:gdLst/>
                <a:ahLst/>
                <a:cxnLst>
                  <a:cxn ang="0">
                    <a:pos x="71" y="12"/>
                  </a:cxn>
                  <a:cxn ang="0">
                    <a:pos x="84" y="42"/>
                  </a:cxn>
                  <a:cxn ang="0">
                    <a:pos x="71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1" y="12"/>
                  </a:cxn>
                </a:cxnLst>
                <a:rect l="0" t="0" r="r" b="b"/>
                <a:pathLst>
                  <a:path w="84" h="84">
                    <a:moveTo>
                      <a:pt x="71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1" y="71"/>
                    </a:cubicBezTo>
                    <a:cubicBezTo>
                      <a:pt x="63" y="80"/>
                      <a:pt x="53" y="84"/>
                      <a:pt x="42" y="84"/>
                    </a:cubicBezTo>
                    <a:cubicBezTo>
                      <a:pt x="30" y="84"/>
                      <a:pt x="20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0" y="4"/>
                      <a:pt x="30" y="0"/>
                      <a:pt x="42" y="0"/>
                    </a:cubicBezTo>
                    <a:cubicBezTo>
                      <a:pt x="53" y="0"/>
                      <a:pt x="63" y="4"/>
                      <a:pt x="7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54">
                <a:extLst>
                  <a:ext uri="{FF2B5EF4-FFF2-40B4-BE49-F238E27FC236}">
                    <a16:creationId xmlns:a16="http://schemas.microsoft.com/office/drawing/2014/main" id="{3DE1CB76-0837-9BC0-CCCB-FD7E40422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078038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" name="Group 61">
              <a:extLst>
                <a:ext uri="{FF2B5EF4-FFF2-40B4-BE49-F238E27FC236}">
                  <a16:creationId xmlns:a16="http://schemas.microsoft.com/office/drawing/2014/main" id="{9B19A132-0F5B-AA4C-67F3-846764975900}"/>
                </a:ext>
              </a:extLst>
            </p:cNvPr>
            <p:cNvGrpSpPr/>
            <p:nvPr/>
          </p:nvGrpSpPr>
          <p:grpSpPr>
            <a:xfrm rot="5400000">
              <a:off x="2381755" y="2961164"/>
              <a:ext cx="260374" cy="137039"/>
              <a:chOff x="2387601" y="1700213"/>
              <a:chExt cx="331788" cy="174625"/>
            </a:xfrm>
            <a:grpFill/>
          </p:grpSpPr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id="{24366164-9DFF-2CDF-03BE-520741B62B68}"/>
                  </a:ext>
                </a:extLst>
              </p:cNvPr>
              <p:cNvSpPr/>
              <p:nvPr/>
            </p:nvSpPr>
            <p:spPr bwMode="auto">
              <a:xfrm>
                <a:off x="2543176" y="1700213"/>
                <a:ext cx="176213" cy="1746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9" y="10"/>
                  </a:cxn>
                  <a:cxn ang="0">
                    <a:pos x="70" y="35"/>
                  </a:cxn>
                  <a:cxn ang="0">
                    <a:pos x="59" y="59"/>
                  </a:cxn>
                  <a:cxn ang="0">
                    <a:pos x="35" y="70"/>
                  </a:cxn>
                  <a:cxn ang="0">
                    <a:pos x="10" y="59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44" y="0"/>
                      <a:pt x="53" y="3"/>
                      <a:pt x="59" y="10"/>
                    </a:cubicBezTo>
                    <a:cubicBezTo>
                      <a:pt x="66" y="17"/>
                      <a:pt x="70" y="25"/>
                      <a:pt x="70" y="35"/>
                    </a:cubicBezTo>
                    <a:cubicBezTo>
                      <a:pt x="70" y="44"/>
                      <a:pt x="66" y="53"/>
                      <a:pt x="59" y="59"/>
                    </a:cubicBezTo>
                    <a:cubicBezTo>
                      <a:pt x="53" y="66"/>
                      <a:pt x="44" y="70"/>
                      <a:pt x="35" y="70"/>
                    </a:cubicBezTo>
                    <a:cubicBezTo>
                      <a:pt x="25" y="70"/>
                      <a:pt x="17" y="66"/>
                      <a:pt x="10" y="59"/>
                    </a:cubicBezTo>
                    <a:cubicBezTo>
                      <a:pt x="3" y="53"/>
                      <a:pt x="0" y="44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55">
                <a:extLst>
                  <a:ext uri="{FF2B5EF4-FFF2-40B4-BE49-F238E27FC236}">
                    <a16:creationId xmlns:a16="http://schemas.microsoft.com/office/drawing/2014/main" id="{2C7EAD34-7C0C-591A-D201-50D1CAFD3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1760538"/>
                <a:ext cx="254000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63">
              <a:extLst>
                <a:ext uri="{FF2B5EF4-FFF2-40B4-BE49-F238E27FC236}">
                  <a16:creationId xmlns:a16="http://schemas.microsoft.com/office/drawing/2014/main" id="{276B5078-19B2-6D9D-254B-30234E98F684}"/>
                </a:ext>
              </a:extLst>
            </p:cNvPr>
            <p:cNvGrpSpPr/>
            <p:nvPr/>
          </p:nvGrpSpPr>
          <p:grpSpPr>
            <a:xfrm rot="5400000">
              <a:off x="1776293" y="3033420"/>
              <a:ext cx="468424" cy="200576"/>
              <a:chOff x="2387601" y="2298700"/>
              <a:chExt cx="596900" cy="255588"/>
            </a:xfrm>
            <a:grpFill/>
          </p:grpSpPr>
          <p:sp>
            <p:nvSpPr>
              <p:cNvPr id="45" name="Freeform 34">
                <a:extLst>
                  <a:ext uri="{FF2B5EF4-FFF2-40B4-BE49-F238E27FC236}">
                    <a16:creationId xmlns:a16="http://schemas.microsoft.com/office/drawing/2014/main" id="{B421BA24-9D8C-8270-77CB-CC6CDEBCAA2C}"/>
                  </a:ext>
                </a:extLst>
              </p:cNvPr>
              <p:cNvSpPr/>
              <p:nvPr/>
            </p:nvSpPr>
            <p:spPr bwMode="auto">
              <a:xfrm>
                <a:off x="2728913" y="2298700"/>
                <a:ext cx="255588" cy="255588"/>
              </a:xfrm>
              <a:custGeom>
                <a:avLst/>
                <a:gdLst/>
                <a:ahLst/>
                <a:cxnLst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  <a:cxn ang="0">
                    <a:pos x="87" y="87"/>
                  </a:cxn>
                </a:cxnLst>
                <a:rect l="0" t="0" r="r" b="b"/>
                <a:pathLst>
                  <a:path w="102" h="102">
                    <a:moveTo>
                      <a:pt x="87" y="87"/>
                    </a:move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4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4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ubicBezTo>
                      <a:pt x="102" y="65"/>
                      <a:pt x="97" y="77"/>
                      <a:pt x="87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56">
                <a:extLst>
                  <a:ext uri="{FF2B5EF4-FFF2-40B4-BE49-F238E27FC236}">
                    <a16:creationId xmlns:a16="http://schemas.microsoft.com/office/drawing/2014/main" id="{812691FD-5A39-BC1F-526E-4957B4FB5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403475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Group 64">
              <a:extLst>
                <a:ext uri="{FF2B5EF4-FFF2-40B4-BE49-F238E27FC236}">
                  <a16:creationId xmlns:a16="http://schemas.microsoft.com/office/drawing/2014/main" id="{0325C31E-19F1-CF39-DFDD-F4202543D750}"/>
                </a:ext>
              </a:extLst>
            </p:cNvPr>
            <p:cNvGrpSpPr/>
            <p:nvPr/>
          </p:nvGrpSpPr>
          <p:grpSpPr>
            <a:xfrm rot="5400000">
              <a:off x="1522148" y="3028435"/>
              <a:ext cx="482127" cy="224246"/>
              <a:chOff x="2387601" y="2598738"/>
              <a:chExt cx="614362" cy="285750"/>
            </a:xfrm>
            <a:grpFill/>
          </p:grpSpPr>
          <p:sp>
            <p:nvSpPr>
              <p:cNvPr id="43" name="Freeform 35">
                <a:extLst>
                  <a:ext uri="{FF2B5EF4-FFF2-40B4-BE49-F238E27FC236}">
                    <a16:creationId xmlns:a16="http://schemas.microsoft.com/office/drawing/2014/main" id="{123598E8-98FF-EAD6-0A23-F50658606139}"/>
                  </a:ext>
                </a:extLst>
              </p:cNvPr>
              <p:cNvSpPr/>
              <p:nvPr/>
            </p:nvSpPr>
            <p:spPr bwMode="auto">
              <a:xfrm>
                <a:off x="2716213" y="2598738"/>
                <a:ext cx="285750" cy="285750"/>
              </a:xfrm>
              <a:custGeom>
                <a:avLst/>
                <a:gdLst/>
                <a:ahLst/>
                <a:cxnLst>
                  <a:cxn ang="0">
                    <a:pos x="114" y="57"/>
                  </a:cxn>
                  <a:cxn ang="0">
                    <a:pos x="97" y="97"/>
                  </a:cxn>
                  <a:cxn ang="0">
                    <a:pos x="57" y="114"/>
                  </a:cxn>
                  <a:cxn ang="0">
                    <a:pos x="16" y="97"/>
                  </a:cxn>
                  <a:cxn ang="0">
                    <a:pos x="0" y="57"/>
                  </a:cxn>
                  <a:cxn ang="0">
                    <a:pos x="16" y="16"/>
                  </a:cxn>
                  <a:cxn ang="0">
                    <a:pos x="57" y="0"/>
                  </a:cxn>
                  <a:cxn ang="0">
                    <a:pos x="97" y="16"/>
                  </a:cxn>
                  <a:cxn ang="0">
                    <a:pos x="114" y="57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72"/>
                      <a:pt x="108" y="86"/>
                      <a:pt x="97" y="97"/>
                    </a:cubicBezTo>
                    <a:cubicBezTo>
                      <a:pt x="86" y="108"/>
                      <a:pt x="72" y="114"/>
                      <a:pt x="57" y="114"/>
                    </a:cubicBezTo>
                    <a:cubicBezTo>
                      <a:pt x="41" y="114"/>
                      <a:pt x="27" y="108"/>
                      <a:pt x="16" y="97"/>
                    </a:cubicBezTo>
                    <a:cubicBezTo>
                      <a:pt x="5" y="86"/>
                      <a:pt x="0" y="72"/>
                      <a:pt x="0" y="57"/>
                    </a:cubicBezTo>
                    <a:cubicBezTo>
                      <a:pt x="0" y="41"/>
                      <a:pt x="5" y="28"/>
                      <a:pt x="16" y="16"/>
                    </a:cubicBezTo>
                    <a:cubicBezTo>
                      <a:pt x="27" y="5"/>
                      <a:pt x="41" y="0"/>
                      <a:pt x="57" y="0"/>
                    </a:cubicBezTo>
                    <a:cubicBezTo>
                      <a:pt x="72" y="0"/>
                      <a:pt x="86" y="5"/>
                      <a:pt x="97" y="16"/>
                    </a:cubicBezTo>
                    <a:cubicBezTo>
                      <a:pt x="108" y="28"/>
                      <a:pt x="114" y="41"/>
                      <a:pt x="114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57">
                <a:extLst>
                  <a:ext uri="{FF2B5EF4-FFF2-40B4-BE49-F238E27FC236}">
                    <a16:creationId xmlns:a16="http://schemas.microsoft.com/office/drawing/2014/main" id="{DEAF9DE2-8EEB-3694-26BD-CBF8F023E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719388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" name="Group 65">
              <a:extLst>
                <a:ext uri="{FF2B5EF4-FFF2-40B4-BE49-F238E27FC236}">
                  <a16:creationId xmlns:a16="http://schemas.microsoft.com/office/drawing/2014/main" id="{480371DD-6690-CEAC-05FB-64AA733C1A40}"/>
                </a:ext>
              </a:extLst>
            </p:cNvPr>
            <p:cNvGrpSpPr/>
            <p:nvPr/>
          </p:nvGrpSpPr>
          <p:grpSpPr>
            <a:xfrm rot="5400000">
              <a:off x="1281706" y="2997289"/>
              <a:ext cx="443508" cy="247916"/>
              <a:chOff x="2387601" y="2914650"/>
              <a:chExt cx="565150" cy="315913"/>
            </a:xfrm>
            <a:grpFill/>
          </p:grpSpPr>
          <p:sp>
            <p:nvSpPr>
              <p:cNvPr id="41" name="Freeform 42">
                <a:extLst>
                  <a:ext uri="{FF2B5EF4-FFF2-40B4-BE49-F238E27FC236}">
                    <a16:creationId xmlns:a16="http://schemas.microsoft.com/office/drawing/2014/main" id="{11EFC7DE-8555-C1DB-9CDB-95C53822DA84}"/>
                  </a:ext>
                </a:extLst>
              </p:cNvPr>
              <p:cNvSpPr/>
              <p:nvPr/>
            </p:nvSpPr>
            <p:spPr bwMode="auto">
              <a:xfrm>
                <a:off x="2636838" y="2914650"/>
                <a:ext cx="315913" cy="315913"/>
              </a:xfrm>
              <a:custGeom>
                <a:avLst/>
                <a:gdLst/>
                <a:ahLst/>
                <a:cxnLst>
                  <a:cxn ang="0">
                    <a:pos x="107" y="18"/>
                  </a:cxn>
                  <a:cxn ang="0">
                    <a:pos x="126" y="63"/>
                  </a:cxn>
                  <a:cxn ang="0">
                    <a:pos x="107" y="107"/>
                  </a:cxn>
                  <a:cxn ang="0">
                    <a:pos x="63" y="126"/>
                  </a:cxn>
                  <a:cxn ang="0">
                    <a:pos x="18" y="107"/>
                  </a:cxn>
                  <a:cxn ang="0">
                    <a:pos x="0" y="63"/>
                  </a:cxn>
                  <a:cxn ang="0">
                    <a:pos x="18" y="18"/>
                  </a:cxn>
                  <a:cxn ang="0">
                    <a:pos x="63" y="0"/>
                  </a:cxn>
                  <a:cxn ang="0">
                    <a:pos x="107" y="18"/>
                  </a:cxn>
                </a:cxnLst>
                <a:rect l="0" t="0" r="r" b="b"/>
                <a:pathLst>
                  <a:path w="126" h="126">
                    <a:moveTo>
                      <a:pt x="107" y="18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7" y="107"/>
                    </a:cubicBezTo>
                    <a:cubicBezTo>
                      <a:pt x="95" y="120"/>
                      <a:pt x="80" y="126"/>
                      <a:pt x="63" y="126"/>
                    </a:cubicBezTo>
                    <a:cubicBezTo>
                      <a:pt x="45" y="126"/>
                      <a:pt x="30" y="120"/>
                      <a:pt x="18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8" y="18"/>
                    </a:cubicBezTo>
                    <a:cubicBezTo>
                      <a:pt x="30" y="6"/>
                      <a:pt x="45" y="0"/>
                      <a:pt x="63" y="0"/>
                    </a:cubicBezTo>
                    <a:cubicBezTo>
                      <a:pt x="80" y="0"/>
                      <a:pt x="95" y="6"/>
                      <a:pt x="10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58">
                <a:extLst>
                  <a:ext uri="{FF2B5EF4-FFF2-40B4-BE49-F238E27FC236}">
                    <a16:creationId xmlns:a16="http://schemas.microsoft.com/office/drawing/2014/main" id="{00DFAA58-FD03-0445-6344-5F42A6F1E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040063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Group 66">
              <a:extLst>
                <a:ext uri="{FF2B5EF4-FFF2-40B4-BE49-F238E27FC236}">
                  <a16:creationId xmlns:a16="http://schemas.microsoft.com/office/drawing/2014/main" id="{8DB121C5-8647-3081-3AC4-6378BB463AFA}"/>
                </a:ext>
              </a:extLst>
            </p:cNvPr>
            <p:cNvGrpSpPr/>
            <p:nvPr/>
          </p:nvGrpSpPr>
          <p:grpSpPr>
            <a:xfrm rot="5400000">
              <a:off x="1092965" y="2929392"/>
              <a:ext cx="322665" cy="262866"/>
              <a:chOff x="2387601" y="3222625"/>
              <a:chExt cx="411163" cy="334963"/>
            </a:xfrm>
            <a:grpFill/>
          </p:grpSpPr>
          <p:sp>
            <p:nvSpPr>
              <p:cNvPr id="39" name="Freeform 43">
                <a:extLst>
                  <a:ext uri="{FF2B5EF4-FFF2-40B4-BE49-F238E27FC236}">
                    <a16:creationId xmlns:a16="http://schemas.microsoft.com/office/drawing/2014/main" id="{C10A7778-5241-5686-589F-AB73314D0B9F}"/>
                  </a:ext>
                </a:extLst>
              </p:cNvPr>
              <p:cNvSpPr/>
              <p:nvPr/>
            </p:nvSpPr>
            <p:spPr bwMode="auto">
              <a:xfrm>
                <a:off x="2463801" y="3222625"/>
                <a:ext cx="334963" cy="334963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9" y="19"/>
                  </a:cxn>
                  <a:cxn ang="0">
                    <a:pos x="67" y="0"/>
                  </a:cxn>
                  <a:cxn ang="0">
                    <a:pos x="114" y="19"/>
                  </a:cxn>
                  <a:cxn ang="0">
                    <a:pos x="134" y="67"/>
                  </a:cxn>
                  <a:cxn ang="0">
                    <a:pos x="114" y="114"/>
                  </a:cxn>
                  <a:cxn ang="0">
                    <a:pos x="67" y="134"/>
                  </a:cxn>
                  <a:cxn ang="0">
                    <a:pos x="19" y="114"/>
                  </a:cxn>
                  <a:cxn ang="0">
                    <a:pos x="0" y="67"/>
                  </a:cxn>
                </a:cxnLst>
                <a:rect l="0" t="0" r="r" b="b"/>
                <a:pathLst>
                  <a:path w="134" h="134">
                    <a:moveTo>
                      <a:pt x="0" y="67"/>
                    </a:moveTo>
                    <a:cubicBezTo>
                      <a:pt x="0" y="48"/>
                      <a:pt x="6" y="33"/>
                      <a:pt x="19" y="19"/>
                    </a:cubicBezTo>
                    <a:cubicBezTo>
                      <a:pt x="32" y="6"/>
                      <a:pt x="48" y="0"/>
                      <a:pt x="67" y="0"/>
                    </a:cubicBezTo>
                    <a:cubicBezTo>
                      <a:pt x="85" y="0"/>
                      <a:pt x="101" y="6"/>
                      <a:pt x="114" y="19"/>
                    </a:cubicBezTo>
                    <a:cubicBezTo>
                      <a:pt x="127" y="33"/>
                      <a:pt x="134" y="48"/>
                      <a:pt x="134" y="67"/>
                    </a:cubicBezTo>
                    <a:cubicBezTo>
                      <a:pt x="134" y="85"/>
                      <a:pt x="127" y="101"/>
                      <a:pt x="114" y="114"/>
                    </a:cubicBezTo>
                    <a:cubicBezTo>
                      <a:pt x="101" y="127"/>
                      <a:pt x="85" y="134"/>
                      <a:pt x="67" y="134"/>
                    </a:cubicBezTo>
                    <a:cubicBezTo>
                      <a:pt x="48" y="134"/>
                      <a:pt x="32" y="127"/>
                      <a:pt x="19" y="114"/>
                    </a:cubicBezTo>
                    <a:cubicBezTo>
                      <a:pt x="6" y="101"/>
                      <a:pt x="0" y="85"/>
                      <a:pt x="0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59">
                <a:extLst>
                  <a:ext uri="{FF2B5EF4-FFF2-40B4-BE49-F238E27FC236}">
                    <a16:creationId xmlns:a16="http://schemas.microsoft.com/office/drawing/2014/main" id="{99666992-5D53-71BA-038C-DDA50A546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357563"/>
                <a:ext cx="27146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1" name="Group 232">
            <a:extLst>
              <a:ext uri="{FF2B5EF4-FFF2-40B4-BE49-F238E27FC236}">
                <a16:creationId xmlns:a16="http://schemas.microsoft.com/office/drawing/2014/main" id="{2CF92FC1-EAF1-A006-47F3-B6E2B727F5A0}"/>
              </a:ext>
            </a:extLst>
          </p:cNvPr>
          <p:cNvGrpSpPr/>
          <p:nvPr/>
        </p:nvGrpSpPr>
        <p:grpSpPr>
          <a:xfrm>
            <a:off x="3959176" y="2970213"/>
            <a:ext cx="2310556" cy="917574"/>
            <a:chOff x="2969380" y="2341841"/>
            <a:chExt cx="1732916" cy="688180"/>
          </a:xfrm>
          <a:solidFill>
            <a:srgbClr val="14CB48"/>
          </a:solidFill>
        </p:grpSpPr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12B003DB-3931-B8D6-B409-FFC1681598DD}"/>
                </a:ext>
              </a:extLst>
            </p:cNvPr>
            <p:cNvSpPr/>
            <p:nvPr/>
          </p:nvSpPr>
          <p:spPr bwMode="auto">
            <a:xfrm rot="5400000">
              <a:off x="4391467" y="2719191"/>
              <a:ext cx="311452" cy="310207"/>
            </a:xfrm>
            <a:custGeom>
              <a:avLst/>
              <a:gdLst/>
              <a:ahLst/>
              <a:cxnLst>
                <a:cxn ang="0">
                  <a:pos x="135" y="23"/>
                </a:cxn>
                <a:cxn ang="0">
                  <a:pos x="158" y="79"/>
                </a:cxn>
                <a:cxn ang="0">
                  <a:pos x="135" y="135"/>
                </a:cxn>
                <a:cxn ang="0">
                  <a:pos x="79" y="158"/>
                </a:cxn>
                <a:cxn ang="0">
                  <a:pos x="24" y="135"/>
                </a:cxn>
                <a:cxn ang="0">
                  <a:pos x="0" y="79"/>
                </a:cxn>
                <a:cxn ang="0">
                  <a:pos x="24" y="23"/>
                </a:cxn>
                <a:cxn ang="0">
                  <a:pos x="79" y="0"/>
                </a:cxn>
                <a:cxn ang="0">
                  <a:pos x="135" y="23"/>
                </a:cxn>
              </a:cxnLst>
              <a:rect l="0" t="0" r="r" b="b"/>
              <a:pathLst>
                <a:path w="158" h="158">
                  <a:moveTo>
                    <a:pt x="135" y="23"/>
                  </a:moveTo>
                  <a:cubicBezTo>
                    <a:pt x="150" y="39"/>
                    <a:pt x="158" y="57"/>
                    <a:pt x="158" y="79"/>
                  </a:cubicBezTo>
                  <a:cubicBezTo>
                    <a:pt x="158" y="100"/>
                    <a:pt x="150" y="119"/>
                    <a:pt x="135" y="135"/>
                  </a:cubicBezTo>
                  <a:cubicBezTo>
                    <a:pt x="120" y="150"/>
                    <a:pt x="101" y="158"/>
                    <a:pt x="79" y="158"/>
                  </a:cubicBezTo>
                  <a:cubicBezTo>
                    <a:pt x="58" y="158"/>
                    <a:pt x="39" y="150"/>
                    <a:pt x="24" y="135"/>
                  </a:cubicBezTo>
                  <a:cubicBezTo>
                    <a:pt x="8" y="119"/>
                    <a:pt x="0" y="100"/>
                    <a:pt x="0" y="79"/>
                  </a:cubicBezTo>
                  <a:cubicBezTo>
                    <a:pt x="0" y="57"/>
                    <a:pt x="8" y="39"/>
                    <a:pt x="24" y="23"/>
                  </a:cubicBezTo>
                  <a:cubicBezTo>
                    <a:pt x="39" y="8"/>
                    <a:pt x="58" y="0"/>
                    <a:pt x="79" y="0"/>
                  </a:cubicBezTo>
                  <a:cubicBezTo>
                    <a:pt x="101" y="0"/>
                    <a:pt x="120" y="8"/>
                    <a:pt x="135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53" name="Group 77">
              <a:extLst>
                <a:ext uri="{FF2B5EF4-FFF2-40B4-BE49-F238E27FC236}">
                  <a16:creationId xmlns:a16="http://schemas.microsoft.com/office/drawing/2014/main" id="{FA53D9BB-2548-CC80-7CE3-3CC79F42FFA5}"/>
                </a:ext>
              </a:extLst>
            </p:cNvPr>
            <p:cNvGrpSpPr/>
            <p:nvPr/>
          </p:nvGrpSpPr>
          <p:grpSpPr>
            <a:xfrm rot="5400000">
              <a:off x="3824002" y="2480127"/>
              <a:ext cx="444754" cy="247916"/>
              <a:chOff x="1795463" y="1947863"/>
              <a:chExt cx="566738" cy="315913"/>
            </a:xfrm>
            <a:grpFill/>
          </p:grpSpPr>
          <p:sp>
            <p:nvSpPr>
              <p:cNvPr id="69" name="Freeform 37">
                <a:extLst>
                  <a:ext uri="{FF2B5EF4-FFF2-40B4-BE49-F238E27FC236}">
                    <a16:creationId xmlns:a16="http://schemas.microsoft.com/office/drawing/2014/main" id="{BCB0AC7A-48D7-D2DD-1A66-350681689B49}"/>
                  </a:ext>
                </a:extLst>
              </p:cNvPr>
              <p:cNvSpPr/>
              <p:nvPr/>
            </p:nvSpPr>
            <p:spPr bwMode="auto">
              <a:xfrm>
                <a:off x="1795463" y="1947863"/>
                <a:ext cx="315913" cy="315913"/>
              </a:xfrm>
              <a:custGeom>
                <a:avLst/>
                <a:gdLst/>
                <a:ahLst/>
                <a:cxnLst>
                  <a:cxn ang="0">
                    <a:pos x="108" y="19"/>
                  </a:cxn>
                  <a:cxn ang="0">
                    <a:pos x="126" y="63"/>
                  </a:cxn>
                  <a:cxn ang="0">
                    <a:pos x="108" y="107"/>
                  </a:cxn>
                  <a:cxn ang="0">
                    <a:pos x="63" y="126"/>
                  </a:cxn>
                  <a:cxn ang="0">
                    <a:pos x="19" y="107"/>
                  </a:cxn>
                  <a:cxn ang="0">
                    <a:pos x="0" y="63"/>
                  </a:cxn>
                  <a:cxn ang="0">
                    <a:pos x="19" y="19"/>
                  </a:cxn>
                  <a:cxn ang="0">
                    <a:pos x="63" y="0"/>
                  </a:cxn>
                  <a:cxn ang="0">
                    <a:pos x="108" y="19"/>
                  </a:cxn>
                </a:cxnLst>
                <a:rect l="0" t="0" r="r" b="b"/>
                <a:pathLst>
                  <a:path w="126" h="126">
                    <a:moveTo>
                      <a:pt x="108" y="19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8" y="107"/>
                    </a:cubicBezTo>
                    <a:cubicBezTo>
                      <a:pt x="96" y="120"/>
                      <a:pt x="81" y="126"/>
                      <a:pt x="63" y="126"/>
                    </a:cubicBezTo>
                    <a:cubicBezTo>
                      <a:pt x="46" y="126"/>
                      <a:pt x="31" y="120"/>
                      <a:pt x="19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9" y="19"/>
                    </a:cubicBezTo>
                    <a:cubicBezTo>
                      <a:pt x="31" y="6"/>
                      <a:pt x="46" y="0"/>
                      <a:pt x="63" y="0"/>
                    </a:cubicBezTo>
                    <a:cubicBezTo>
                      <a:pt x="81" y="0"/>
                      <a:pt x="96" y="6"/>
                      <a:pt x="10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48">
                <a:extLst>
                  <a:ext uri="{FF2B5EF4-FFF2-40B4-BE49-F238E27FC236}">
                    <a16:creationId xmlns:a16="http://schemas.microsoft.com/office/drawing/2014/main" id="{3F24116E-40C9-6377-2BF9-529A5646F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2078038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Group 78">
              <a:extLst>
                <a:ext uri="{FF2B5EF4-FFF2-40B4-BE49-F238E27FC236}">
                  <a16:creationId xmlns:a16="http://schemas.microsoft.com/office/drawing/2014/main" id="{C0B0B0B1-9430-6CC2-D9B8-2A8604890BC0}"/>
                </a:ext>
              </a:extLst>
            </p:cNvPr>
            <p:cNvGrpSpPr/>
            <p:nvPr/>
          </p:nvGrpSpPr>
          <p:grpSpPr>
            <a:xfrm rot="5400000">
              <a:off x="4133586" y="2531827"/>
              <a:ext cx="325156" cy="264111"/>
              <a:chOff x="1947863" y="1619250"/>
              <a:chExt cx="414338" cy="336550"/>
            </a:xfrm>
            <a:grpFill/>
          </p:grpSpPr>
          <p:sp>
            <p:nvSpPr>
              <p:cNvPr id="67" name="Freeform 38">
                <a:extLst>
                  <a:ext uri="{FF2B5EF4-FFF2-40B4-BE49-F238E27FC236}">
                    <a16:creationId xmlns:a16="http://schemas.microsoft.com/office/drawing/2014/main" id="{0CE61C83-A6E5-72D2-45A4-BA7BF0D05C56}"/>
                  </a:ext>
                </a:extLst>
              </p:cNvPr>
              <p:cNvSpPr/>
              <p:nvPr/>
            </p:nvSpPr>
            <p:spPr bwMode="auto">
              <a:xfrm>
                <a:off x="1947863" y="1619250"/>
                <a:ext cx="336550" cy="336550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115" y="20"/>
                  </a:cxn>
                  <a:cxn ang="0">
                    <a:pos x="134" y="67"/>
                  </a:cxn>
                  <a:cxn ang="0">
                    <a:pos x="115" y="114"/>
                  </a:cxn>
                  <a:cxn ang="0">
                    <a:pos x="67" y="134"/>
                  </a:cxn>
                  <a:cxn ang="0">
                    <a:pos x="20" y="114"/>
                  </a:cxn>
                  <a:cxn ang="0">
                    <a:pos x="0" y="67"/>
                  </a:cxn>
                  <a:cxn ang="0">
                    <a:pos x="20" y="20"/>
                  </a:cxn>
                  <a:cxn ang="0">
                    <a:pos x="67" y="0"/>
                  </a:cxn>
                </a:cxnLst>
                <a:rect l="0" t="0" r="r" b="b"/>
                <a:pathLst>
                  <a:path w="134" h="134">
                    <a:moveTo>
                      <a:pt x="67" y="0"/>
                    </a:moveTo>
                    <a:cubicBezTo>
                      <a:pt x="86" y="0"/>
                      <a:pt x="102" y="6"/>
                      <a:pt x="115" y="20"/>
                    </a:cubicBezTo>
                    <a:cubicBezTo>
                      <a:pt x="128" y="33"/>
                      <a:pt x="134" y="48"/>
                      <a:pt x="134" y="67"/>
                    </a:cubicBezTo>
                    <a:cubicBezTo>
                      <a:pt x="134" y="85"/>
                      <a:pt x="128" y="101"/>
                      <a:pt x="115" y="114"/>
                    </a:cubicBezTo>
                    <a:cubicBezTo>
                      <a:pt x="102" y="127"/>
                      <a:pt x="86" y="134"/>
                      <a:pt x="67" y="134"/>
                    </a:cubicBezTo>
                    <a:cubicBezTo>
                      <a:pt x="49" y="134"/>
                      <a:pt x="33" y="127"/>
                      <a:pt x="20" y="114"/>
                    </a:cubicBezTo>
                    <a:cubicBezTo>
                      <a:pt x="7" y="101"/>
                      <a:pt x="0" y="85"/>
                      <a:pt x="0" y="67"/>
                    </a:cubicBezTo>
                    <a:cubicBezTo>
                      <a:pt x="0" y="48"/>
                      <a:pt x="7" y="33"/>
                      <a:pt x="20" y="20"/>
                    </a:cubicBezTo>
                    <a:cubicBezTo>
                      <a:pt x="33" y="6"/>
                      <a:pt x="49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49">
                <a:extLst>
                  <a:ext uri="{FF2B5EF4-FFF2-40B4-BE49-F238E27FC236}">
                    <a16:creationId xmlns:a16="http://schemas.microsoft.com/office/drawing/2014/main" id="{E0E4A8F8-EFB9-1CC2-32AF-879CA3E0F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788" y="1760538"/>
                <a:ext cx="252413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oup 79">
              <a:extLst>
                <a:ext uri="{FF2B5EF4-FFF2-40B4-BE49-F238E27FC236}">
                  <a16:creationId xmlns:a16="http://schemas.microsoft.com/office/drawing/2014/main" id="{CC0A8F4A-528F-CD05-2942-1C4144CC117B}"/>
                </a:ext>
              </a:extLst>
            </p:cNvPr>
            <p:cNvGrpSpPr/>
            <p:nvPr/>
          </p:nvGrpSpPr>
          <p:grpSpPr>
            <a:xfrm rot="5400000">
              <a:off x="3553038" y="2472028"/>
              <a:ext cx="484619" cy="224246"/>
              <a:chOff x="1744663" y="2282825"/>
              <a:chExt cx="617538" cy="285750"/>
            </a:xfrm>
            <a:grpFill/>
          </p:grpSpPr>
          <p:sp>
            <p:nvSpPr>
              <p:cNvPr id="65" name="Freeform 39">
                <a:extLst>
                  <a:ext uri="{FF2B5EF4-FFF2-40B4-BE49-F238E27FC236}">
                    <a16:creationId xmlns:a16="http://schemas.microsoft.com/office/drawing/2014/main" id="{D0826AFA-5B2F-2161-6BAD-4A78CCE7A4A5}"/>
                  </a:ext>
                </a:extLst>
              </p:cNvPr>
              <p:cNvSpPr/>
              <p:nvPr/>
            </p:nvSpPr>
            <p:spPr bwMode="auto">
              <a:xfrm>
                <a:off x="1744663" y="2282825"/>
                <a:ext cx="287338" cy="28575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7" y="17"/>
                  </a:cxn>
                  <a:cxn ang="0">
                    <a:pos x="57" y="0"/>
                  </a:cxn>
                  <a:cxn ang="0">
                    <a:pos x="98" y="17"/>
                  </a:cxn>
                  <a:cxn ang="0">
                    <a:pos x="114" y="57"/>
                  </a:cxn>
                  <a:cxn ang="0">
                    <a:pos x="98" y="97"/>
                  </a:cxn>
                  <a:cxn ang="0">
                    <a:pos x="57" y="114"/>
                  </a:cxn>
                  <a:cxn ang="0">
                    <a:pos x="17" y="97"/>
                  </a:cxn>
                  <a:cxn ang="0">
                    <a:pos x="0" y="57"/>
                  </a:cxn>
                </a:cxnLst>
                <a:rect l="0" t="0" r="r" b="b"/>
                <a:pathLst>
                  <a:path w="114" h="114">
                    <a:moveTo>
                      <a:pt x="0" y="57"/>
                    </a:moveTo>
                    <a:cubicBezTo>
                      <a:pt x="0" y="41"/>
                      <a:pt x="6" y="28"/>
                      <a:pt x="17" y="17"/>
                    </a:cubicBezTo>
                    <a:cubicBezTo>
                      <a:pt x="28" y="5"/>
                      <a:pt x="42" y="0"/>
                      <a:pt x="57" y="0"/>
                    </a:cubicBezTo>
                    <a:cubicBezTo>
                      <a:pt x="73" y="0"/>
                      <a:pt x="87" y="5"/>
                      <a:pt x="98" y="17"/>
                    </a:cubicBezTo>
                    <a:cubicBezTo>
                      <a:pt x="109" y="28"/>
                      <a:pt x="114" y="41"/>
                      <a:pt x="114" y="57"/>
                    </a:cubicBezTo>
                    <a:cubicBezTo>
                      <a:pt x="114" y="73"/>
                      <a:pt x="109" y="86"/>
                      <a:pt x="98" y="97"/>
                    </a:cubicBezTo>
                    <a:cubicBezTo>
                      <a:pt x="87" y="108"/>
                      <a:pt x="73" y="114"/>
                      <a:pt x="57" y="114"/>
                    </a:cubicBezTo>
                    <a:cubicBezTo>
                      <a:pt x="42" y="114"/>
                      <a:pt x="28" y="108"/>
                      <a:pt x="17" y="97"/>
                    </a:cubicBezTo>
                    <a:cubicBezTo>
                      <a:pt x="6" y="86"/>
                      <a:pt x="0" y="73"/>
                      <a:pt x="0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50">
                <a:extLst>
                  <a:ext uri="{FF2B5EF4-FFF2-40B4-BE49-F238E27FC236}">
                    <a16:creationId xmlns:a16="http://schemas.microsoft.com/office/drawing/2014/main" id="{22BE8861-54F1-D21F-8BE9-89FC56D65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403475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6" name="Group 80">
              <a:extLst>
                <a:ext uri="{FF2B5EF4-FFF2-40B4-BE49-F238E27FC236}">
                  <a16:creationId xmlns:a16="http://schemas.microsoft.com/office/drawing/2014/main" id="{940EDC96-79F5-5190-599C-9B9B6AAD4FF9}"/>
                </a:ext>
              </a:extLst>
            </p:cNvPr>
            <p:cNvGrpSpPr/>
            <p:nvPr/>
          </p:nvGrpSpPr>
          <p:grpSpPr>
            <a:xfrm rot="5400000">
              <a:off x="3311975" y="2491338"/>
              <a:ext cx="469670" cy="200576"/>
              <a:chOff x="1763713" y="2614613"/>
              <a:chExt cx="598488" cy="255588"/>
            </a:xfrm>
            <a:grpFill/>
          </p:grpSpPr>
          <p:sp>
            <p:nvSpPr>
              <p:cNvPr id="63" name="Freeform 45">
                <a:extLst>
                  <a:ext uri="{FF2B5EF4-FFF2-40B4-BE49-F238E27FC236}">
                    <a16:creationId xmlns:a16="http://schemas.microsoft.com/office/drawing/2014/main" id="{E0AA9046-A9C8-D151-5914-9E61516A4486}"/>
                  </a:ext>
                </a:extLst>
              </p:cNvPr>
              <p:cNvSpPr/>
              <p:nvPr/>
            </p:nvSpPr>
            <p:spPr bwMode="auto">
              <a:xfrm>
                <a:off x="1763713" y="2614613"/>
                <a:ext cx="255588" cy="255588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</a:cxnLst>
                <a:rect l="0" t="0" r="r" b="b"/>
                <a:pathLst>
                  <a:path w="102" h="102">
                    <a:moveTo>
                      <a:pt x="102" y="51"/>
                    </a:moveTo>
                    <a:cubicBezTo>
                      <a:pt x="102" y="65"/>
                      <a:pt x="97" y="77"/>
                      <a:pt x="87" y="87"/>
                    </a:cubicBez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5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5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51">
                <a:extLst>
                  <a:ext uri="{FF2B5EF4-FFF2-40B4-BE49-F238E27FC236}">
                    <a16:creationId xmlns:a16="http://schemas.microsoft.com/office/drawing/2014/main" id="{2B19EAF5-5FDD-23D6-DEF1-5AB09394B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719388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Group 81">
              <a:extLst>
                <a:ext uri="{FF2B5EF4-FFF2-40B4-BE49-F238E27FC236}">
                  <a16:creationId xmlns:a16="http://schemas.microsoft.com/office/drawing/2014/main" id="{8846D31D-A772-653C-DD66-D30CB3B39790}"/>
                </a:ext>
              </a:extLst>
            </p:cNvPr>
            <p:cNvGrpSpPr/>
            <p:nvPr/>
          </p:nvGrpSpPr>
          <p:grpSpPr>
            <a:xfrm rot="5400000">
              <a:off x="3087731" y="2543661"/>
              <a:ext cx="399905" cy="165693"/>
              <a:chOff x="1852613" y="2967038"/>
              <a:chExt cx="509588" cy="211138"/>
            </a:xfrm>
            <a:grpFill/>
          </p:grpSpPr>
          <p:sp>
            <p:nvSpPr>
              <p:cNvPr id="61" name="Freeform 46">
                <a:extLst>
                  <a:ext uri="{FF2B5EF4-FFF2-40B4-BE49-F238E27FC236}">
                    <a16:creationId xmlns:a16="http://schemas.microsoft.com/office/drawing/2014/main" id="{6EF02FEE-E0FB-B019-1E43-24962EDF653B}"/>
                  </a:ext>
                </a:extLst>
              </p:cNvPr>
              <p:cNvSpPr/>
              <p:nvPr/>
            </p:nvSpPr>
            <p:spPr bwMode="auto">
              <a:xfrm>
                <a:off x="1852613" y="2967038"/>
                <a:ext cx="211138" cy="211138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2"/>
                  </a:cxn>
                  <a:cxn ang="0">
                    <a:pos x="42" y="84"/>
                  </a:cxn>
                  <a:cxn ang="0">
                    <a:pos x="12" y="72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2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2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52">
                <a:extLst>
                  <a:ext uri="{FF2B5EF4-FFF2-40B4-BE49-F238E27FC236}">
                    <a16:creationId xmlns:a16="http://schemas.microsoft.com/office/drawing/2014/main" id="{4DE9791A-AA20-38E7-553A-24DB7F522F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3040063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8" name="Group 82">
              <a:extLst>
                <a:ext uri="{FF2B5EF4-FFF2-40B4-BE49-F238E27FC236}">
                  <a16:creationId xmlns:a16="http://schemas.microsoft.com/office/drawing/2014/main" id="{3182049E-333B-0228-D629-607F805727A5}"/>
                </a:ext>
              </a:extLst>
            </p:cNvPr>
            <p:cNvGrpSpPr/>
            <p:nvPr/>
          </p:nvGrpSpPr>
          <p:grpSpPr>
            <a:xfrm rot="5400000">
              <a:off x="2907713" y="2626510"/>
              <a:ext cx="261620" cy="138285"/>
              <a:chOff x="2028826" y="3302000"/>
              <a:chExt cx="333375" cy="176213"/>
            </a:xfrm>
            <a:grpFill/>
          </p:grpSpPr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id="{051B006C-D269-0F59-D0A2-6BE08E3442C9}"/>
                  </a:ext>
                </a:extLst>
              </p:cNvPr>
              <p:cNvSpPr/>
              <p:nvPr/>
            </p:nvSpPr>
            <p:spPr bwMode="auto">
              <a:xfrm>
                <a:off x="2028826" y="3302000"/>
                <a:ext cx="176213" cy="176213"/>
              </a:xfrm>
              <a:custGeom>
                <a:avLst/>
                <a:gdLst/>
                <a:ahLst/>
                <a:cxnLst>
                  <a:cxn ang="0">
                    <a:pos x="70" y="35"/>
                  </a:cxn>
                  <a:cxn ang="0">
                    <a:pos x="60" y="60"/>
                  </a:cxn>
                  <a:cxn ang="0">
                    <a:pos x="35" y="70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  <a:cxn ang="0">
                    <a:pos x="60" y="10"/>
                  </a:cxn>
                  <a:cxn ang="0">
                    <a:pos x="70" y="35"/>
                  </a:cxn>
                </a:cxnLst>
                <a:rect l="0" t="0" r="r" b="b"/>
                <a:pathLst>
                  <a:path w="70" h="70">
                    <a:moveTo>
                      <a:pt x="70" y="35"/>
                    </a:moveTo>
                    <a:cubicBezTo>
                      <a:pt x="70" y="45"/>
                      <a:pt x="67" y="53"/>
                      <a:pt x="60" y="60"/>
                    </a:cubicBezTo>
                    <a:cubicBezTo>
                      <a:pt x="53" y="66"/>
                      <a:pt x="45" y="70"/>
                      <a:pt x="35" y="70"/>
                    </a:cubicBezTo>
                    <a:cubicBezTo>
                      <a:pt x="25" y="70"/>
                      <a:pt x="17" y="66"/>
                      <a:pt x="10" y="60"/>
                    </a:cubicBezTo>
                    <a:cubicBezTo>
                      <a:pt x="3" y="53"/>
                      <a:pt x="0" y="45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ubicBezTo>
                      <a:pt x="45" y="0"/>
                      <a:pt x="53" y="3"/>
                      <a:pt x="60" y="10"/>
                    </a:cubicBezTo>
                    <a:cubicBezTo>
                      <a:pt x="67" y="17"/>
                      <a:pt x="70" y="25"/>
                      <a:pt x="7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53">
                <a:extLst>
                  <a:ext uri="{FF2B5EF4-FFF2-40B4-BE49-F238E27FC236}">
                    <a16:creationId xmlns:a16="http://schemas.microsoft.com/office/drawing/2014/main" id="{E5921F95-32E5-EAE4-71C6-DF13716C9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2326" y="3357563"/>
                <a:ext cx="2698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1" name="Group 242">
            <a:extLst>
              <a:ext uri="{FF2B5EF4-FFF2-40B4-BE49-F238E27FC236}">
                <a16:creationId xmlns:a16="http://schemas.microsoft.com/office/drawing/2014/main" id="{2A7CE3A0-41FA-815C-5A36-4313205F773A}"/>
              </a:ext>
            </a:extLst>
          </p:cNvPr>
          <p:cNvGrpSpPr/>
          <p:nvPr/>
        </p:nvGrpSpPr>
        <p:grpSpPr>
          <a:xfrm>
            <a:off x="3876121" y="3713743"/>
            <a:ext cx="1943460" cy="642839"/>
            <a:chOff x="2907090" y="2899492"/>
            <a:chExt cx="1457595" cy="482130"/>
          </a:xfrm>
          <a:solidFill>
            <a:srgbClr val="3C6FF1"/>
          </a:solidFill>
        </p:grpSpPr>
        <p:grpSp>
          <p:nvGrpSpPr>
            <p:cNvPr id="72" name="Group 86">
              <a:extLst>
                <a:ext uri="{FF2B5EF4-FFF2-40B4-BE49-F238E27FC236}">
                  <a16:creationId xmlns:a16="http://schemas.microsoft.com/office/drawing/2014/main" id="{2181CC15-22F0-0E6E-F727-FA844546809A}"/>
                </a:ext>
              </a:extLst>
            </p:cNvPr>
            <p:cNvGrpSpPr/>
            <p:nvPr/>
          </p:nvGrpSpPr>
          <p:grpSpPr>
            <a:xfrm rot="5400000">
              <a:off x="3306372" y="3028435"/>
              <a:ext cx="482128" cy="224246"/>
              <a:chOff x="2387601" y="2598738"/>
              <a:chExt cx="614362" cy="285750"/>
            </a:xfrm>
            <a:grpFill/>
          </p:grpSpPr>
          <p:sp>
            <p:nvSpPr>
              <p:cNvPr id="89" name="Freeform 35">
                <a:extLst>
                  <a:ext uri="{FF2B5EF4-FFF2-40B4-BE49-F238E27FC236}">
                    <a16:creationId xmlns:a16="http://schemas.microsoft.com/office/drawing/2014/main" id="{E505CD7C-DECD-E2A4-3674-F7D2A9525D9D}"/>
                  </a:ext>
                </a:extLst>
              </p:cNvPr>
              <p:cNvSpPr/>
              <p:nvPr/>
            </p:nvSpPr>
            <p:spPr bwMode="auto">
              <a:xfrm>
                <a:off x="2716213" y="2598738"/>
                <a:ext cx="285750" cy="285750"/>
              </a:xfrm>
              <a:custGeom>
                <a:avLst/>
                <a:gdLst/>
                <a:ahLst/>
                <a:cxnLst>
                  <a:cxn ang="0">
                    <a:pos x="114" y="57"/>
                  </a:cxn>
                  <a:cxn ang="0">
                    <a:pos x="97" y="97"/>
                  </a:cxn>
                  <a:cxn ang="0">
                    <a:pos x="57" y="114"/>
                  </a:cxn>
                  <a:cxn ang="0">
                    <a:pos x="16" y="97"/>
                  </a:cxn>
                  <a:cxn ang="0">
                    <a:pos x="0" y="57"/>
                  </a:cxn>
                  <a:cxn ang="0">
                    <a:pos x="16" y="16"/>
                  </a:cxn>
                  <a:cxn ang="0">
                    <a:pos x="57" y="0"/>
                  </a:cxn>
                  <a:cxn ang="0">
                    <a:pos x="97" y="16"/>
                  </a:cxn>
                  <a:cxn ang="0">
                    <a:pos x="114" y="57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72"/>
                      <a:pt x="108" y="86"/>
                      <a:pt x="97" y="97"/>
                    </a:cubicBezTo>
                    <a:cubicBezTo>
                      <a:pt x="86" y="108"/>
                      <a:pt x="72" y="114"/>
                      <a:pt x="57" y="114"/>
                    </a:cubicBezTo>
                    <a:cubicBezTo>
                      <a:pt x="41" y="114"/>
                      <a:pt x="27" y="108"/>
                      <a:pt x="16" y="97"/>
                    </a:cubicBezTo>
                    <a:cubicBezTo>
                      <a:pt x="5" y="86"/>
                      <a:pt x="0" y="72"/>
                      <a:pt x="0" y="57"/>
                    </a:cubicBezTo>
                    <a:cubicBezTo>
                      <a:pt x="0" y="41"/>
                      <a:pt x="5" y="28"/>
                      <a:pt x="16" y="16"/>
                    </a:cubicBezTo>
                    <a:cubicBezTo>
                      <a:pt x="27" y="5"/>
                      <a:pt x="41" y="0"/>
                      <a:pt x="57" y="0"/>
                    </a:cubicBezTo>
                    <a:cubicBezTo>
                      <a:pt x="72" y="0"/>
                      <a:pt x="86" y="5"/>
                      <a:pt x="97" y="16"/>
                    </a:cubicBezTo>
                    <a:cubicBezTo>
                      <a:pt x="108" y="28"/>
                      <a:pt x="114" y="41"/>
                      <a:pt x="114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57">
                <a:extLst>
                  <a:ext uri="{FF2B5EF4-FFF2-40B4-BE49-F238E27FC236}">
                    <a16:creationId xmlns:a16="http://schemas.microsoft.com/office/drawing/2014/main" id="{1EF48ED6-9AAF-0715-EE4E-12FBDCAEE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719388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" name="Group 233">
              <a:extLst>
                <a:ext uri="{FF2B5EF4-FFF2-40B4-BE49-F238E27FC236}">
                  <a16:creationId xmlns:a16="http://schemas.microsoft.com/office/drawing/2014/main" id="{B4666AD7-DB9B-7F27-3459-CEDD1D19F8DD}"/>
                </a:ext>
              </a:extLst>
            </p:cNvPr>
            <p:cNvGrpSpPr/>
            <p:nvPr/>
          </p:nvGrpSpPr>
          <p:grpSpPr>
            <a:xfrm>
              <a:off x="2907090" y="2899492"/>
              <a:ext cx="1457595" cy="468425"/>
              <a:chOff x="2907090" y="2899492"/>
              <a:chExt cx="1457595" cy="468425"/>
            </a:xfrm>
            <a:grpFill/>
          </p:grpSpPr>
          <p:grpSp>
            <p:nvGrpSpPr>
              <p:cNvPr id="74" name="Group 83">
                <a:extLst>
                  <a:ext uri="{FF2B5EF4-FFF2-40B4-BE49-F238E27FC236}">
                    <a16:creationId xmlns:a16="http://schemas.microsoft.com/office/drawing/2014/main" id="{1C10CC04-0F5F-ECEC-2CD7-7FB9A9BA536D}"/>
                  </a:ext>
                </a:extLst>
              </p:cNvPr>
              <p:cNvGrpSpPr/>
              <p:nvPr/>
            </p:nvGrpSpPr>
            <p:grpSpPr>
              <a:xfrm rot="5400000">
                <a:off x="3847676" y="3015353"/>
                <a:ext cx="397412" cy="165693"/>
                <a:chOff x="2387601" y="2000250"/>
                <a:chExt cx="506412" cy="211138"/>
              </a:xfrm>
              <a:grpFill/>
            </p:grpSpPr>
            <p:sp>
              <p:nvSpPr>
                <p:cNvPr id="87" name="Freeform 41">
                  <a:extLst>
                    <a:ext uri="{FF2B5EF4-FFF2-40B4-BE49-F238E27FC236}">
                      <a16:creationId xmlns:a16="http://schemas.microsoft.com/office/drawing/2014/main" id="{E3F99734-9191-EC32-F937-1DBF652B9453}"/>
                    </a:ext>
                  </a:extLst>
                </p:cNvPr>
                <p:cNvSpPr/>
                <p:nvPr/>
              </p:nvSpPr>
              <p:spPr bwMode="auto">
                <a:xfrm>
                  <a:off x="2684463" y="2000250"/>
                  <a:ext cx="209550" cy="211138"/>
                </a:xfrm>
                <a:custGeom>
                  <a:avLst/>
                  <a:gdLst/>
                  <a:ahLst/>
                  <a:cxnLst>
                    <a:cxn ang="0">
                      <a:pos x="71" y="12"/>
                    </a:cxn>
                    <a:cxn ang="0">
                      <a:pos x="84" y="42"/>
                    </a:cxn>
                    <a:cxn ang="0">
                      <a:pos x="71" y="71"/>
                    </a:cxn>
                    <a:cxn ang="0">
                      <a:pos x="42" y="84"/>
                    </a:cxn>
                    <a:cxn ang="0">
                      <a:pos x="12" y="71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1" y="12"/>
                    </a:cxn>
                  </a:cxnLst>
                  <a:rect l="0" t="0" r="r" b="b"/>
                  <a:pathLst>
                    <a:path w="84" h="84">
                      <a:moveTo>
                        <a:pt x="71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1" y="71"/>
                      </a:cubicBezTo>
                      <a:cubicBezTo>
                        <a:pt x="63" y="80"/>
                        <a:pt x="53" y="84"/>
                        <a:pt x="42" y="84"/>
                      </a:cubicBezTo>
                      <a:cubicBezTo>
                        <a:pt x="30" y="84"/>
                        <a:pt x="20" y="80"/>
                        <a:pt x="12" y="71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0" y="4"/>
                        <a:pt x="30" y="0"/>
                        <a:pt x="42" y="0"/>
                      </a:cubicBezTo>
                      <a:cubicBezTo>
                        <a:pt x="53" y="0"/>
                        <a:pt x="63" y="4"/>
                        <a:pt x="7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Rectangle 54">
                  <a:extLst>
                    <a:ext uri="{FF2B5EF4-FFF2-40B4-BE49-F238E27FC236}">
                      <a16:creationId xmlns:a16="http://schemas.microsoft.com/office/drawing/2014/main" id="{07072302-92F5-700F-9E29-06CD9DB74C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078038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5" name="Group 84">
                <a:extLst>
                  <a:ext uri="{FF2B5EF4-FFF2-40B4-BE49-F238E27FC236}">
                    <a16:creationId xmlns:a16="http://schemas.microsoft.com/office/drawing/2014/main" id="{8B2B9927-C712-118C-A088-70400606C8F1}"/>
                  </a:ext>
                </a:extLst>
              </p:cNvPr>
              <p:cNvGrpSpPr/>
              <p:nvPr/>
            </p:nvGrpSpPr>
            <p:grpSpPr>
              <a:xfrm rot="5400000">
                <a:off x="4165979" y="2961161"/>
                <a:ext cx="260374" cy="137039"/>
                <a:chOff x="2387601" y="1700213"/>
                <a:chExt cx="331788" cy="174625"/>
              </a:xfrm>
              <a:grpFill/>
            </p:grpSpPr>
            <p:sp>
              <p:nvSpPr>
                <p:cNvPr id="85" name="Freeform 40">
                  <a:extLst>
                    <a:ext uri="{FF2B5EF4-FFF2-40B4-BE49-F238E27FC236}">
                      <a16:creationId xmlns:a16="http://schemas.microsoft.com/office/drawing/2014/main" id="{7678F2B5-A90A-7307-DE19-5229987ACBAE}"/>
                    </a:ext>
                  </a:extLst>
                </p:cNvPr>
                <p:cNvSpPr/>
                <p:nvPr/>
              </p:nvSpPr>
              <p:spPr bwMode="auto">
                <a:xfrm>
                  <a:off x="2543176" y="1700213"/>
                  <a:ext cx="176213" cy="174625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59" y="10"/>
                    </a:cxn>
                    <a:cxn ang="0">
                      <a:pos x="70" y="35"/>
                    </a:cxn>
                    <a:cxn ang="0">
                      <a:pos x="59" y="59"/>
                    </a:cxn>
                    <a:cxn ang="0">
                      <a:pos x="35" y="70"/>
                    </a:cxn>
                    <a:cxn ang="0">
                      <a:pos x="10" y="59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44" y="0"/>
                        <a:pt x="53" y="3"/>
                        <a:pt x="59" y="10"/>
                      </a:cubicBezTo>
                      <a:cubicBezTo>
                        <a:pt x="66" y="17"/>
                        <a:pt x="70" y="25"/>
                        <a:pt x="70" y="35"/>
                      </a:cubicBezTo>
                      <a:cubicBezTo>
                        <a:pt x="70" y="44"/>
                        <a:pt x="66" y="53"/>
                        <a:pt x="59" y="59"/>
                      </a:cubicBezTo>
                      <a:cubicBezTo>
                        <a:pt x="53" y="66"/>
                        <a:pt x="44" y="70"/>
                        <a:pt x="35" y="70"/>
                      </a:cubicBezTo>
                      <a:cubicBezTo>
                        <a:pt x="25" y="70"/>
                        <a:pt x="17" y="66"/>
                        <a:pt x="10" y="59"/>
                      </a:cubicBezTo>
                      <a:cubicBezTo>
                        <a:pt x="3" y="53"/>
                        <a:pt x="0" y="44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Rectangle 55">
                  <a:extLst>
                    <a:ext uri="{FF2B5EF4-FFF2-40B4-BE49-F238E27FC236}">
                      <a16:creationId xmlns:a16="http://schemas.microsoft.com/office/drawing/2014/main" id="{74B24F3F-C5AA-C7D9-6A90-1F8455D2F9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1760538"/>
                  <a:ext cx="254000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6" name="Group 85">
                <a:extLst>
                  <a:ext uri="{FF2B5EF4-FFF2-40B4-BE49-F238E27FC236}">
                    <a16:creationId xmlns:a16="http://schemas.microsoft.com/office/drawing/2014/main" id="{A20BB2C6-151C-4763-D053-475F04FD8D84}"/>
                  </a:ext>
                </a:extLst>
              </p:cNvPr>
              <p:cNvGrpSpPr/>
              <p:nvPr/>
            </p:nvGrpSpPr>
            <p:grpSpPr>
              <a:xfrm rot="5400000">
                <a:off x="3560517" y="3033417"/>
                <a:ext cx="468424" cy="200576"/>
                <a:chOff x="2387601" y="2298700"/>
                <a:chExt cx="596900" cy="255588"/>
              </a:xfrm>
              <a:grpFill/>
            </p:grpSpPr>
            <p:sp>
              <p:nvSpPr>
                <p:cNvPr id="83" name="Freeform 34">
                  <a:extLst>
                    <a:ext uri="{FF2B5EF4-FFF2-40B4-BE49-F238E27FC236}">
                      <a16:creationId xmlns:a16="http://schemas.microsoft.com/office/drawing/2014/main" id="{BCE15CD2-66A6-661D-0788-4AB931D28896}"/>
                    </a:ext>
                  </a:extLst>
                </p:cNvPr>
                <p:cNvSpPr/>
                <p:nvPr/>
              </p:nvSpPr>
              <p:spPr bwMode="auto">
                <a:xfrm>
                  <a:off x="2728913" y="2298700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  <a:cxn ang="0">
                      <a:pos x="87" y="87"/>
                    </a:cxn>
                  </a:cxnLst>
                  <a:rect l="0" t="0" r="r" b="b"/>
                  <a:pathLst>
                    <a:path w="102" h="102">
                      <a:moveTo>
                        <a:pt x="87" y="87"/>
                      </a:move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4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4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ubicBezTo>
                        <a:pt x="102" y="65"/>
                        <a:pt x="97" y="77"/>
                        <a:pt x="87" y="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Rectangle 56">
                  <a:extLst>
                    <a:ext uri="{FF2B5EF4-FFF2-40B4-BE49-F238E27FC236}">
                      <a16:creationId xmlns:a16="http://schemas.microsoft.com/office/drawing/2014/main" id="{4F25AD4A-CCA7-B13B-DD25-76FB6F011A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403475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7" name="Group 87">
                <a:extLst>
                  <a:ext uri="{FF2B5EF4-FFF2-40B4-BE49-F238E27FC236}">
                    <a16:creationId xmlns:a16="http://schemas.microsoft.com/office/drawing/2014/main" id="{2F7B5887-1FF5-5A22-5619-655D0F6F9142}"/>
                  </a:ext>
                </a:extLst>
              </p:cNvPr>
              <p:cNvGrpSpPr/>
              <p:nvPr/>
            </p:nvGrpSpPr>
            <p:grpSpPr>
              <a:xfrm rot="5400000">
                <a:off x="3065930" y="2997289"/>
                <a:ext cx="443508" cy="247916"/>
                <a:chOff x="2387601" y="2914650"/>
                <a:chExt cx="565150" cy="315913"/>
              </a:xfrm>
              <a:grpFill/>
            </p:grpSpPr>
            <p:sp>
              <p:nvSpPr>
                <p:cNvPr id="81" name="Freeform 42">
                  <a:extLst>
                    <a:ext uri="{FF2B5EF4-FFF2-40B4-BE49-F238E27FC236}">
                      <a16:creationId xmlns:a16="http://schemas.microsoft.com/office/drawing/2014/main" id="{C2C3B861-76F1-5CAB-F776-9834668D5BED}"/>
                    </a:ext>
                  </a:extLst>
                </p:cNvPr>
                <p:cNvSpPr/>
                <p:nvPr/>
              </p:nvSpPr>
              <p:spPr bwMode="auto">
                <a:xfrm>
                  <a:off x="2636838" y="2914650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7" y="18"/>
                    </a:cxn>
                    <a:cxn ang="0">
                      <a:pos x="126" y="63"/>
                    </a:cxn>
                    <a:cxn ang="0">
                      <a:pos x="107" y="107"/>
                    </a:cxn>
                    <a:cxn ang="0">
                      <a:pos x="63" y="126"/>
                    </a:cxn>
                    <a:cxn ang="0">
                      <a:pos x="18" y="107"/>
                    </a:cxn>
                    <a:cxn ang="0">
                      <a:pos x="0" y="63"/>
                    </a:cxn>
                    <a:cxn ang="0">
                      <a:pos x="18" y="18"/>
                    </a:cxn>
                    <a:cxn ang="0">
                      <a:pos x="63" y="0"/>
                    </a:cxn>
                    <a:cxn ang="0">
                      <a:pos x="107" y="18"/>
                    </a:cxn>
                  </a:cxnLst>
                  <a:rect l="0" t="0" r="r" b="b"/>
                  <a:pathLst>
                    <a:path w="126" h="126">
                      <a:moveTo>
                        <a:pt x="107" y="18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7" y="107"/>
                      </a:cubicBezTo>
                      <a:cubicBezTo>
                        <a:pt x="95" y="120"/>
                        <a:pt x="80" y="126"/>
                        <a:pt x="63" y="126"/>
                      </a:cubicBezTo>
                      <a:cubicBezTo>
                        <a:pt x="45" y="126"/>
                        <a:pt x="30" y="120"/>
                        <a:pt x="18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8" y="18"/>
                      </a:cubicBezTo>
                      <a:cubicBezTo>
                        <a:pt x="30" y="6"/>
                        <a:pt x="45" y="0"/>
                        <a:pt x="63" y="0"/>
                      </a:cubicBezTo>
                      <a:cubicBezTo>
                        <a:pt x="80" y="0"/>
                        <a:pt x="95" y="6"/>
                        <a:pt x="10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Rectangle 58">
                  <a:extLst>
                    <a:ext uri="{FF2B5EF4-FFF2-40B4-BE49-F238E27FC236}">
                      <a16:creationId xmlns:a16="http://schemas.microsoft.com/office/drawing/2014/main" id="{F64BBBC0-6010-5D41-4865-5373246959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040063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8" name="Group 88">
                <a:extLst>
                  <a:ext uri="{FF2B5EF4-FFF2-40B4-BE49-F238E27FC236}">
                    <a16:creationId xmlns:a16="http://schemas.microsoft.com/office/drawing/2014/main" id="{2F4527E8-E30D-060F-452C-420EA1E8C692}"/>
                  </a:ext>
                </a:extLst>
              </p:cNvPr>
              <p:cNvGrpSpPr/>
              <p:nvPr/>
            </p:nvGrpSpPr>
            <p:grpSpPr>
              <a:xfrm rot="5400000">
                <a:off x="2877190" y="2929392"/>
                <a:ext cx="322665" cy="262866"/>
                <a:chOff x="2387601" y="3222625"/>
                <a:chExt cx="411163" cy="334963"/>
              </a:xfrm>
              <a:grpFill/>
            </p:grpSpPr>
            <p:sp>
              <p:nvSpPr>
                <p:cNvPr id="79" name="Freeform 43">
                  <a:extLst>
                    <a:ext uri="{FF2B5EF4-FFF2-40B4-BE49-F238E27FC236}">
                      <a16:creationId xmlns:a16="http://schemas.microsoft.com/office/drawing/2014/main" id="{AA826926-39E2-08EF-FE9D-23343E87E102}"/>
                    </a:ext>
                  </a:extLst>
                </p:cNvPr>
                <p:cNvSpPr/>
                <p:nvPr/>
              </p:nvSpPr>
              <p:spPr bwMode="auto">
                <a:xfrm>
                  <a:off x="2463801" y="3222625"/>
                  <a:ext cx="334963" cy="334963"/>
                </a:xfrm>
                <a:custGeom>
                  <a:avLst/>
                  <a:gdLst/>
                  <a:ahLst/>
                  <a:cxnLst>
                    <a:cxn ang="0">
                      <a:pos x="0" y="67"/>
                    </a:cxn>
                    <a:cxn ang="0">
                      <a:pos x="19" y="19"/>
                    </a:cxn>
                    <a:cxn ang="0">
                      <a:pos x="67" y="0"/>
                    </a:cxn>
                    <a:cxn ang="0">
                      <a:pos x="114" y="19"/>
                    </a:cxn>
                    <a:cxn ang="0">
                      <a:pos x="134" y="67"/>
                    </a:cxn>
                    <a:cxn ang="0">
                      <a:pos x="114" y="114"/>
                    </a:cxn>
                    <a:cxn ang="0">
                      <a:pos x="67" y="134"/>
                    </a:cxn>
                    <a:cxn ang="0">
                      <a:pos x="19" y="114"/>
                    </a:cxn>
                    <a:cxn ang="0">
                      <a:pos x="0" y="67"/>
                    </a:cxn>
                  </a:cxnLst>
                  <a:rect l="0" t="0" r="r" b="b"/>
                  <a:pathLst>
                    <a:path w="134" h="134">
                      <a:moveTo>
                        <a:pt x="0" y="67"/>
                      </a:moveTo>
                      <a:cubicBezTo>
                        <a:pt x="0" y="48"/>
                        <a:pt x="6" y="33"/>
                        <a:pt x="19" y="19"/>
                      </a:cubicBezTo>
                      <a:cubicBezTo>
                        <a:pt x="32" y="6"/>
                        <a:pt x="48" y="0"/>
                        <a:pt x="67" y="0"/>
                      </a:cubicBezTo>
                      <a:cubicBezTo>
                        <a:pt x="85" y="0"/>
                        <a:pt x="101" y="6"/>
                        <a:pt x="114" y="19"/>
                      </a:cubicBezTo>
                      <a:cubicBezTo>
                        <a:pt x="127" y="33"/>
                        <a:pt x="134" y="48"/>
                        <a:pt x="134" y="67"/>
                      </a:cubicBezTo>
                      <a:cubicBezTo>
                        <a:pt x="134" y="85"/>
                        <a:pt x="127" y="101"/>
                        <a:pt x="114" y="114"/>
                      </a:cubicBezTo>
                      <a:cubicBezTo>
                        <a:pt x="101" y="127"/>
                        <a:pt x="85" y="134"/>
                        <a:pt x="67" y="134"/>
                      </a:cubicBezTo>
                      <a:cubicBezTo>
                        <a:pt x="48" y="134"/>
                        <a:pt x="32" y="127"/>
                        <a:pt x="19" y="114"/>
                      </a:cubicBezTo>
                      <a:cubicBezTo>
                        <a:pt x="6" y="101"/>
                        <a:pt x="0" y="85"/>
                        <a:pt x="0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Rectangle 59">
                  <a:extLst>
                    <a:ext uri="{FF2B5EF4-FFF2-40B4-BE49-F238E27FC236}">
                      <a16:creationId xmlns:a16="http://schemas.microsoft.com/office/drawing/2014/main" id="{6CF02DDA-1FA7-33C9-03E8-517415B065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357563"/>
                  <a:ext cx="27146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91" name="Group 244">
            <a:extLst>
              <a:ext uri="{FF2B5EF4-FFF2-40B4-BE49-F238E27FC236}">
                <a16:creationId xmlns:a16="http://schemas.microsoft.com/office/drawing/2014/main" id="{11445407-CC00-E62A-447E-5840E6021046}"/>
              </a:ext>
            </a:extLst>
          </p:cNvPr>
          <p:cNvGrpSpPr/>
          <p:nvPr/>
        </p:nvGrpSpPr>
        <p:grpSpPr>
          <a:xfrm>
            <a:off x="6352789" y="2970214"/>
            <a:ext cx="1945122" cy="646168"/>
            <a:chOff x="4764591" y="2341838"/>
            <a:chExt cx="1458841" cy="484625"/>
          </a:xfrm>
          <a:solidFill>
            <a:srgbClr val="3C6FF1"/>
          </a:solidFill>
        </p:grpSpPr>
        <p:grpSp>
          <p:nvGrpSpPr>
            <p:cNvPr id="92" name="Group 115">
              <a:extLst>
                <a:ext uri="{FF2B5EF4-FFF2-40B4-BE49-F238E27FC236}">
                  <a16:creationId xmlns:a16="http://schemas.microsoft.com/office/drawing/2014/main" id="{C4AE851D-00E0-5459-F325-259D795946D9}"/>
                </a:ext>
              </a:extLst>
            </p:cNvPr>
            <p:cNvGrpSpPr/>
            <p:nvPr/>
          </p:nvGrpSpPr>
          <p:grpSpPr>
            <a:xfrm rot="5400000">
              <a:off x="5619215" y="2480122"/>
              <a:ext cx="444753" cy="247916"/>
              <a:chOff x="1795463" y="1947863"/>
              <a:chExt cx="566738" cy="315913"/>
            </a:xfrm>
            <a:grpFill/>
          </p:grpSpPr>
          <p:sp>
            <p:nvSpPr>
              <p:cNvPr id="108" name="Freeform 37">
                <a:extLst>
                  <a:ext uri="{FF2B5EF4-FFF2-40B4-BE49-F238E27FC236}">
                    <a16:creationId xmlns:a16="http://schemas.microsoft.com/office/drawing/2014/main" id="{A0A8DC52-411F-A297-4362-DA2CDA63FE0E}"/>
                  </a:ext>
                </a:extLst>
              </p:cNvPr>
              <p:cNvSpPr/>
              <p:nvPr/>
            </p:nvSpPr>
            <p:spPr bwMode="auto">
              <a:xfrm>
                <a:off x="1795463" y="1947863"/>
                <a:ext cx="315913" cy="315913"/>
              </a:xfrm>
              <a:custGeom>
                <a:avLst/>
                <a:gdLst/>
                <a:ahLst/>
                <a:cxnLst>
                  <a:cxn ang="0">
                    <a:pos x="108" y="19"/>
                  </a:cxn>
                  <a:cxn ang="0">
                    <a:pos x="126" y="63"/>
                  </a:cxn>
                  <a:cxn ang="0">
                    <a:pos x="108" y="107"/>
                  </a:cxn>
                  <a:cxn ang="0">
                    <a:pos x="63" y="126"/>
                  </a:cxn>
                  <a:cxn ang="0">
                    <a:pos x="19" y="107"/>
                  </a:cxn>
                  <a:cxn ang="0">
                    <a:pos x="0" y="63"/>
                  </a:cxn>
                  <a:cxn ang="0">
                    <a:pos x="19" y="19"/>
                  </a:cxn>
                  <a:cxn ang="0">
                    <a:pos x="63" y="0"/>
                  </a:cxn>
                  <a:cxn ang="0">
                    <a:pos x="108" y="19"/>
                  </a:cxn>
                </a:cxnLst>
                <a:rect l="0" t="0" r="r" b="b"/>
                <a:pathLst>
                  <a:path w="126" h="126">
                    <a:moveTo>
                      <a:pt x="108" y="19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8" y="107"/>
                    </a:cubicBezTo>
                    <a:cubicBezTo>
                      <a:pt x="96" y="120"/>
                      <a:pt x="81" y="126"/>
                      <a:pt x="63" y="126"/>
                    </a:cubicBezTo>
                    <a:cubicBezTo>
                      <a:pt x="46" y="126"/>
                      <a:pt x="31" y="120"/>
                      <a:pt x="19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9" y="19"/>
                    </a:cubicBezTo>
                    <a:cubicBezTo>
                      <a:pt x="31" y="6"/>
                      <a:pt x="46" y="0"/>
                      <a:pt x="63" y="0"/>
                    </a:cubicBezTo>
                    <a:cubicBezTo>
                      <a:pt x="81" y="0"/>
                      <a:pt x="96" y="6"/>
                      <a:pt x="10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48">
                <a:extLst>
                  <a:ext uri="{FF2B5EF4-FFF2-40B4-BE49-F238E27FC236}">
                    <a16:creationId xmlns:a16="http://schemas.microsoft.com/office/drawing/2014/main" id="{564A549B-4378-97CC-045A-A50865A1B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2078038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116">
              <a:extLst>
                <a:ext uri="{FF2B5EF4-FFF2-40B4-BE49-F238E27FC236}">
                  <a16:creationId xmlns:a16="http://schemas.microsoft.com/office/drawing/2014/main" id="{D880567F-E764-A76A-DC25-CB6A57CCEE95}"/>
                </a:ext>
              </a:extLst>
            </p:cNvPr>
            <p:cNvGrpSpPr/>
            <p:nvPr/>
          </p:nvGrpSpPr>
          <p:grpSpPr>
            <a:xfrm rot="5400000">
              <a:off x="5928799" y="2531822"/>
              <a:ext cx="325155" cy="264111"/>
              <a:chOff x="1947863" y="1619250"/>
              <a:chExt cx="414338" cy="336550"/>
            </a:xfrm>
            <a:grpFill/>
          </p:grpSpPr>
          <p:sp>
            <p:nvSpPr>
              <p:cNvPr id="106" name="Freeform 38">
                <a:extLst>
                  <a:ext uri="{FF2B5EF4-FFF2-40B4-BE49-F238E27FC236}">
                    <a16:creationId xmlns:a16="http://schemas.microsoft.com/office/drawing/2014/main" id="{9D5A1E87-E4D9-EA12-9B27-194984C17D00}"/>
                  </a:ext>
                </a:extLst>
              </p:cNvPr>
              <p:cNvSpPr/>
              <p:nvPr/>
            </p:nvSpPr>
            <p:spPr bwMode="auto">
              <a:xfrm>
                <a:off x="1947863" y="1619250"/>
                <a:ext cx="336550" cy="336550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115" y="20"/>
                  </a:cxn>
                  <a:cxn ang="0">
                    <a:pos x="134" y="67"/>
                  </a:cxn>
                  <a:cxn ang="0">
                    <a:pos x="115" y="114"/>
                  </a:cxn>
                  <a:cxn ang="0">
                    <a:pos x="67" y="134"/>
                  </a:cxn>
                  <a:cxn ang="0">
                    <a:pos x="20" y="114"/>
                  </a:cxn>
                  <a:cxn ang="0">
                    <a:pos x="0" y="67"/>
                  </a:cxn>
                  <a:cxn ang="0">
                    <a:pos x="20" y="20"/>
                  </a:cxn>
                  <a:cxn ang="0">
                    <a:pos x="67" y="0"/>
                  </a:cxn>
                </a:cxnLst>
                <a:rect l="0" t="0" r="r" b="b"/>
                <a:pathLst>
                  <a:path w="134" h="134">
                    <a:moveTo>
                      <a:pt x="67" y="0"/>
                    </a:moveTo>
                    <a:cubicBezTo>
                      <a:pt x="86" y="0"/>
                      <a:pt x="102" y="6"/>
                      <a:pt x="115" y="20"/>
                    </a:cubicBezTo>
                    <a:cubicBezTo>
                      <a:pt x="128" y="33"/>
                      <a:pt x="134" y="48"/>
                      <a:pt x="134" y="67"/>
                    </a:cubicBezTo>
                    <a:cubicBezTo>
                      <a:pt x="134" y="85"/>
                      <a:pt x="128" y="101"/>
                      <a:pt x="115" y="114"/>
                    </a:cubicBezTo>
                    <a:cubicBezTo>
                      <a:pt x="102" y="127"/>
                      <a:pt x="86" y="134"/>
                      <a:pt x="67" y="134"/>
                    </a:cubicBezTo>
                    <a:cubicBezTo>
                      <a:pt x="49" y="134"/>
                      <a:pt x="33" y="127"/>
                      <a:pt x="20" y="114"/>
                    </a:cubicBezTo>
                    <a:cubicBezTo>
                      <a:pt x="7" y="101"/>
                      <a:pt x="0" y="85"/>
                      <a:pt x="0" y="67"/>
                    </a:cubicBezTo>
                    <a:cubicBezTo>
                      <a:pt x="0" y="48"/>
                      <a:pt x="7" y="33"/>
                      <a:pt x="20" y="20"/>
                    </a:cubicBezTo>
                    <a:cubicBezTo>
                      <a:pt x="33" y="6"/>
                      <a:pt x="49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49">
                <a:extLst>
                  <a:ext uri="{FF2B5EF4-FFF2-40B4-BE49-F238E27FC236}">
                    <a16:creationId xmlns:a16="http://schemas.microsoft.com/office/drawing/2014/main" id="{549CF27E-B34F-99F4-B9AD-F7EB513C5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788" y="1760538"/>
                <a:ext cx="252413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17">
              <a:extLst>
                <a:ext uri="{FF2B5EF4-FFF2-40B4-BE49-F238E27FC236}">
                  <a16:creationId xmlns:a16="http://schemas.microsoft.com/office/drawing/2014/main" id="{4EED71A1-2DC2-5C65-4570-1526DC593232}"/>
                </a:ext>
              </a:extLst>
            </p:cNvPr>
            <p:cNvGrpSpPr/>
            <p:nvPr/>
          </p:nvGrpSpPr>
          <p:grpSpPr>
            <a:xfrm rot="5400000">
              <a:off x="5348254" y="2472025"/>
              <a:ext cx="484619" cy="224246"/>
              <a:chOff x="1744663" y="2282825"/>
              <a:chExt cx="617538" cy="285750"/>
            </a:xfrm>
            <a:grpFill/>
          </p:grpSpPr>
          <p:sp>
            <p:nvSpPr>
              <p:cNvPr id="104" name="Freeform 39">
                <a:extLst>
                  <a:ext uri="{FF2B5EF4-FFF2-40B4-BE49-F238E27FC236}">
                    <a16:creationId xmlns:a16="http://schemas.microsoft.com/office/drawing/2014/main" id="{6D8C56BC-4C6B-69BF-0693-03E974566DBC}"/>
                  </a:ext>
                </a:extLst>
              </p:cNvPr>
              <p:cNvSpPr/>
              <p:nvPr/>
            </p:nvSpPr>
            <p:spPr bwMode="auto">
              <a:xfrm>
                <a:off x="1744663" y="2282825"/>
                <a:ext cx="287338" cy="28575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7" y="17"/>
                  </a:cxn>
                  <a:cxn ang="0">
                    <a:pos x="57" y="0"/>
                  </a:cxn>
                  <a:cxn ang="0">
                    <a:pos x="98" y="17"/>
                  </a:cxn>
                  <a:cxn ang="0">
                    <a:pos x="114" y="57"/>
                  </a:cxn>
                  <a:cxn ang="0">
                    <a:pos x="98" y="97"/>
                  </a:cxn>
                  <a:cxn ang="0">
                    <a:pos x="57" y="114"/>
                  </a:cxn>
                  <a:cxn ang="0">
                    <a:pos x="17" y="97"/>
                  </a:cxn>
                  <a:cxn ang="0">
                    <a:pos x="0" y="57"/>
                  </a:cxn>
                </a:cxnLst>
                <a:rect l="0" t="0" r="r" b="b"/>
                <a:pathLst>
                  <a:path w="114" h="114">
                    <a:moveTo>
                      <a:pt x="0" y="57"/>
                    </a:moveTo>
                    <a:cubicBezTo>
                      <a:pt x="0" y="41"/>
                      <a:pt x="6" y="28"/>
                      <a:pt x="17" y="17"/>
                    </a:cubicBezTo>
                    <a:cubicBezTo>
                      <a:pt x="28" y="5"/>
                      <a:pt x="42" y="0"/>
                      <a:pt x="57" y="0"/>
                    </a:cubicBezTo>
                    <a:cubicBezTo>
                      <a:pt x="73" y="0"/>
                      <a:pt x="87" y="5"/>
                      <a:pt x="98" y="17"/>
                    </a:cubicBezTo>
                    <a:cubicBezTo>
                      <a:pt x="109" y="28"/>
                      <a:pt x="114" y="41"/>
                      <a:pt x="114" y="57"/>
                    </a:cubicBezTo>
                    <a:cubicBezTo>
                      <a:pt x="114" y="73"/>
                      <a:pt x="109" y="86"/>
                      <a:pt x="98" y="97"/>
                    </a:cubicBezTo>
                    <a:cubicBezTo>
                      <a:pt x="87" y="108"/>
                      <a:pt x="73" y="114"/>
                      <a:pt x="57" y="114"/>
                    </a:cubicBezTo>
                    <a:cubicBezTo>
                      <a:pt x="42" y="114"/>
                      <a:pt x="28" y="108"/>
                      <a:pt x="17" y="97"/>
                    </a:cubicBezTo>
                    <a:cubicBezTo>
                      <a:pt x="6" y="86"/>
                      <a:pt x="0" y="73"/>
                      <a:pt x="0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50">
                <a:extLst>
                  <a:ext uri="{FF2B5EF4-FFF2-40B4-BE49-F238E27FC236}">
                    <a16:creationId xmlns:a16="http://schemas.microsoft.com/office/drawing/2014/main" id="{D5B131BC-4BA5-D5EA-43E9-C704E88604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403475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5" name="Group 118">
              <a:extLst>
                <a:ext uri="{FF2B5EF4-FFF2-40B4-BE49-F238E27FC236}">
                  <a16:creationId xmlns:a16="http://schemas.microsoft.com/office/drawing/2014/main" id="{2D4EE02F-076F-5EF7-2315-20BE5F893175}"/>
                </a:ext>
              </a:extLst>
            </p:cNvPr>
            <p:cNvGrpSpPr/>
            <p:nvPr/>
          </p:nvGrpSpPr>
          <p:grpSpPr>
            <a:xfrm rot="5400000">
              <a:off x="5107189" y="2491334"/>
              <a:ext cx="469669" cy="200576"/>
              <a:chOff x="1763713" y="2614613"/>
              <a:chExt cx="598488" cy="255588"/>
            </a:xfrm>
            <a:grpFill/>
          </p:grpSpPr>
          <p:sp>
            <p:nvSpPr>
              <p:cNvPr id="102" name="Freeform 45">
                <a:extLst>
                  <a:ext uri="{FF2B5EF4-FFF2-40B4-BE49-F238E27FC236}">
                    <a16:creationId xmlns:a16="http://schemas.microsoft.com/office/drawing/2014/main" id="{1DD75A6C-B2CC-CAAB-5937-515A0D9D8DEB}"/>
                  </a:ext>
                </a:extLst>
              </p:cNvPr>
              <p:cNvSpPr/>
              <p:nvPr/>
            </p:nvSpPr>
            <p:spPr bwMode="auto">
              <a:xfrm>
                <a:off x="1763713" y="2614613"/>
                <a:ext cx="255588" cy="255588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</a:cxnLst>
                <a:rect l="0" t="0" r="r" b="b"/>
                <a:pathLst>
                  <a:path w="102" h="102">
                    <a:moveTo>
                      <a:pt x="102" y="51"/>
                    </a:moveTo>
                    <a:cubicBezTo>
                      <a:pt x="102" y="65"/>
                      <a:pt x="97" y="77"/>
                      <a:pt x="87" y="87"/>
                    </a:cubicBez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5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5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51">
                <a:extLst>
                  <a:ext uri="{FF2B5EF4-FFF2-40B4-BE49-F238E27FC236}">
                    <a16:creationId xmlns:a16="http://schemas.microsoft.com/office/drawing/2014/main" id="{7AE08BAB-1DAF-D3C0-E2CB-A308C671F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719388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6" name="Group 119">
              <a:extLst>
                <a:ext uri="{FF2B5EF4-FFF2-40B4-BE49-F238E27FC236}">
                  <a16:creationId xmlns:a16="http://schemas.microsoft.com/office/drawing/2014/main" id="{3FD56B1E-7618-C391-AD28-6F5F252446DE}"/>
                </a:ext>
              </a:extLst>
            </p:cNvPr>
            <p:cNvGrpSpPr/>
            <p:nvPr/>
          </p:nvGrpSpPr>
          <p:grpSpPr>
            <a:xfrm rot="5400000">
              <a:off x="4882943" y="2543660"/>
              <a:ext cx="399905" cy="165693"/>
              <a:chOff x="1852613" y="2967038"/>
              <a:chExt cx="509588" cy="211138"/>
            </a:xfrm>
            <a:grpFill/>
          </p:grpSpPr>
          <p:sp>
            <p:nvSpPr>
              <p:cNvPr id="100" name="Freeform 46">
                <a:extLst>
                  <a:ext uri="{FF2B5EF4-FFF2-40B4-BE49-F238E27FC236}">
                    <a16:creationId xmlns:a16="http://schemas.microsoft.com/office/drawing/2014/main" id="{74C7333F-7F12-C79C-F82C-8AC7B7F392EA}"/>
                  </a:ext>
                </a:extLst>
              </p:cNvPr>
              <p:cNvSpPr/>
              <p:nvPr/>
            </p:nvSpPr>
            <p:spPr bwMode="auto">
              <a:xfrm>
                <a:off x="1852613" y="2967038"/>
                <a:ext cx="211138" cy="211138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2"/>
                  </a:cxn>
                  <a:cxn ang="0">
                    <a:pos x="42" y="84"/>
                  </a:cxn>
                  <a:cxn ang="0">
                    <a:pos x="12" y="72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2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2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Rectangle 52">
                <a:extLst>
                  <a:ext uri="{FF2B5EF4-FFF2-40B4-BE49-F238E27FC236}">
                    <a16:creationId xmlns:a16="http://schemas.microsoft.com/office/drawing/2014/main" id="{3911589B-71C3-CBFD-5086-2E7A1BE3F2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3040063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Group 120">
              <a:extLst>
                <a:ext uri="{FF2B5EF4-FFF2-40B4-BE49-F238E27FC236}">
                  <a16:creationId xmlns:a16="http://schemas.microsoft.com/office/drawing/2014/main" id="{7FEC783C-51E0-3456-FC4B-20A3CB1F69E8}"/>
                </a:ext>
              </a:extLst>
            </p:cNvPr>
            <p:cNvGrpSpPr/>
            <p:nvPr/>
          </p:nvGrpSpPr>
          <p:grpSpPr>
            <a:xfrm rot="5400000">
              <a:off x="4702924" y="2626510"/>
              <a:ext cx="261620" cy="138285"/>
              <a:chOff x="2028826" y="3302000"/>
              <a:chExt cx="333375" cy="176213"/>
            </a:xfrm>
            <a:grpFill/>
          </p:grpSpPr>
          <p:sp>
            <p:nvSpPr>
              <p:cNvPr id="98" name="Freeform 44">
                <a:extLst>
                  <a:ext uri="{FF2B5EF4-FFF2-40B4-BE49-F238E27FC236}">
                    <a16:creationId xmlns:a16="http://schemas.microsoft.com/office/drawing/2014/main" id="{99640544-0C5F-7444-0596-1C6CC9A6F3E4}"/>
                  </a:ext>
                </a:extLst>
              </p:cNvPr>
              <p:cNvSpPr/>
              <p:nvPr/>
            </p:nvSpPr>
            <p:spPr bwMode="auto">
              <a:xfrm>
                <a:off x="2028826" y="3302000"/>
                <a:ext cx="176213" cy="176213"/>
              </a:xfrm>
              <a:custGeom>
                <a:avLst/>
                <a:gdLst/>
                <a:ahLst/>
                <a:cxnLst>
                  <a:cxn ang="0">
                    <a:pos x="70" y="35"/>
                  </a:cxn>
                  <a:cxn ang="0">
                    <a:pos x="60" y="60"/>
                  </a:cxn>
                  <a:cxn ang="0">
                    <a:pos x="35" y="70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  <a:cxn ang="0">
                    <a:pos x="60" y="10"/>
                  </a:cxn>
                  <a:cxn ang="0">
                    <a:pos x="70" y="35"/>
                  </a:cxn>
                </a:cxnLst>
                <a:rect l="0" t="0" r="r" b="b"/>
                <a:pathLst>
                  <a:path w="70" h="70">
                    <a:moveTo>
                      <a:pt x="70" y="35"/>
                    </a:moveTo>
                    <a:cubicBezTo>
                      <a:pt x="70" y="45"/>
                      <a:pt x="67" y="53"/>
                      <a:pt x="60" y="60"/>
                    </a:cubicBezTo>
                    <a:cubicBezTo>
                      <a:pt x="53" y="66"/>
                      <a:pt x="45" y="70"/>
                      <a:pt x="35" y="70"/>
                    </a:cubicBezTo>
                    <a:cubicBezTo>
                      <a:pt x="25" y="70"/>
                      <a:pt x="17" y="66"/>
                      <a:pt x="10" y="60"/>
                    </a:cubicBezTo>
                    <a:cubicBezTo>
                      <a:pt x="3" y="53"/>
                      <a:pt x="0" y="45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ubicBezTo>
                      <a:pt x="45" y="0"/>
                      <a:pt x="53" y="3"/>
                      <a:pt x="60" y="10"/>
                    </a:cubicBezTo>
                    <a:cubicBezTo>
                      <a:pt x="67" y="17"/>
                      <a:pt x="70" y="25"/>
                      <a:pt x="7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53">
                <a:extLst>
                  <a:ext uri="{FF2B5EF4-FFF2-40B4-BE49-F238E27FC236}">
                    <a16:creationId xmlns:a16="http://schemas.microsoft.com/office/drawing/2014/main" id="{36BB7D26-996C-53F4-7635-E2A1B6A19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2326" y="3357563"/>
                <a:ext cx="2698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0" name="Group 243">
            <a:extLst>
              <a:ext uri="{FF2B5EF4-FFF2-40B4-BE49-F238E27FC236}">
                <a16:creationId xmlns:a16="http://schemas.microsoft.com/office/drawing/2014/main" id="{D9A3D182-1E24-9771-A9BC-699B415673BC}"/>
              </a:ext>
            </a:extLst>
          </p:cNvPr>
          <p:cNvGrpSpPr/>
          <p:nvPr/>
        </p:nvGrpSpPr>
        <p:grpSpPr>
          <a:xfrm>
            <a:off x="6269737" y="3472515"/>
            <a:ext cx="2393611" cy="884064"/>
            <a:chOff x="4702301" y="2718572"/>
            <a:chExt cx="1795208" cy="663049"/>
          </a:xfrm>
          <a:solidFill>
            <a:srgbClr val="14CB48"/>
          </a:solidFill>
        </p:grpSpPr>
        <p:sp>
          <p:nvSpPr>
            <p:cNvPr id="111" name="Freeform 36">
              <a:extLst>
                <a:ext uri="{FF2B5EF4-FFF2-40B4-BE49-F238E27FC236}">
                  <a16:creationId xmlns:a16="http://schemas.microsoft.com/office/drawing/2014/main" id="{F7217BF2-9D0A-959F-49B7-A7CDD2C9D39D}"/>
                </a:ext>
              </a:extLst>
            </p:cNvPr>
            <p:cNvSpPr/>
            <p:nvPr/>
          </p:nvSpPr>
          <p:spPr bwMode="auto">
            <a:xfrm rot="5400000">
              <a:off x="6186680" y="2719194"/>
              <a:ext cx="311452" cy="310207"/>
            </a:xfrm>
            <a:custGeom>
              <a:avLst/>
              <a:gdLst/>
              <a:ahLst/>
              <a:cxnLst>
                <a:cxn ang="0">
                  <a:pos x="135" y="23"/>
                </a:cxn>
                <a:cxn ang="0">
                  <a:pos x="158" y="79"/>
                </a:cxn>
                <a:cxn ang="0">
                  <a:pos x="135" y="135"/>
                </a:cxn>
                <a:cxn ang="0">
                  <a:pos x="79" y="158"/>
                </a:cxn>
                <a:cxn ang="0">
                  <a:pos x="24" y="135"/>
                </a:cxn>
                <a:cxn ang="0">
                  <a:pos x="0" y="79"/>
                </a:cxn>
                <a:cxn ang="0">
                  <a:pos x="24" y="23"/>
                </a:cxn>
                <a:cxn ang="0">
                  <a:pos x="79" y="0"/>
                </a:cxn>
                <a:cxn ang="0">
                  <a:pos x="135" y="23"/>
                </a:cxn>
              </a:cxnLst>
              <a:rect l="0" t="0" r="r" b="b"/>
              <a:pathLst>
                <a:path w="158" h="158">
                  <a:moveTo>
                    <a:pt x="135" y="23"/>
                  </a:moveTo>
                  <a:cubicBezTo>
                    <a:pt x="150" y="39"/>
                    <a:pt x="158" y="57"/>
                    <a:pt x="158" y="79"/>
                  </a:cubicBezTo>
                  <a:cubicBezTo>
                    <a:pt x="158" y="100"/>
                    <a:pt x="150" y="119"/>
                    <a:pt x="135" y="135"/>
                  </a:cubicBezTo>
                  <a:cubicBezTo>
                    <a:pt x="120" y="150"/>
                    <a:pt x="101" y="158"/>
                    <a:pt x="79" y="158"/>
                  </a:cubicBezTo>
                  <a:cubicBezTo>
                    <a:pt x="58" y="158"/>
                    <a:pt x="39" y="150"/>
                    <a:pt x="24" y="135"/>
                  </a:cubicBezTo>
                  <a:cubicBezTo>
                    <a:pt x="8" y="119"/>
                    <a:pt x="0" y="100"/>
                    <a:pt x="0" y="79"/>
                  </a:cubicBezTo>
                  <a:cubicBezTo>
                    <a:pt x="0" y="57"/>
                    <a:pt x="8" y="39"/>
                    <a:pt x="24" y="23"/>
                  </a:cubicBezTo>
                  <a:cubicBezTo>
                    <a:pt x="39" y="8"/>
                    <a:pt x="58" y="0"/>
                    <a:pt x="79" y="0"/>
                  </a:cubicBezTo>
                  <a:cubicBezTo>
                    <a:pt x="101" y="0"/>
                    <a:pt x="120" y="8"/>
                    <a:pt x="135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12" name="Group 121">
              <a:extLst>
                <a:ext uri="{FF2B5EF4-FFF2-40B4-BE49-F238E27FC236}">
                  <a16:creationId xmlns:a16="http://schemas.microsoft.com/office/drawing/2014/main" id="{22EAC69C-4174-0A44-BDF9-190B84FFA6C2}"/>
                </a:ext>
              </a:extLst>
            </p:cNvPr>
            <p:cNvGrpSpPr/>
            <p:nvPr/>
          </p:nvGrpSpPr>
          <p:grpSpPr>
            <a:xfrm rot="5400000">
              <a:off x="5642885" y="3015356"/>
              <a:ext cx="397413" cy="165693"/>
              <a:chOff x="2387601" y="2000250"/>
              <a:chExt cx="506412" cy="211138"/>
            </a:xfrm>
            <a:grpFill/>
          </p:grpSpPr>
          <p:sp>
            <p:nvSpPr>
              <p:cNvPr id="128" name="Freeform 41">
                <a:extLst>
                  <a:ext uri="{FF2B5EF4-FFF2-40B4-BE49-F238E27FC236}">
                    <a16:creationId xmlns:a16="http://schemas.microsoft.com/office/drawing/2014/main" id="{18803C1D-2EA9-723C-8F61-851359515060}"/>
                  </a:ext>
                </a:extLst>
              </p:cNvPr>
              <p:cNvSpPr/>
              <p:nvPr/>
            </p:nvSpPr>
            <p:spPr bwMode="auto">
              <a:xfrm>
                <a:off x="2684463" y="2000250"/>
                <a:ext cx="209550" cy="211138"/>
              </a:xfrm>
              <a:custGeom>
                <a:avLst/>
                <a:gdLst/>
                <a:ahLst/>
                <a:cxnLst>
                  <a:cxn ang="0">
                    <a:pos x="71" y="12"/>
                  </a:cxn>
                  <a:cxn ang="0">
                    <a:pos x="84" y="42"/>
                  </a:cxn>
                  <a:cxn ang="0">
                    <a:pos x="71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1" y="12"/>
                  </a:cxn>
                </a:cxnLst>
                <a:rect l="0" t="0" r="r" b="b"/>
                <a:pathLst>
                  <a:path w="84" h="84">
                    <a:moveTo>
                      <a:pt x="71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1" y="71"/>
                    </a:cubicBezTo>
                    <a:cubicBezTo>
                      <a:pt x="63" y="80"/>
                      <a:pt x="53" y="84"/>
                      <a:pt x="42" y="84"/>
                    </a:cubicBezTo>
                    <a:cubicBezTo>
                      <a:pt x="30" y="84"/>
                      <a:pt x="20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0" y="4"/>
                      <a:pt x="30" y="0"/>
                      <a:pt x="42" y="0"/>
                    </a:cubicBezTo>
                    <a:cubicBezTo>
                      <a:pt x="53" y="0"/>
                      <a:pt x="63" y="4"/>
                      <a:pt x="7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54">
                <a:extLst>
                  <a:ext uri="{FF2B5EF4-FFF2-40B4-BE49-F238E27FC236}">
                    <a16:creationId xmlns:a16="http://schemas.microsoft.com/office/drawing/2014/main" id="{432071DD-002E-39F6-9285-2D2505723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078038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3" name="Group 122">
              <a:extLst>
                <a:ext uri="{FF2B5EF4-FFF2-40B4-BE49-F238E27FC236}">
                  <a16:creationId xmlns:a16="http://schemas.microsoft.com/office/drawing/2014/main" id="{CD2B2FCF-D3B6-3F2F-9BEF-4FE117269064}"/>
                </a:ext>
              </a:extLst>
            </p:cNvPr>
            <p:cNvGrpSpPr/>
            <p:nvPr/>
          </p:nvGrpSpPr>
          <p:grpSpPr>
            <a:xfrm rot="5400000">
              <a:off x="5961189" y="2961164"/>
              <a:ext cx="260374" cy="137039"/>
              <a:chOff x="2387601" y="1700213"/>
              <a:chExt cx="331788" cy="174625"/>
            </a:xfrm>
            <a:grpFill/>
          </p:grpSpPr>
          <p:sp>
            <p:nvSpPr>
              <p:cNvPr id="126" name="Freeform 40">
                <a:extLst>
                  <a:ext uri="{FF2B5EF4-FFF2-40B4-BE49-F238E27FC236}">
                    <a16:creationId xmlns:a16="http://schemas.microsoft.com/office/drawing/2014/main" id="{A08535DB-23E9-A7B1-ACBF-9CC8FFA4C831}"/>
                  </a:ext>
                </a:extLst>
              </p:cNvPr>
              <p:cNvSpPr/>
              <p:nvPr/>
            </p:nvSpPr>
            <p:spPr bwMode="auto">
              <a:xfrm>
                <a:off x="2543176" y="1700213"/>
                <a:ext cx="176213" cy="1746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9" y="10"/>
                  </a:cxn>
                  <a:cxn ang="0">
                    <a:pos x="70" y="35"/>
                  </a:cxn>
                  <a:cxn ang="0">
                    <a:pos x="59" y="59"/>
                  </a:cxn>
                  <a:cxn ang="0">
                    <a:pos x="35" y="70"/>
                  </a:cxn>
                  <a:cxn ang="0">
                    <a:pos x="10" y="59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44" y="0"/>
                      <a:pt x="53" y="3"/>
                      <a:pt x="59" y="10"/>
                    </a:cubicBezTo>
                    <a:cubicBezTo>
                      <a:pt x="66" y="17"/>
                      <a:pt x="70" y="25"/>
                      <a:pt x="70" y="35"/>
                    </a:cubicBezTo>
                    <a:cubicBezTo>
                      <a:pt x="70" y="44"/>
                      <a:pt x="66" y="53"/>
                      <a:pt x="59" y="59"/>
                    </a:cubicBezTo>
                    <a:cubicBezTo>
                      <a:pt x="53" y="66"/>
                      <a:pt x="44" y="70"/>
                      <a:pt x="35" y="70"/>
                    </a:cubicBezTo>
                    <a:cubicBezTo>
                      <a:pt x="25" y="70"/>
                      <a:pt x="17" y="66"/>
                      <a:pt x="10" y="59"/>
                    </a:cubicBezTo>
                    <a:cubicBezTo>
                      <a:pt x="3" y="53"/>
                      <a:pt x="0" y="44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Rectangle 55">
                <a:extLst>
                  <a:ext uri="{FF2B5EF4-FFF2-40B4-BE49-F238E27FC236}">
                    <a16:creationId xmlns:a16="http://schemas.microsoft.com/office/drawing/2014/main" id="{EAD77270-E601-2298-9F01-3335D7867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1760538"/>
                <a:ext cx="254000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Group 123">
              <a:extLst>
                <a:ext uri="{FF2B5EF4-FFF2-40B4-BE49-F238E27FC236}">
                  <a16:creationId xmlns:a16="http://schemas.microsoft.com/office/drawing/2014/main" id="{44FAD108-8973-B63F-B1F5-57FD780E0624}"/>
                </a:ext>
              </a:extLst>
            </p:cNvPr>
            <p:cNvGrpSpPr/>
            <p:nvPr/>
          </p:nvGrpSpPr>
          <p:grpSpPr>
            <a:xfrm rot="5400000">
              <a:off x="5355725" y="3033420"/>
              <a:ext cx="468424" cy="200576"/>
              <a:chOff x="2387601" y="2298700"/>
              <a:chExt cx="596900" cy="255588"/>
            </a:xfrm>
            <a:grpFill/>
          </p:grpSpPr>
          <p:sp>
            <p:nvSpPr>
              <p:cNvPr id="124" name="Freeform 34">
                <a:extLst>
                  <a:ext uri="{FF2B5EF4-FFF2-40B4-BE49-F238E27FC236}">
                    <a16:creationId xmlns:a16="http://schemas.microsoft.com/office/drawing/2014/main" id="{9B6970CD-160C-8E19-3467-D571635CB193}"/>
                  </a:ext>
                </a:extLst>
              </p:cNvPr>
              <p:cNvSpPr/>
              <p:nvPr/>
            </p:nvSpPr>
            <p:spPr bwMode="auto">
              <a:xfrm>
                <a:off x="2728913" y="2298700"/>
                <a:ext cx="255588" cy="255588"/>
              </a:xfrm>
              <a:custGeom>
                <a:avLst/>
                <a:gdLst/>
                <a:ahLst/>
                <a:cxnLst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  <a:cxn ang="0">
                    <a:pos x="87" y="87"/>
                  </a:cxn>
                </a:cxnLst>
                <a:rect l="0" t="0" r="r" b="b"/>
                <a:pathLst>
                  <a:path w="102" h="102">
                    <a:moveTo>
                      <a:pt x="87" y="87"/>
                    </a:move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4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4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ubicBezTo>
                      <a:pt x="102" y="65"/>
                      <a:pt x="97" y="77"/>
                      <a:pt x="87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6">
                <a:extLst>
                  <a:ext uri="{FF2B5EF4-FFF2-40B4-BE49-F238E27FC236}">
                    <a16:creationId xmlns:a16="http://schemas.microsoft.com/office/drawing/2014/main" id="{3DE682BB-262C-3461-966C-492D3C88BB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403475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5" name="Group 124">
              <a:extLst>
                <a:ext uri="{FF2B5EF4-FFF2-40B4-BE49-F238E27FC236}">
                  <a16:creationId xmlns:a16="http://schemas.microsoft.com/office/drawing/2014/main" id="{14363664-A693-F596-9E52-AAE6220DABDA}"/>
                </a:ext>
              </a:extLst>
            </p:cNvPr>
            <p:cNvGrpSpPr/>
            <p:nvPr/>
          </p:nvGrpSpPr>
          <p:grpSpPr>
            <a:xfrm rot="5400000">
              <a:off x="5101582" y="3028435"/>
              <a:ext cx="482127" cy="224246"/>
              <a:chOff x="2387601" y="2598738"/>
              <a:chExt cx="614362" cy="285750"/>
            </a:xfrm>
            <a:grpFill/>
          </p:grpSpPr>
          <p:sp>
            <p:nvSpPr>
              <p:cNvPr id="122" name="Freeform 35">
                <a:extLst>
                  <a:ext uri="{FF2B5EF4-FFF2-40B4-BE49-F238E27FC236}">
                    <a16:creationId xmlns:a16="http://schemas.microsoft.com/office/drawing/2014/main" id="{3C67A77D-BEBA-48E2-606C-50BCE6B7E74B}"/>
                  </a:ext>
                </a:extLst>
              </p:cNvPr>
              <p:cNvSpPr/>
              <p:nvPr/>
            </p:nvSpPr>
            <p:spPr bwMode="auto">
              <a:xfrm>
                <a:off x="2716213" y="2598738"/>
                <a:ext cx="285750" cy="285750"/>
              </a:xfrm>
              <a:custGeom>
                <a:avLst/>
                <a:gdLst/>
                <a:ahLst/>
                <a:cxnLst>
                  <a:cxn ang="0">
                    <a:pos x="114" y="57"/>
                  </a:cxn>
                  <a:cxn ang="0">
                    <a:pos x="97" y="97"/>
                  </a:cxn>
                  <a:cxn ang="0">
                    <a:pos x="57" y="114"/>
                  </a:cxn>
                  <a:cxn ang="0">
                    <a:pos x="16" y="97"/>
                  </a:cxn>
                  <a:cxn ang="0">
                    <a:pos x="0" y="57"/>
                  </a:cxn>
                  <a:cxn ang="0">
                    <a:pos x="16" y="16"/>
                  </a:cxn>
                  <a:cxn ang="0">
                    <a:pos x="57" y="0"/>
                  </a:cxn>
                  <a:cxn ang="0">
                    <a:pos x="97" y="16"/>
                  </a:cxn>
                  <a:cxn ang="0">
                    <a:pos x="114" y="57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72"/>
                      <a:pt x="108" y="86"/>
                      <a:pt x="97" y="97"/>
                    </a:cubicBezTo>
                    <a:cubicBezTo>
                      <a:pt x="86" y="108"/>
                      <a:pt x="72" y="114"/>
                      <a:pt x="57" y="114"/>
                    </a:cubicBezTo>
                    <a:cubicBezTo>
                      <a:pt x="41" y="114"/>
                      <a:pt x="27" y="108"/>
                      <a:pt x="16" y="97"/>
                    </a:cubicBezTo>
                    <a:cubicBezTo>
                      <a:pt x="5" y="86"/>
                      <a:pt x="0" y="72"/>
                      <a:pt x="0" y="57"/>
                    </a:cubicBezTo>
                    <a:cubicBezTo>
                      <a:pt x="0" y="41"/>
                      <a:pt x="5" y="28"/>
                      <a:pt x="16" y="16"/>
                    </a:cubicBezTo>
                    <a:cubicBezTo>
                      <a:pt x="27" y="5"/>
                      <a:pt x="41" y="0"/>
                      <a:pt x="57" y="0"/>
                    </a:cubicBezTo>
                    <a:cubicBezTo>
                      <a:pt x="72" y="0"/>
                      <a:pt x="86" y="5"/>
                      <a:pt x="97" y="16"/>
                    </a:cubicBezTo>
                    <a:cubicBezTo>
                      <a:pt x="108" y="28"/>
                      <a:pt x="114" y="41"/>
                      <a:pt x="114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7">
                <a:extLst>
                  <a:ext uri="{FF2B5EF4-FFF2-40B4-BE49-F238E27FC236}">
                    <a16:creationId xmlns:a16="http://schemas.microsoft.com/office/drawing/2014/main" id="{EC4325A9-386C-2349-D485-72C3828F6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719388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6" name="Group 125">
              <a:extLst>
                <a:ext uri="{FF2B5EF4-FFF2-40B4-BE49-F238E27FC236}">
                  <a16:creationId xmlns:a16="http://schemas.microsoft.com/office/drawing/2014/main" id="{A329B299-4038-BF6A-B8FB-5148EAADF1D4}"/>
                </a:ext>
              </a:extLst>
            </p:cNvPr>
            <p:cNvGrpSpPr/>
            <p:nvPr/>
          </p:nvGrpSpPr>
          <p:grpSpPr>
            <a:xfrm rot="5400000">
              <a:off x="4861141" y="2997289"/>
              <a:ext cx="443508" cy="247916"/>
              <a:chOff x="2387601" y="2914650"/>
              <a:chExt cx="565150" cy="315913"/>
            </a:xfrm>
            <a:grpFill/>
          </p:grpSpPr>
          <p:sp>
            <p:nvSpPr>
              <p:cNvPr id="120" name="Freeform 42">
                <a:extLst>
                  <a:ext uri="{FF2B5EF4-FFF2-40B4-BE49-F238E27FC236}">
                    <a16:creationId xmlns:a16="http://schemas.microsoft.com/office/drawing/2014/main" id="{C7C18A13-88C1-9A83-5C46-8A9A7E5319D0}"/>
                  </a:ext>
                </a:extLst>
              </p:cNvPr>
              <p:cNvSpPr/>
              <p:nvPr/>
            </p:nvSpPr>
            <p:spPr bwMode="auto">
              <a:xfrm>
                <a:off x="2636838" y="2914650"/>
                <a:ext cx="315913" cy="315913"/>
              </a:xfrm>
              <a:custGeom>
                <a:avLst/>
                <a:gdLst/>
                <a:ahLst/>
                <a:cxnLst>
                  <a:cxn ang="0">
                    <a:pos x="107" y="18"/>
                  </a:cxn>
                  <a:cxn ang="0">
                    <a:pos x="126" y="63"/>
                  </a:cxn>
                  <a:cxn ang="0">
                    <a:pos x="107" y="107"/>
                  </a:cxn>
                  <a:cxn ang="0">
                    <a:pos x="63" y="126"/>
                  </a:cxn>
                  <a:cxn ang="0">
                    <a:pos x="18" y="107"/>
                  </a:cxn>
                  <a:cxn ang="0">
                    <a:pos x="0" y="63"/>
                  </a:cxn>
                  <a:cxn ang="0">
                    <a:pos x="18" y="18"/>
                  </a:cxn>
                  <a:cxn ang="0">
                    <a:pos x="63" y="0"/>
                  </a:cxn>
                  <a:cxn ang="0">
                    <a:pos x="107" y="18"/>
                  </a:cxn>
                </a:cxnLst>
                <a:rect l="0" t="0" r="r" b="b"/>
                <a:pathLst>
                  <a:path w="126" h="126">
                    <a:moveTo>
                      <a:pt x="107" y="18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7" y="107"/>
                    </a:cubicBezTo>
                    <a:cubicBezTo>
                      <a:pt x="95" y="120"/>
                      <a:pt x="80" y="126"/>
                      <a:pt x="63" y="126"/>
                    </a:cubicBezTo>
                    <a:cubicBezTo>
                      <a:pt x="45" y="126"/>
                      <a:pt x="30" y="120"/>
                      <a:pt x="18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8" y="18"/>
                    </a:cubicBezTo>
                    <a:cubicBezTo>
                      <a:pt x="30" y="6"/>
                      <a:pt x="45" y="0"/>
                      <a:pt x="63" y="0"/>
                    </a:cubicBezTo>
                    <a:cubicBezTo>
                      <a:pt x="80" y="0"/>
                      <a:pt x="95" y="6"/>
                      <a:pt x="10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58">
                <a:extLst>
                  <a:ext uri="{FF2B5EF4-FFF2-40B4-BE49-F238E27FC236}">
                    <a16:creationId xmlns:a16="http://schemas.microsoft.com/office/drawing/2014/main" id="{795B5811-CB11-8E1A-74CF-896050D1E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040063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7" name="Group 126">
              <a:extLst>
                <a:ext uri="{FF2B5EF4-FFF2-40B4-BE49-F238E27FC236}">
                  <a16:creationId xmlns:a16="http://schemas.microsoft.com/office/drawing/2014/main" id="{889570BE-8B26-4BFA-FE1D-DFC43ED03F74}"/>
                </a:ext>
              </a:extLst>
            </p:cNvPr>
            <p:cNvGrpSpPr/>
            <p:nvPr/>
          </p:nvGrpSpPr>
          <p:grpSpPr>
            <a:xfrm rot="5400000">
              <a:off x="4672401" y="2929392"/>
              <a:ext cx="322665" cy="262866"/>
              <a:chOff x="2387601" y="3222625"/>
              <a:chExt cx="411163" cy="334963"/>
            </a:xfrm>
            <a:grpFill/>
          </p:grpSpPr>
          <p:sp>
            <p:nvSpPr>
              <p:cNvPr id="118" name="Freeform 43">
                <a:extLst>
                  <a:ext uri="{FF2B5EF4-FFF2-40B4-BE49-F238E27FC236}">
                    <a16:creationId xmlns:a16="http://schemas.microsoft.com/office/drawing/2014/main" id="{C64F99C1-17C5-E5F3-EDA7-B60EC596AA14}"/>
                  </a:ext>
                </a:extLst>
              </p:cNvPr>
              <p:cNvSpPr/>
              <p:nvPr/>
            </p:nvSpPr>
            <p:spPr bwMode="auto">
              <a:xfrm>
                <a:off x="2463801" y="3222625"/>
                <a:ext cx="334963" cy="334963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9" y="19"/>
                  </a:cxn>
                  <a:cxn ang="0">
                    <a:pos x="67" y="0"/>
                  </a:cxn>
                  <a:cxn ang="0">
                    <a:pos x="114" y="19"/>
                  </a:cxn>
                  <a:cxn ang="0">
                    <a:pos x="134" y="67"/>
                  </a:cxn>
                  <a:cxn ang="0">
                    <a:pos x="114" y="114"/>
                  </a:cxn>
                  <a:cxn ang="0">
                    <a:pos x="67" y="134"/>
                  </a:cxn>
                  <a:cxn ang="0">
                    <a:pos x="19" y="114"/>
                  </a:cxn>
                  <a:cxn ang="0">
                    <a:pos x="0" y="67"/>
                  </a:cxn>
                </a:cxnLst>
                <a:rect l="0" t="0" r="r" b="b"/>
                <a:pathLst>
                  <a:path w="134" h="134">
                    <a:moveTo>
                      <a:pt x="0" y="67"/>
                    </a:moveTo>
                    <a:cubicBezTo>
                      <a:pt x="0" y="48"/>
                      <a:pt x="6" y="33"/>
                      <a:pt x="19" y="19"/>
                    </a:cubicBezTo>
                    <a:cubicBezTo>
                      <a:pt x="32" y="6"/>
                      <a:pt x="48" y="0"/>
                      <a:pt x="67" y="0"/>
                    </a:cubicBezTo>
                    <a:cubicBezTo>
                      <a:pt x="85" y="0"/>
                      <a:pt x="101" y="6"/>
                      <a:pt x="114" y="19"/>
                    </a:cubicBezTo>
                    <a:cubicBezTo>
                      <a:pt x="127" y="33"/>
                      <a:pt x="134" y="48"/>
                      <a:pt x="134" y="67"/>
                    </a:cubicBezTo>
                    <a:cubicBezTo>
                      <a:pt x="134" y="85"/>
                      <a:pt x="127" y="101"/>
                      <a:pt x="114" y="114"/>
                    </a:cubicBezTo>
                    <a:cubicBezTo>
                      <a:pt x="101" y="127"/>
                      <a:pt x="85" y="134"/>
                      <a:pt x="67" y="134"/>
                    </a:cubicBezTo>
                    <a:cubicBezTo>
                      <a:pt x="48" y="134"/>
                      <a:pt x="32" y="127"/>
                      <a:pt x="19" y="114"/>
                    </a:cubicBezTo>
                    <a:cubicBezTo>
                      <a:pt x="6" y="101"/>
                      <a:pt x="0" y="85"/>
                      <a:pt x="0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59">
                <a:extLst>
                  <a:ext uri="{FF2B5EF4-FFF2-40B4-BE49-F238E27FC236}">
                    <a16:creationId xmlns:a16="http://schemas.microsoft.com/office/drawing/2014/main" id="{7F9F83F3-9947-AE93-FAF3-2022BE053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357563"/>
                <a:ext cx="27146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0" name="Group 246">
            <a:extLst>
              <a:ext uri="{FF2B5EF4-FFF2-40B4-BE49-F238E27FC236}">
                <a16:creationId xmlns:a16="http://schemas.microsoft.com/office/drawing/2014/main" id="{319FC054-6646-9C25-439C-834ED2891D34}"/>
              </a:ext>
            </a:extLst>
          </p:cNvPr>
          <p:cNvGrpSpPr/>
          <p:nvPr/>
        </p:nvGrpSpPr>
        <p:grpSpPr>
          <a:xfrm>
            <a:off x="8746405" y="2970214"/>
            <a:ext cx="1945122" cy="646168"/>
            <a:chOff x="6559802" y="2341838"/>
            <a:chExt cx="1458841" cy="484625"/>
          </a:xfrm>
          <a:solidFill>
            <a:srgbClr val="14CB48"/>
          </a:solidFill>
        </p:grpSpPr>
        <p:grpSp>
          <p:nvGrpSpPr>
            <p:cNvPr id="131" name="Group 153">
              <a:extLst>
                <a:ext uri="{FF2B5EF4-FFF2-40B4-BE49-F238E27FC236}">
                  <a16:creationId xmlns:a16="http://schemas.microsoft.com/office/drawing/2014/main" id="{FEC0D7BB-3484-C26E-166F-E2EA405D10C5}"/>
                </a:ext>
              </a:extLst>
            </p:cNvPr>
            <p:cNvGrpSpPr/>
            <p:nvPr/>
          </p:nvGrpSpPr>
          <p:grpSpPr>
            <a:xfrm rot="5400000">
              <a:off x="7414426" y="2480122"/>
              <a:ext cx="444753" cy="247916"/>
              <a:chOff x="1795463" y="1947863"/>
              <a:chExt cx="566738" cy="315913"/>
            </a:xfrm>
            <a:grpFill/>
          </p:grpSpPr>
          <p:sp>
            <p:nvSpPr>
              <p:cNvPr id="147" name="Freeform 37">
                <a:extLst>
                  <a:ext uri="{FF2B5EF4-FFF2-40B4-BE49-F238E27FC236}">
                    <a16:creationId xmlns:a16="http://schemas.microsoft.com/office/drawing/2014/main" id="{3A27D0F4-128E-C638-AD05-02B16A241E6C}"/>
                  </a:ext>
                </a:extLst>
              </p:cNvPr>
              <p:cNvSpPr/>
              <p:nvPr/>
            </p:nvSpPr>
            <p:spPr bwMode="auto">
              <a:xfrm>
                <a:off x="1795463" y="1947863"/>
                <a:ext cx="315913" cy="315913"/>
              </a:xfrm>
              <a:custGeom>
                <a:avLst/>
                <a:gdLst/>
                <a:ahLst/>
                <a:cxnLst>
                  <a:cxn ang="0">
                    <a:pos x="108" y="19"/>
                  </a:cxn>
                  <a:cxn ang="0">
                    <a:pos x="126" y="63"/>
                  </a:cxn>
                  <a:cxn ang="0">
                    <a:pos x="108" y="107"/>
                  </a:cxn>
                  <a:cxn ang="0">
                    <a:pos x="63" y="126"/>
                  </a:cxn>
                  <a:cxn ang="0">
                    <a:pos x="19" y="107"/>
                  </a:cxn>
                  <a:cxn ang="0">
                    <a:pos x="0" y="63"/>
                  </a:cxn>
                  <a:cxn ang="0">
                    <a:pos x="19" y="19"/>
                  </a:cxn>
                  <a:cxn ang="0">
                    <a:pos x="63" y="0"/>
                  </a:cxn>
                  <a:cxn ang="0">
                    <a:pos x="108" y="19"/>
                  </a:cxn>
                </a:cxnLst>
                <a:rect l="0" t="0" r="r" b="b"/>
                <a:pathLst>
                  <a:path w="126" h="126">
                    <a:moveTo>
                      <a:pt x="108" y="19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8" y="107"/>
                    </a:cubicBezTo>
                    <a:cubicBezTo>
                      <a:pt x="96" y="120"/>
                      <a:pt x="81" y="126"/>
                      <a:pt x="63" y="126"/>
                    </a:cubicBezTo>
                    <a:cubicBezTo>
                      <a:pt x="46" y="126"/>
                      <a:pt x="31" y="120"/>
                      <a:pt x="19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9" y="19"/>
                    </a:cubicBezTo>
                    <a:cubicBezTo>
                      <a:pt x="31" y="6"/>
                      <a:pt x="46" y="0"/>
                      <a:pt x="63" y="0"/>
                    </a:cubicBezTo>
                    <a:cubicBezTo>
                      <a:pt x="81" y="0"/>
                      <a:pt x="96" y="6"/>
                      <a:pt x="10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Rectangle 48">
                <a:extLst>
                  <a:ext uri="{FF2B5EF4-FFF2-40B4-BE49-F238E27FC236}">
                    <a16:creationId xmlns:a16="http://schemas.microsoft.com/office/drawing/2014/main" id="{2DBAA1CB-806D-6C10-F0AD-C1E202995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2078038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2" name="Group 154">
              <a:extLst>
                <a:ext uri="{FF2B5EF4-FFF2-40B4-BE49-F238E27FC236}">
                  <a16:creationId xmlns:a16="http://schemas.microsoft.com/office/drawing/2014/main" id="{8CFD0129-3C09-489C-0903-76CA18E74798}"/>
                </a:ext>
              </a:extLst>
            </p:cNvPr>
            <p:cNvGrpSpPr/>
            <p:nvPr/>
          </p:nvGrpSpPr>
          <p:grpSpPr>
            <a:xfrm rot="5400000">
              <a:off x="7724010" y="2531822"/>
              <a:ext cx="325155" cy="264111"/>
              <a:chOff x="1947863" y="1619250"/>
              <a:chExt cx="414338" cy="336550"/>
            </a:xfrm>
            <a:grpFill/>
          </p:grpSpPr>
          <p:sp>
            <p:nvSpPr>
              <p:cNvPr id="145" name="Freeform 38">
                <a:extLst>
                  <a:ext uri="{FF2B5EF4-FFF2-40B4-BE49-F238E27FC236}">
                    <a16:creationId xmlns:a16="http://schemas.microsoft.com/office/drawing/2014/main" id="{58619C81-3620-56C0-BA9B-39A336D38DC2}"/>
                  </a:ext>
                </a:extLst>
              </p:cNvPr>
              <p:cNvSpPr/>
              <p:nvPr/>
            </p:nvSpPr>
            <p:spPr bwMode="auto">
              <a:xfrm>
                <a:off x="1947863" y="1619250"/>
                <a:ext cx="336550" cy="336550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115" y="20"/>
                  </a:cxn>
                  <a:cxn ang="0">
                    <a:pos x="134" y="67"/>
                  </a:cxn>
                  <a:cxn ang="0">
                    <a:pos x="115" y="114"/>
                  </a:cxn>
                  <a:cxn ang="0">
                    <a:pos x="67" y="134"/>
                  </a:cxn>
                  <a:cxn ang="0">
                    <a:pos x="20" y="114"/>
                  </a:cxn>
                  <a:cxn ang="0">
                    <a:pos x="0" y="67"/>
                  </a:cxn>
                  <a:cxn ang="0">
                    <a:pos x="20" y="20"/>
                  </a:cxn>
                  <a:cxn ang="0">
                    <a:pos x="67" y="0"/>
                  </a:cxn>
                </a:cxnLst>
                <a:rect l="0" t="0" r="r" b="b"/>
                <a:pathLst>
                  <a:path w="134" h="134">
                    <a:moveTo>
                      <a:pt x="67" y="0"/>
                    </a:moveTo>
                    <a:cubicBezTo>
                      <a:pt x="86" y="0"/>
                      <a:pt x="102" y="6"/>
                      <a:pt x="115" y="20"/>
                    </a:cubicBezTo>
                    <a:cubicBezTo>
                      <a:pt x="128" y="33"/>
                      <a:pt x="134" y="48"/>
                      <a:pt x="134" y="67"/>
                    </a:cubicBezTo>
                    <a:cubicBezTo>
                      <a:pt x="134" y="85"/>
                      <a:pt x="128" y="101"/>
                      <a:pt x="115" y="114"/>
                    </a:cubicBezTo>
                    <a:cubicBezTo>
                      <a:pt x="102" y="127"/>
                      <a:pt x="86" y="134"/>
                      <a:pt x="67" y="134"/>
                    </a:cubicBezTo>
                    <a:cubicBezTo>
                      <a:pt x="49" y="134"/>
                      <a:pt x="33" y="127"/>
                      <a:pt x="20" y="114"/>
                    </a:cubicBezTo>
                    <a:cubicBezTo>
                      <a:pt x="7" y="101"/>
                      <a:pt x="0" y="85"/>
                      <a:pt x="0" y="67"/>
                    </a:cubicBezTo>
                    <a:cubicBezTo>
                      <a:pt x="0" y="48"/>
                      <a:pt x="7" y="33"/>
                      <a:pt x="20" y="20"/>
                    </a:cubicBezTo>
                    <a:cubicBezTo>
                      <a:pt x="33" y="6"/>
                      <a:pt x="49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Rectangle 49">
                <a:extLst>
                  <a:ext uri="{FF2B5EF4-FFF2-40B4-BE49-F238E27FC236}">
                    <a16:creationId xmlns:a16="http://schemas.microsoft.com/office/drawing/2014/main" id="{D1B75F2E-9EFA-8EE9-6F1F-7F6576B67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788" y="1760538"/>
                <a:ext cx="252413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Group 155">
              <a:extLst>
                <a:ext uri="{FF2B5EF4-FFF2-40B4-BE49-F238E27FC236}">
                  <a16:creationId xmlns:a16="http://schemas.microsoft.com/office/drawing/2014/main" id="{AC4FE7E1-CF48-6A24-1D18-CDFB03E3BF76}"/>
                </a:ext>
              </a:extLst>
            </p:cNvPr>
            <p:cNvGrpSpPr/>
            <p:nvPr/>
          </p:nvGrpSpPr>
          <p:grpSpPr>
            <a:xfrm rot="5400000">
              <a:off x="7143465" y="2472025"/>
              <a:ext cx="484619" cy="224246"/>
              <a:chOff x="1744663" y="2282825"/>
              <a:chExt cx="617538" cy="285750"/>
            </a:xfrm>
            <a:grpFill/>
          </p:grpSpPr>
          <p:sp>
            <p:nvSpPr>
              <p:cNvPr id="143" name="Freeform 39">
                <a:extLst>
                  <a:ext uri="{FF2B5EF4-FFF2-40B4-BE49-F238E27FC236}">
                    <a16:creationId xmlns:a16="http://schemas.microsoft.com/office/drawing/2014/main" id="{9DE86FFB-213E-23F0-7DBD-53C956AA1AFE}"/>
                  </a:ext>
                </a:extLst>
              </p:cNvPr>
              <p:cNvSpPr/>
              <p:nvPr/>
            </p:nvSpPr>
            <p:spPr bwMode="auto">
              <a:xfrm>
                <a:off x="1744663" y="2282825"/>
                <a:ext cx="287338" cy="28575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7" y="17"/>
                  </a:cxn>
                  <a:cxn ang="0">
                    <a:pos x="57" y="0"/>
                  </a:cxn>
                  <a:cxn ang="0">
                    <a:pos x="98" y="17"/>
                  </a:cxn>
                  <a:cxn ang="0">
                    <a:pos x="114" y="57"/>
                  </a:cxn>
                  <a:cxn ang="0">
                    <a:pos x="98" y="97"/>
                  </a:cxn>
                  <a:cxn ang="0">
                    <a:pos x="57" y="114"/>
                  </a:cxn>
                  <a:cxn ang="0">
                    <a:pos x="17" y="97"/>
                  </a:cxn>
                  <a:cxn ang="0">
                    <a:pos x="0" y="57"/>
                  </a:cxn>
                </a:cxnLst>
                <a:rect l="0" t="0" r="r" b="b"/>
                <a:pathLst>
                  <a:path w="114" h="114">
                    <a:moveTo>
                      <a:pt x="0" y="57"/>
                    </a:moveTo>
                    <a:cubicBezTo>
                      <a:pt x="0" y="41"/>
                      <a:pt x="6" y="28"/>
                      <a:pt x="17" y="17"/>
                    </a:cubicBezTo>
                    <a:cubicBezTo>
                      <a:pt x="28" y="5"/>
                      <a:pt x="42" y="0"/>
                      <a:pt x="57" y="0"/>
                    </a:cubicBezTo>
                    <a:cubicBezTo>
                      <a:pt x="73" y="0"/>
                      <a:pt x="87" y="5"/>
                      <a:pt x="98" y="17"/>
                    </a:cubicBezTo>
                    <a:cubicBezTo>
                      <a:pt x="109" y="28"/>
                      <a:pt x="114" y="41"/>
                      <a:pt x="114" y="57"/>
                    </a:cubicBezTo>
                    <a:cubicBezTo>
                      <a:pt x="114" y="73"/>
                      <a:pt x="109" y="86"/>
                      <a:pt x="98" y="97"/>
                    </a:cubicBezTo>
                    <a:cubicBezTo>
                      <a:pt x="87" y="108"/>
                      <a:pt x="73" y="114"/>
                      <a:pt x="57" y="114"/>
                    </a:cubicBezTo>
                    <a:cubicBezTo>
                      <a:pt x="42" y="114"/>
                      <a:pt x="28" y="108"/>
                      <a:pt x="17" y="97"/>
                    </a:cubicBezTo>
                    <a:cubicBezTo>
                      <a:pt x="6" y="86"/>
                      <a:pt x="0" y="73"/>
                      <a:pt x="0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Rectangle 50">
                <a:extLst>
                  <a:ext uri="{FF2B5EF4-FFF2-40B4-BE49-F238E27FC236}">
                    <a16:creationId xmlns:a16="http://schemas.microsoft.com/office/drawing/2014/main" id="{ECCDDE89-A192-B5F1-96B0-3B0A006AB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403475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4" name="Group 156">
              <a:extLst>
                <a:ext uri="{FF2B5EF4-FFF2-40B4-BE49-F238E27FC236}">
                  <a16:creationId xmlns:a16="http://schemas.microsoft.com/office/drawing/2014/main" id="{BA8421E6-D73C-59EC-2525-1FDC18335B0C}"/>
                </a:ext>
              </a:extLst>
            </p:cNvPr>
            <p:cNvGrpSpPr/>
            <p:nvPr/>
          </p:nvGrpSpPr>
          <p:grpSpPr>
            <a:xfrm rot="5400000">
              <a:off x="6902400" y="2491334"/>
              <a:ext cx="469669" cy="200576"/>
              <a:chOff x="1763713" y="2614613"/>
              <a:chExt cx="598488" cy="255588"/>
            </a:xfrm>
            <a:grpFill/>
          </p:grpSpPr>
          <p:sp>
            <p:nvSpPr>
              <p:cNvPr id="141" name="Freeform 45">
                <a:extLst>
                  <a:ext uri="{FF2B5EF4-FFF2-40B4-BE49-F238E27FC236}">
                    <a16:creationId xmlns:a16="http://schemas.microsoft.com/office/drawing/2014/main" id="{8D7B734E-72B8-C961-E718-6F9E3D0EE348}"/>
                  </a:ext>
                </a:extLst>
              </p:cNvPr>
              <p:cNvSpPr/>
              <p:nvPr/>
            </p:nvSpPr>
            <p:spPr bwMode="auto">
              <a:xfrm>
                <a:off x="1763713" y="2614613"/>
                <a:ext cx="255588" cy="255588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</a:cxnLst>
                <a:rect l="0" t="0" r="r" b="b"/>
                <a:pathLst>
                  <a:path w="102" h="102">
                    <a:moveTo>
                      <a:pt x="102" y="51"/>
                    </a:moveTo>
                    <a:cubicBezTo>
                      <a:pt x="102" y="65"/>
                      <a:pt x="97" y="77"/>
                      <a:pt x="87" y="87"/>
                    </a:cubicBez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5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5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Rectangle 51">
                <a:extLst>
                  <a:ext uri="{FF2B5EF4-FFF2-40B4-BE49-F238E27FC236}">
                    <a16:creationId xmlns:a16="http://schemas.microsoft.com/office/drawing/2014/main" id="{231ADE5B-BC12-5965-B89E-FA6DBFE034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2719388"/>
                <a:ext cx="48101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5" name="Group 157">
              <a:extLst>
                <a:ext uri="{FF2B5EF4-FFF2-40B4-BE49-F238E27FC236}">
                  <a16:creationId xmlns:a16="http://schemas.microsoft.com/office/drawing/2014/main" id="{AA8CFA02-B6CF-31EC-9D1D-E515275A3602}"/>
                </a:ext>
              </a:extLst>
            </p:cNvPr>
            <p:cNvGrpSpPr/>
            <p:nvPr/>
          </p:nvGrpSpPr>
          <p:grpSpPr>
            <a:xfrm rot="5400000">
              <a:off x="6678154" y="2543660"/>
              <a:ext cx="399905" cy="165693"/>
              <a:chOff x="1852613" y="2967038"/>
              <a:chExt cx="509588" cy="211138"/>
            </a:xfrm>
            <a:grpFill/>
          </p:grpSpPr>
          <p:sp>
            <p:nvSpPr>
              <p:cNvPr id="139" name="Freeform 46">
                <a:extLst>
                  <a:ext uri="{FF2B5EF4-FFF2-40B4-BE49-F238E27FC236}">
                    <a16:creationId xmlns:a16="http://schemas.microsoft.com/office/drawing/2014/main" id="{B118DE53-5ADE-3692-C69C-149842097C2A}"/>
                  </a:ext>
                </a:extLst>
              </p:cNvPr>
              <p:cNvSpPr/>
              <p:nvPr/>
            </p:nvSpPr>
            <p:spPr bwMode="auto">
              <a:xfrm>
                <a:off x="1852613" y="2967038"/>
                <a:ext cx="211138" cy="211138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2"/>
                  </a:cxn>
                  <a:cxn ang="0">
                    <a:pos x="42" y="84"/>
                  </a:cxn>
                  <a:cxn ang="0">
                    <a:pos x="12" y="72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2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2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Rectangle 52">
                <a:extLst>
                  <a:ext uri="{FF2B5EF4-FFF2-40B4-BE49-F238E27FC236}">
                    <a16:creationId xmlns:a16="http://schemas.microsoft.com/office/drawing/2014/main" id="{F9912319-9CB3-F59F-EDE2-CF96FCCE2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513" y="3040063"/>
                <a:ext cx="420688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6" name="Group 158">
              <a:extLst>
                <a:ext uri="{FF2B5EF4-FFF2-40B4-BE49-F238E27FC236}">
                  <a16:creationId xmlns:a16="http://schemas.microsoft.com/office/drawing/2014/main" id="{9E47AB70-9A4C-DB92-1DF0-FFF51EAE4BB1}"/>
                </a:ext>
              </a:extLst>
            </p:cNvPr>
            <p:cNvGrpSpPr/>
            <p:nvPr/>
          </p:nvGrpSpPr>
          <p:grpSpPr>
            <a:xfrm rot="5400000">
              <a:off x="6498135" y="2626510"/>
              <a:ext cx="261620" cy="138285"/>
              <a:chOff x="2028826" y="3302000"/>
              <a:chExt cx="333375" cy="176213"/>
            </a:xfrm>
            <a:grpFill/>
          </p:grpSpPr>
          <p:sp>
            <p:nvSpPr>
              <p:cNvPr id="137" name="Freeform 44">
                <a:extLst>
                  <a:ext uri="{FF2B5EF4-FFF2-40B4-BE49-F238E27FC236}">
                    <a16:creationId xmlns:a16="http://schemas.microsoft.com/office/drawing/2014/main" id="{0E4D85AC-09C0-41A7-988F-D4D076878264}"/>
                  </a:ext>
                </a:extLst>
              </p:cNvPr>
              <p:cNvSpPr/>
              <p:nvPr/>
            </p:nvSpPr>
            <p:spPr bwMode="auto">
              <a:xfrm>
                <a:off x="2028826" y="3302000"/>
                <a:ext cx="176213" cy="176213"/>
              </a:xfrm>
              <a:custGeom>
                <a:avLst/>
                <a:gdLst/>
                <a:ahLst/>
                <a:cxnLst>
                  <a:cxn ang="0">
                    <a:pos x="70" y="35"/>
                  </a:cxn>
                  <a:cxn ang="0">
                    <a:pos x="60" y="60"/>
                  </a:cxn>
                  <a:cxn ang="0">
                    <a:pos x="35" y="70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  <a:cxn ang="0">
                    <a:pos x="60" y="10"/>
                  </a:cxn>
                  <a:cxn ang="0">
                    <a:pos x="70" y="35"/>
                  </a:cxn>
                </a:cxnLst>
                <a:rect l="0" t="0" r="r" b="b"/>
                <a:pathLst>
                  <a:path w="70" h="70">
                    <a:moveTo>
                      <a:pt x="70" y="35"/>
                    </a:moveTo>
                    <a:cubicBezTo>
                      <a:pt x="70" y="45"/>
                      <a:pt x="67" y="53"/>
                      <a:pt x="60" y="60"/>
                    </a:cubicBezTo>
                    <a:cubicBezTo>
                      <a:pt x="53" y="66"/>
                      <a:pt x="45" y="70"/>
                      <a:pt x="35" y="70"/>
                    </a:cubicBezTo>
                    <a:cubicBezTo>
                      <a:pt x="25" y="70"/>
                      <a:pt x="17" y="66"/>
                      <a:pt x="10" y="60"/>
                    </a:cubicBezTo>
                    <a:cubicBezTo>
                      <a:pt x="3" y="53"/>
                      <a:pt x="0" y="45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ubicBezTo>
                      <a:pt x="45" y="0"/>
                      <a:pt x="53" y="3"/>
                      <a:pt x="60" y="10"/>
                    </a:cubicBezTo>
                    <a:cubicBezTo>
                      <a:pt x="67" y="17"/>
                      <a:pt x="70" y="25"/>
                      <a:pt x="7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Rectangle 53">
                <a:extLst>
                  <a:ext uri="{FF2B5EF4-FFF2-40B4-BE49-F238E27FC236}">
                    <a16:creationId xmlns:a16="http://schemas.microsoft.com/office/drawing/2014/main" id="{E899CFD6-9E63-6750-8CE3-19299C1C1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2326" y="3357563"/>
                <a:ext cx="2698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9" name="Group 245">
            <a:extLst>
              <a:ext uri="{FF2B5EF4-FFF2-40B4-BE49-F238E27FC236}">
                <a16:creationId xmlns:a16="http://schemas.microsoft.com/office/drawing/2014/main" id="{461167D4-29AC-7900-0124-BE0E851CFD38}"/>
              </a:ext>
            </a:extLst>
          </p:cNvPr>
          <p:cNvGrpSpPr/>
          <p:nvPr/>
        </p:nvGrpSpPr>
        <p:grpSpPr>
          <a:xfrm>
            <a:off x="8663351" y="3472516"/>
            <a:ext cx="2393612" cy="884066"/>
            <a:chOff x="6497512" y="2718571"/>
            <a:chExt cx="1795209" cy="663050"/>
          </a:xfrm>
          <a:solidFill>
            <a:srgbClr val="3C6FF1"/>
          </a:solidFill>
        </p:grpSpPr>
        <p:sp>
          <p:nvSpPr>
            <p:cNvPr id="150" name="Freeform 36">
              <a:extLst>
                <a:ext uri="{FF2B5EF4-FFF2-40B4-BE49-F238E27FC236}">
                  <a16:creationId xmlns:a16="http://schemas.microsoft.com/office/drawing/2014/main" id="{1318A83B-F374-3FDF-7E7F-30542335A01F}"/>
                </a:ext>
              </a:extLst>
            </p:cNvPr>
            <p:cNvSpPr/>
            <p:nvPr/>
          </p:nvSpPr>
          <p:spPr bwMode="auto">
            <a:xfrm rot="5400000">
              <a:off x="7981892" y="2719193"/>
              <a:ext cx="311452" cy="310207"/>
            </a:xfrm>
            <a:custGeom>
              <a:avLst/>
              <a:gdLst/>
              <a:ahLst/>
              <a:cxnLst>
                <a:cxn ang="0">
                  <a:pos x="135" y="23"/>
                </a:cxn>
                <a:cxn ang="0">
                  <a:pos x="158" y="79"/>
                </a:cxn>
                <a:cxn ang="0">
                  <a:pos x="135" y="135"/>
                </a:cxn>
                <a:cxn ang="0">
                  <a:pos x="79" y="158"/>
                </a:cxn>
                <a:cxn ang="0">
                  <a:pos x="24" y="135"/>
                </a:cxn>
                <a:cxn ang="0">
                  <a:pos x="0" y="79"/>
                </a:cxn>
                <a:cxn ang="0">
                  <a:pos x="24" y="23"/>
                </a:cxn>
                <a:cxn ang="0">
                  <a:pos x="79" y="0"/>
                </a:cxn>
                <a:cxn ang="0">
                  <a:pos x="135" y="23"/>
                </a:cxn>
              </a:cxnLst>
              <a:rect l="0" t="0" r="r" b="b"/>
              <a:pathLst>
                <a:path w="158" h="158">
                  <a:moveTo>
                    <a:pt x="135" y="23"/>
                  </a:moveTo>
                  <a:cubicBezTo>
                    <a:pt x="150" y="39"/>
                    <a:pt x="158" y="57"/>
                    <a:pt x="158" y="79"/>
                  </a:cubicBezTo>
                  <a:cubicBezTo>
                    <a:pt x="158" y="100"/>
                    <a:pt x="150" y="119"/>
                    <a:pt x="135" y="135"/>
                  </a:cubicBezTo>
                  <a:cubicBezTo>
                    <a:pt x="120" y="150"/>
                    <a:pt x="101" y="158"/>
                    <a:pt x="79" y="158"/>
                  </a:cubicBezTo>
                  <a:cubicBezTo>
                    <a:pt x="58" y="158"/>
                    <a:pt x="39" y="150"/>
                    <a:pt x="24" y="135"/>
                  </a:cubicBezTo>
                  <a:cubicBezTo>
                    <a:pt x="8" y="119"/>
                    <a:pt x="0" y="100"/>
                    <a:pt x="0" y="79"/>
                  </a:cubicBezTo>
                  <a:cubicBezTo>
                    <a:pt x="0" y="57"/>
                    <a:pt x="8" y="39"/>
                    <a:pt x="24" y="23"/>
                  </a:cubicBezTo>
                  <a:cubicBezTo>
                    <a:pt x="39" y="8"/>
                    <a:pt x="58" y="0"/>
                    <a:pt x="79" y="0"/>
                  </a:cubicBezTo>
                  <a:cubicBezTo>
                    <a:pt x="101" y="0"/>
                    <a:pt x="120" y="8"/>
                    <a:pt x="135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51" name="Group 159">
              <a:extLst>
                <a:ext uri="{FF2B5EF4-FFF2-40B4-BE49-F238E27FC236}">
                  <a16:creationId xmlns:a16="http://schemas.microsoft.com/office/drawing/2014/main" id="{2694246B-01A7-D998-1C5F-9A0E7E1D86A4}"/>
                </a:ext>
              </a:extLst>
            </p:cNvPr>
            <p:cNvGrpSpPr/>
            <p:nvPr/>
          </p:nvGrpSpPr>
          <p:grpSpPr>
            <a:xfrm rot="5400000">
              <a:off x="7438097" y="3015356"/>
              <a:ext cx="397413" cy="165693"/>
              <a:chOff x="2387601" y="2000250"/>
              <a:chExt cx="506412" cy="211138"/>
            </a:xfrm>
            <a:grpFill/>
          </p:grpSpPr>
          <p:sp>
            <p:nvSpPr>
              <p:cNvPr id="167" name="Freeform 41">
                <a:extLst>
                  <a:ext uri="{FF2B5EF4-FFF2-40B4-BE49-F238E27FC236}">
                    <a16:creationId xmlns:a16="http://schemas.microsoft.com/office/drawing/2014/main" id="{1732265E-6ABF-64B9-6C3E-76894283AD76}"/>
                  </a:ext>
                </a:extLst>
              </p:cNvPr>
              <p:cNvSpPr/>
              <p:nvPr/>
            </p:nvSpPr>
            <p:spPr bwMode="auto">
              <a:xfrm>
                <a:off x="2684463" y="2000250"/>
                <a:ext cx="209550" cy="211138"/>
              </a:xfrm>
              <a:custGeom>
                <a:avLst/>
                <a:gdLst/>
                <a:ahLst/>
                <a:cxnLst>
                  <a:cxn ang="0">
                    <a:pos x="71" y="12"/>
                  </a:cxn>
                  <a:cxn ang="0">
                    <a:pos x="84" y="42"/>
                  </a:cxn>
                  <a:cxn ang="0">
                    <a:pos x="71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1" y="12"/>
                  </a:cxn>
                </a:cxnLst>
                <a:rect l="0" t="0" r="r" b="b"/>
                <a:pathLst>
                  <a:path w="84" h="84">
                    <a:moveTo>
                      <a:pt x="71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1" y="71"/>
                    </a:cubicBezTo>
                    <a:cubicBezTo>
                      <a:pt x="63" y="80"/>
                      <a:pt x="53" y="84"/>
                      <a:pt x="42" y="84"/>
                    </a:cubicBezTo>
                    <a:cubicBezTo>
                      <a:pt x="30" y="84"/>
                      <a:pt x="20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0" y="4"/>
                      <a:pt x="30" y="0"/>
                      <a:pt x="42" y="0"/>
                    </a:cubicBezTo>
                    <a:cubicBezTo>
                      <a:pt x="53" y="0"/>
                      <a:pt x="63" y="4"/>
                      <a:pt x="7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Rectangle 54">
                <a:extLst>
                  <a:ext uri="{FF2B5EF4-FFF2-40B4-BE49-F238E27FC236}">
                    <a16:creationId xmlns:a16="http://schemas.microsoft.com/office/drawing/2014/main" id="{DCA22535-EB45-088C-81B3-4709BD8F7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078038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2" name="Group 160">
              <a:extLst>
                <a:ext uri="{FF2B5EF4-FFF2-40B4-BE49-F238E27FC236}">
                  <a16:creationId xmlns:a16="http://schemas.microsoft.com/office/drawing/2014/main" id="{84DBD3BB-1A7A-A21D-FF09-0EE86F5011C6}"/>
                </a:ext>
              </a:extLst>
            </p:cNvPr>
            <p:cNvGrpSpPr/>
            <p:nvPr/>
          </p:nvGrpSpPr>
          <p:grpSpPr>
            <a:xfrm rot="5400000">
              <a:off x="7756398" y="2961164"/>
              <a:ext cx="260374" cy="137039"/>
              <a:chOff x="2387601" y="1700213"/>
              <a:chExt cx="331788" cy="174625"/>
            </a:xfrm>
            <a:grpFill/>
          </p:grpSpPr>
          <p:sp>
            <p:nvSpPr>
              <p:cNvPr id="165" name="Freeform 40">
                <a:extLst>
                  <a:ext uri="{FF2B5EF4-FFF2-40B4-BE49-F238E27FC236}">
                    <a16:creationId xmlns:a16="http://schemas.microsoft.com/office/drawing/2014/main" id="{CEBF0762-4C1E-2407-D30A-FA28647865AB}"/>
                  </a:ext>
                </a:extLst>
              </p:cNvPr>
              <p:cNvSpPr/>
              <p:nvPr/>
            </p:nvSpPr>
            <p:spPr bwMode="auto">
              <a:xfrm>
                <a:off x="2543176" y="1700213"/>
                <a:ext cx="176213" cy="1746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9" y="10"/>
                  </a:cxn>
                  <a:cxn ang="0">
                    <a:pos x="70" y="35"/>
                  </a:cxn>
                  <a:cxn ang="0">
                    <a:pos x="59" y="59"/>
                  </a:cxn>
                  <a:cxn ang="0">
                    <a:pos x="35" y="70"/>
                  </a:cxn>
                  <a:cxn ang="0">
                    <a:pos x="10" y="59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44" y="0"/>
                      <a:pt x="53" y="3"/>
                      <a:pt x="59" y="10"/>
                    </a:cubicBezTo>
                    <a:cubicBezTo>
                      <a:pt x="66" y="17"/>
                      <a:pt x="70" y="25"/>
                      <a:pt x="70" y="35"/>
                    </a:cubicBezTo>
                    <a:cubicBezTo>
                      <a:pt x="70" y="44"/>
                      <a:pt x="66" y="53"/>
                      <a:pt x="59" y="59"/>
                    </a:cubicBezTo>
                    <a:cubicBezTo>
                      <a:pt x="53" y="66"/>
                      <a:pt x="44" y="70"/>
                      <a:pt x="35" y="70"/>
                    </a:cubicBezTo>
                    <a:cubicBezTo>
                      <a:pt x="25" y="70"/>
                      <a:pt x="17" y="66"/>
                      <a:pt x="10" y="59"/>
                    </a:cubicBezTo>
                    <a:cubicBezTo>
                      <a:pt x="3" y="53"/>
                      <a:pt x="0" y="44"/>
                      <a:pt x="0" y="35"/>
                    </a:cubicBezTo>
                    <a:cubicBezTo>
                      <a:pt x="0" y="25"/>
                      <a:pt x="3" y="17"/>
                      <a:pt x="10" y="10"/>
                    </a:cubicBezTo>
                    <a:cubicBezTo>
                      <a:pt x="17" y="3"/>
                      <a:pt x="25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Rectangle 55">
                <a:extLst>
                  <a:ext uri="{FF2B5EF4-FFF2-40B4-BE49-F238E27FC236}">
                    <a16:creationId xmlns:a16="http://schemas.microsoft.com/office/drawing/2014/main" id="{8AC085CB-8E04-44BC-0B7A-B2C8ECEAF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1760538"/>
                <a:ext cx="254000" cy="53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3" name="Group 161">
              <a:extLst>
                <a:ext uri="{FF2B5EF4-FFF2-40B4-BE49-F238E27FC236}">
                  <a16:creationId xmlns:a16="http://schemas.microsoft.com/office/drawing/2014/main" id="{3A57F366-6B4F-B8C0-88C0-FB496F555BDF}"/>
                </a:ext>
              </a:extLst>
            </p:cNvPr>
            <p:cNvGrpSpPr/>
            <p:nvPr/>
          </p:nvGrpSpPr>
          <p:grpSpPr>
            <a:xfrm rot="5400000">
              <a:off x="7150935" y="3033420"/>
              <a:ext cx="468424" cy="200576"/>
              <a:chOff x="2387601" y="2298700"/>
              <a:chExt cx="596900" cy="255588"/>
            </a:xfrm>
            <a:grpFill/>
          </p:grpSpPr>
          <p:sp>
            <p:nvSpPr>
              <p:cNvPr id="163" name="Freeform 34">
                <a:extLst>
                  <a:ext uri="{FF2B5EF4-FFF2-40B4-BE49-F238E27FC236}">
                    <a16:creationId xmlns:a16="http://schemas.microsoft.com/office/drawing/2014/main" id="{D9F4EBEE-4865-CF75-E2A7-226DEB2FBD92}"/>
                  </a:ext>
                </a:extLst>
              </p:cNvPr>
              <p:cNvSpPr/>
              <p:nvPr/>
            </p:nvSpPr>
            <p:spPr bwMode="auto">
              <a:xfrm>
                <a:off x="2728913" y="2298700"/>
                <a:ext cx="255588" cy="255588"/>
              </a:xfrm>
              <a:custGeom>
                <a:avLst/>
                <a:gdLst/>
                <a:ahLst/>
                <a:cxnLst>
                  <a:cxn ang="0">
                    <a:pos x="87" y="87"/>
                  </a:cxn>
                  <a:cxn ang="0">
                    <a:pos x="51" y="102"/>
                  </a:cxn>
                  <a:cxn ang="0">
                    <a:pos x="15" y="87"/>
                  </a:cxn>
                  <a:cxn ang="0">
                    <a:pos x="0" y="51"/>
                  </a:cxn>
                  <a:cxn ang="0">
                    <a:pos x="15" y="15"/>
                  </a:cxn>
                  <a:cxn ang="0">
                    <a:pos x="51" y="0"/>
                  </a:cxn>
                  <a:cxn ang="0">
                    <a:pos x="87" y="15"/>
                  </a:cxn>
                  <a:cxn ang="0">
                    <a:pos x="102" y="51"/>
                  </a:cxn>
                  <a:cxn ang="0">
                    <a:pos x="87" y="87"/>
                  </a:cxn>
                </a:cxnLst>
                <a:rect l="0" t="0" r="r" b="b"/>
                <a:pathLst>
                  <a:path w="102" h="102">
                    <a:moveTo>
                      <a:pt x="87" y="87"/>
                    </a:moveTo>
                    <a:cubicBezTo>
                      <a:pt x="77" y="97"/>
                      <a:pt x="65" y="102"/>
                      <a:pt x="51" y="102"/>
                    </a:cubicBezTo>
                    <a:cubicBezTo>
                      <a:pt x="37" y="102"/>
                      <a:pt x="24" y="97"/>
                      <a:pt x="15" y="87"/>
                    </a:cubicBezTo>
                    <a:cubicBezTo>
                      <a:pt x="5" y="77"/>
                      <a:pt x="0" y="65"/>
                      <a:pt x="0" y="51"/>
                    </a:cubicBezTo>
                    <a:cubicBezTo>
                      <a:pt x="0" y="37"/>
                      <a:pt x="5" y="25"/>
                      <a:pt x="15" y="15"/>
                    </a:cubicBezTo>
                    <a:cubicBezTo>
                      <a:pt x="24" y="5"/>
                      <a:pt x="37" y="0"/>
                      <a:pt x="51" y="0"/>
                    </a:cubicBezTo>
                    <a:cubicBezTo>
                      <a:pt x="65" y="0"/>
                      <a:pt x="77" y="5"/>
                      <a:pt x="87" y="15"/>
                    </a:cubicBezTo>
                    <a:cubicBezTo>
                      <a:pt x="97" y="25"/>
                      <a:pt x="102" y="37"/>
                      <a:pt x="102" y="51"/>
                    </a:cubicBezTo>
                    <a:cubicBezTo>
                      <a:pt x="102" y="65"/>
                      <a:pt x="97" y="77"/>
                      <a:pt x="87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Rectangle 56">
                <a:extLst>
                  <a:ext uri="{FF2B5EF4-FFF2-40B4-BE49-F238E27FC236}">
                    <a16:creationId xmlns:a16="http://schemas.microsoft.com/office/drawing/2014/main" id="{223E0F5E-2D34-79DE-4951-A5A0F9757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403475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4" name="Group 162">
              <a:extLst>
                <a:ext uri="{FF2B5EF4-FFF2-40B4-BE49-F238E27FC236}">
                  <a16:creationId xmlns:a16="http://schemas.microsoft.com/office/drawing/2014/main" id="{70081C11-01A8-01F2-0BF0-B2DDE77769A2}"/>
                </a:ext>
              </a:extLst>
            </p:cNvPr>
            <p:cNvGrpSpPr/>
            <p:nvPr/>
          </p:nvGrpSpPr>
          <p:grpSpPr>
            <a:xfrm rot="5400000">
              <a:off x="6896790" y="3028435"/>
              <a:ext cx="482127" cy="224246"/>
              <a:chOff x="2387601" y="2598738"/>
              <a:chExt cx="614362" cy="285750"/>
            </a:xfrm>
            <a:grpFill/>
          </p:grpSpPr>
          <p:sp>
            <p:nvSpPr>
              <p:cNvPr id="161" name="Freeform 35">
                <a:extLst>
                  <a:ext uri="{FF2B5EF4-FFF2-40B4-BE49-F238E27FC236}">
                    <a16:creationId xmlns:a16="http://schemas.microsoft.com/office/drawing/2014/main" id="{9FBBE945-3DD0-CD3F-FBFD-14A0AEF6DAF5}"/>
                  </a:ext>
                </a:extLst>
              </p:cNvPr>
              <p:cNvSpPr/>
              <p:nvPr/>
            </p:nvSpPr>
            <p:spPr bwMode="auto">
              <a:xfrm>
                <a:off x="2716213" y="2598738"/>
                <a:ext cx="285750" cy="285750"/>
              </a:xfrm>
              <a:custGeom>
                <a:avLst/>
                <a:gdLst/>
                <a:ahLst/>
                <a:cxnLst>
                  <a:cxn ang="0">
                    <a:pos x="114" y="57"/>
                  </a:cxn>
                  <a:cxn ang="0">
                    <a:pos x="97" y="97"/>
                  </a:cxn>
                  <a:cxn ang="0">
                    <a:pos x="57" y="114"/>
                  </a:cxn>
                  <a:cxn ang="0">
                    <a:pos x="16" y="97"/>
                  </a:cxn>
                  <a:cxn ang="0">
                    <a:pos x="0" y="57"/>
                  </a:cxn>
                  <a:cxn ang="0">
                    <a:pos x="16" y="16"/>
                  </a:cxn>
                  <a:cxn ang="0">
                    <a:pos x="57" y="0"/>
                  </a:cxn>
                  <a:cxn ang="0">
                    <a:pos x="97" y="16"/>
                  </a:cxn>
                  <a:cxn ang="0">
                    <a:pos x="114" y="57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72"/>
                      <a:pt x="108" y="86"/>
                      <a:pt x="97" y="97"/>
                    </a:cubicBezTo>
                    <a:cubicBezTo>
                      <a:pt x="86" y="108"/>
                      <a:pt x="72" y="114"/>
                      <a:pt x="57" y="114"/>
                    </a:cubicBezTo>
                    <a:cubicBezTo>
                      <a:pt x="41" y="114"/>
                      <a:pt x="27" y="108"/>
                      <a:pt x="16" y="97"/>
                    </a:cubicBezTo>
                    <a:cubicBezTo>
                      <a:pt x="5" y="86"/>
                      <a:pt x="0" y="72"/>
                      <a:pt x="0" y="57"/>
                    </a:cubicBezTo>
                    <a:cubicBezTo>
                      <a:pt x="0" y="41"/>
                      <a:pt x="5" y="28"/>
                      <a:pt x="16" y="16"/>
                    </a:cubicBezTo>
                    <a:cubicBezTo>
                      <a:pt x="27" y="5"/>
                      <a:pt x="41" y="0"/>
                      <a:pt x="57" y="0"/>
                    </a:cubicBezTo>
                    <a:cubicBezTo>
                      <a:pt x="72" y="0"/>
                      <a:pt x="86" y="5"/>
                      <a:pt x="97" y="16"/>
                    </a:cubicBezTo>
                    <a:cubicBezTo>
                      <a:pt x="108" y="28"/>
                      <a:pt x="114" y="41"/>
                      <a:pt x="114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Rectangle 57">
                <a:extLst>
                  <a:ext uri="{FF2B5EF4-FFF2-40B4-BE49-F238E27FC236}">
                    <a16:creationId xmlns:a16="http://schemas.microsoft.com/office/drawing/2014/main" id="{ED34AF98-E27C-380B-BF68-0683DAA26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2719388"/>
                <a:ext cx="482600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5" name="Group 163">
              <a:extLst>
                <a:ext uri="{FF2B5EF4-FFF2-40B4-BE49-F238E27FC236}">
                  <a16:creationId xmlns:a16="http://schemas.microsoft.com/office/drawing/2014/main" id="{78905658-F733-6E76-6C9B-8364A7EA068A}"/>
                </a:ext>
              </a:extLst>
            </p:cNvPr>
            <p:cNvGrpSpPr/>
            <p:nvPr/>
          </p:nvGrpSpPr>
          <p:grpSpPr>
            <a:xfrm rot="5400000">
              <a:off x="6656351" y="2997289"/>
              <a:ext cx="443508" cy="247916"/>
              <a:chOff x="2387601" y="2914650"/>
              <a:chExt cx="565150" cy="315913"/>
            </a:xfrm>
            <a:grpFill/>
          </p:grpSpPr>
          <p:sp>
            <p:nvSpPr>
              <p:cNvPr id="159" name="Freeform 42">
                <a:extLst>
                  <a:ext uri="{FF2B5EF4-FFF2-40B4-BE49-F238E27FC236}">
                    <a16:creationId xmlns:a16="http://schemas.microsoft.com/office/drawing/2014/main" id="{C072AC6E-341D-3C46-A6CB-B82C2354CF82}"/>
                  </a:ext>
                </a:extLst>
              </p:cNvPr>
              <p:cNvSpPr/>
              <p:nvPr/>
            </p:nvSpPr>
            <p:spPr bwMode="auto">
              <a:xfrm>
                <a:off x="2636838" y="2914650"/>
                <a:ext cx="315913" cy="315913"/>
              </a:xfrm>
              <a:custGeom>
                <a:avLst/>
                <a:gdLst/>
                <a:ahLst/>
                <a:cxnLst>
                  <a:cxn ang="0">
                    <a:pos x="107" y="18"/>
                  </a:cxn>
                  <a:cxn ang="0">
                    <a:pos x="126" y="63"/>
                  </a:cxn>
                  <a:cxn ang="0">
                    <a:pos x="107" y="107"/>
                  </a:cxn>
                  <a:cxn ang="0">
                    <a:pos x="63" y="126"/>
                  </a:cxn>
                  <a:cxn ang="0">
                    <a:pos x="18" y="107"/>
                  </a:cxn>
                  <a:cxn ang="0">
                    <a:pos x="0" y="63"/>
                  </a:cxn>
                  <a:cxn ang="0">
                    <a:pos x="18" y="18"/>
                  </a:cxn>
                  <a:cxn ang="0">
                    <a:pos x="63" y="0"/>
                  </a:cxn>
                  <a:cxn ang="0">
                    <a:pos x="107" y="18"/>
                  </a:cxn>
                </a:cxnLst>
                <a:rect l="0" t="0" r="r" b="b"/>
                <a:pathLst>
                  <a:path w="126" h="126">
                    <a:moveTo>
                      <a:pt x="107" y="18"/>
                    </a:moveTo>
                    <a:cubicBezTo>
                      <a:pt x="120" y="31"/>
                      <a:pt x="126" y="45"/>
                      <a:pt x="126" y="63"/>
                    </a:cubicBezTo>
                    <a:cubicBezTo>
                      <a:pt x="126" y="80"/>
                      <a:pt x="120" y="95"/>
                      <a:pt x="107" y="107"/>
                    </a:cubicBezTo>
                    <a:cubicBezTo>
                      <a:pt x="95" y="120"/>
                      <a:pt x="80" y="126"/>
                      <a:pt x="63" y="126"/>
                    </a:cubicBezTo>
                    <a:cubicBezTo>
                      <a:pt x="45" y="126"/>
                      <a:pt x="30" y="120"/>
                      <a:pt x="18" y="107"/>
                    </a:cubicBezTo>
                    <a:cubicBezTo>
                      <a:pt x="6" y="95"/>
                      <a:pt x="0" y="80"/>
                      <a:pt x="0" y="63"/>
                    </a:cubicBezTo>
                    <a:cubicBezTo>
                      <a:pt x="0" y="45"/>
                      <a:pt x="6" y="31"/>
                      <a:pt x="18" y="18"/>
                    </a:cubicBezTo>
                    <a:cubicBezTo>
                      <a:pt x="30" y="6"/>
                      <a:pt x="45" y="0"/>
                      <a:pt x="63" y="0"/>
                    </a:cubicBezTo>
                    <a:cubicBezTo>
                      <a:pt x="80" y="0"/>
                      <a:pt x="95" y="6"/>
                      <a:pt x="10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Rectangle 58">
                <a:extLst>
                  <a:ext uri="{FF2B5EF4-FFF2-40B4-BE49-F238E27FC236}">
                    <a16:creationId xmlns:a16="http://schemas.microsoft.com/office/drawing/2014/main" id="{D5811B44-1271-8EBB-E672-BB25DC249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040063"/>
                <a:ext cx="422275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6" name="Group 164">
              <a:extLst>
                <a:ext uri="{FF2B5EF4-FFF2-40B4-BE49-F238E27FC236}">
                  <a16:creationId xmlns:a16="http://schemas.microsoft.com/office/drawing/2014/main" id="{D349A67D-EB56-518D-40C4-13106AEAF1CB}"/>
                </a:ext>
              </a:extLst>
            </p:cNvPr>
            <p:cNvGrpSpPr/>
            <p:nvPr/>
          </p:nvGrpSpPr>
          <p:grpSpPr>
            <a:xfrm rot="5400000">
              <a:off x="6467612" y="2929392"/>
              <a:ext cx="322665" cy="262866"/>
              <a:chOff x="2387601" y="3222625"/>
              <a:chExt cx="411163" cy="334963"/>
            </a:xfrm>
            <a:grpFill/>
          </p:grpSpPr>
          <p:sp>
            <p:nvSpPr>
              <p:cNvPr id="157" name="Freeform 43">
                <a:extLst>
                  <a:ext uri="{FF2B5EF4-FFF2-40B4-BE49-F238E27FC236}">
                    <a16:creationId xmlns:a16="http://schemas.microsoft.com/office/drawing/2014/main" id="{4390B5BD-90F8-B66D-2C65-1757B390CF31}"/>
                  </a:ext>
                </a:extLst>
              </p:cNvPr>
              <p:cNvSpPr/>
              <p:nvPr/>
            </p:nvSpPr>
            <p:spPr bwMode="auto">
              <a:xfrm>
                <a:off x="2463801" y="3222625"/>
                <a:ext cx="334963" cy="334963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9" y="19"/>
                  </a:cxn>
                  <a:cxn ang="0">
                    <a:pos x="67" y="0"/>
                  </a:cxn>
                  <a:cxn ang="0">
                    <a:pos x="114" y="19"/>
                  </a:cxn>
                  <a:cxn ang="0">
                    <a:pos x="134" y="67"/>
                  </a:cxn>
                  <a:cxn ang="0">
                    <a:pos x="114" y="114"/>
                  </a:cxn>
                  <a:cxn ang="0">
                    <a:pos x="67" y="134"/>
                  </a:cxn>
                  <a:cxn ang="0">
                    <a:pos x="19" y="114"/>
                  </a:cxn>
                  <a:cxn ang="0">
                    <a:pos x="0" y="67"/>
                  </a:cxn>
                </a:cxnLst>
                <a:rect l="0" t="0" r="r" b="b"/>
                <a:pathLst>
                  <a:path w="134" h="134">
                    <a:moveTo>
                      <a:pt x="0" y="67"/>
                    </a:moveTo>
                    <a:cubicBezTo>
                      <a:pt x="0" y="48"/>
                      <a:pt x="6" y="33"/>
                      <a:pt x="19" y="19"/>
                    </a:cubicBezTo>
                    <a:cubicBezTo>
                      <a:pt x="32" y="6"/>
                      <a:pt x="48" y="0"/>
                      <a:pt x="67" y="0"/>
                    </a:cubicBezTo>
                    <a:cubicBezTo>
                      <a:pt x="85" y="0"/>
                      <a:pt x="101" y="6"/>
                      <a:pt x="114" y="19"/>
                    </a:cubicBezTo>
                    <a:cubicBezTo>
                      <a:pt x="127" y="33"/>
                      <a:pt x="134" y="48"/>
                      <a:pt x="134" y="67"/>
                    </a:cubicBezTo>
                    <a:cubicBezTo>
                      <a:pt x="134" y="85"/>
                      <a:pt x="127" y="101"/>
                      <a:pt x="114" y="114"/>
                    </a:cubicBezTo>
                    <a:cubicBezTo>
                      <a:pt x="101" y="127"/>
                      <a:pt x="85" y="134"/>
                      <a:pt x="67" y="134"/>
                    </a:cubicBezTo>
                    <a:cubicBezTo>
                      <a:pt x="48" y="134"/>
                      <a:pt x="32" y="127"/>
                      <a:pt x="19" y="114"/>
                    </a:cubicBezTo>
                    <a:cubicBezTo>
                      <a:pt x="6" y="101"/>
                      <a:pt x="0" y="85"/>
                      <a:pt x="0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59">
                <a:extLst>
                  <a:ext uri="{FF2B5EF4-FFF2-40B4-BE49-F238E27FC236}">
                    <a16:creationId xmlns:a16="http://schemas.microsoft.com/office/drawing/2014/main" id="{75C9B066-E1A1-8111-12AC-79B7D5341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1" y="3357563"/>
                <a:ext cx="271463" cy="555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0" name="Rectangular Callout 194">
            <a:extLst>
              <a:ext uri="{FF2B5EF4-FFF2-40B4-BE49-F238E27FC236}">
                <a16:creationId xmlns:a16="http://schemas.microsoft.com/office/drawing/2014/main" id="{26CD2ADD-5C8D-DB02-C19B-5D01C972A02F}"/>
              </a:ext>
            </a:extLst>
          </p:cNvPr>
          <p:cNvSpPr/>
          <p:nvPr/>
        </p:nvSpPr>
        <p:spPr>
          <a:xfrm>
            <a:off x="2178724" y="1357218"/>
            <a:ext cx="1640467" cy="1185312"/>
          </a:xfrm>
          <a:prstGeom prst="wedgeRectCallout">
            <a:avLst>
              <a:gd name="adj1" fmla="val -30714"/>
              <a:gd name="adj2" fmla="val 77460"/>
            </a:avLst>
          </a:prstGeom>
          <a:noFill/>
          <a:ln w="19050">
            <a:solidFill>
              <a:srgbClr val="BEBEB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5B9BD5">
                  <a:lumMod val="75000"/>
                </a:srgbClr>
              </a:solidFill>
              <a:latin typeface="FontAwesome" pitchFamily="2" charset="0"/>
            </a:endParaRP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771805B1-D4CF-9ED0-9F2A-5070A154D838}"/>
              </a:ext>
            </a:extLst>
          </p:cNvPr>
          <p:cNvGrpSpPr/>
          <p:nvPr/>
        </p:nvGrpSpPr>
        <p:grpSpPr>
          <a:xfrm>
            <a:off x="2619924" y="1515739"/>
            <a:ext cx="830683" cy="814348"/>
            <a:chOff x="2619924" y="1809651"/>
            <a:chExt cx="830683" cy="814348"/>
          </a:xfrm>
          <a:solidFill>
            <a:schemeClr val="bg1">
              <a:lumMod val="50000"/>
            </a:schemeClr>
          </a:solidFill>
        </p:grpSpPr>
        <p:sp>
          <p:nvSpPr>
            <p:cNvPr id="172" name="Freeform 92">
              <a:extLst>
                <a:ext uri="{FF2B5EF4-FFF2-40B4-BE49-F238E27FC236}">
                  <a16:creationId xmlns:a16="http://schemas.microsoft.com/office/drawing/2014/main" id="{720D1F84-9CFC-BE3D-C79D-2EBDC6747791}"/>
                </a:ext>
              </a:extLst>
            </p:cNvPr>
            <p:cNvSpPr/>
            <p:nvPr/>
          </p:nvSpPr>
          <p:spPr bwMode="auto">
            <a:xfrm>
              <a:off x="2619929" y="2000302"/>
              <a:ext cx="220609" cy="231503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1" y="65"/>
                </a:cxn>
                <a:cxn ang="0">
                  <a:pos x="81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1" h="85">
                  <a:moveTo>
                    <a:pt x="40" y="85"/>
                  </a:moveTo>
                  <a:lnTo>
                    <a:pt x="81" y="65"/>
                  </a:lnTo>
                  <a:lnTo>
                    <a:pt x="81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3" name="Freeform 93">
              <a:extLst>
                <a:ext uri="{FF2B5EF4-FFF2-40B4-BE49-F238E27FC236}">
                  <a16:creationId xmlns:a16="http://schemas.microsoft.com/office/drawing/2014/main" id="{617F731D-DEE5-46F5-F7BD-6CFD2B513CCA}"/>
                </a:ext>
              </a:extLst>
            </p:cNvPr>
            <p:cNvSpPr/>
            <p:nvPr/>
          </p:nvSpPr>
          <p:spPr bwMode="auto">
            <a:xfrm>
              <a:off x="2859604" y="2000302"/>
              <a:ext cx="223331" cy="231503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4" name="Freeform 94">
              <a:extLst>
                <a:ext uri="{FF2B5EF4-FFF2-40B4-BE49-F238E27FC236}">
                  <a16:creationId xmlns:a16="http://schemas.microsoft.com/office/drawing/2014/main" id="{65DB5781-EE2B-84EA-C84C-F1F0BD5B1CCF}"/>
                </a:ext>
              </a:extLst>
            </p:cNvPr>
            <p:cNvSpPr/>
            <p:nvPr/>
          </p:nvSpPr>
          <p:spPr bwMode="auto">
            <a:xfrm>
              <a:off x="2734320" y="1809651"/>
              <a:ext cx="223331" cy="231503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4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4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5" name="Freeform 95">
              <a:extLst>
                <a:ext uri="{FF2B5EF4-FFF2-40B4-BE49-F238E27FC236}">
                  <a16:creationId xmlns:a16="http://schemas.microsoft.com/office/drawing/2014/main" id="{8C43FF64-3848-F1EF-79DD-31B1F7D6ADB1}"/>
                </a:ext>
              </a:extLst>
            </p:cNvPr>
            <p:cNvSpPr/>
            <p:nvPr/>
          </p:nvSpPr>
          <p:spPr bwMode="auto">
            <a:xfrm>
              <a:off x="2619924" y="2387047"/>
              <a:ext cx="220609" cy="236950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81" y="67"/>
                </a:cxn>
                <a:cxn ang="0">
                  <a:pos x="81" y="23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0" y="87"/>
                </a:cxn>
              </a:cxnLst>
              <a:rect l="0" t="0" r="r" b="b"/>
              <a:pathLst>
                <a:path w="81" h="87">
                  <a:moveTo>
                    <a:pt x="40" y="87"/>
                  </a:moveTo>
                  <a:lnTo>
                    <a:pt x="81" y="67"/>
                  </a:lnTo>
                  <a:lnTo>
                    <a:pt x="81" y="23"/>
                  </a:lnTo>
                  <a:lnTo>
                    <a:pt x="40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0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6" name="Freeform 96">
              <a:extLst>
                <a:ext uri="{FF2B5EF4-FFF2-40B4-BE49-F238E27FC236}">
                  <a16:creationId xmlns:a16="http://schemas.microsoft.com/office/drawing/2014/main" id="{58833810-ED71-7933-B555-D6DB0F034A73}"/>
                </a:ext>
              </a:extLst>
            </p:cNvPr>
            <p:cNvSpPr/>
            <p:nvPr/>
          </p:nvSpPr>
          <p:spPr bwMode="auto">
            <a:xfrm>
              <a:off x="2859597" y="2387049"/>
              <a:ext cx="223331" cy="236950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3"/>
                </a:cxn>
                <a:cxn ang="0">
                  <a:pos x="39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3"/>
                  </a:lnTo>
                  <a:lnTo>
                    <a:pt x="39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7" name="Freeform 97">
              <a:extLst>
                <a:ext uri="{FF2B5EF4-FFF2-40B4-BE49-F238E27FC236}">
                  <a16:creationId xmlns:a16="http://schemas.microsoft.com/office/drawing/2014/main" id="{04373289-7876-2869-6F72-9E7F86A1D0D7}"/>
                </a:ext>
              </a:extLst>
            </p:cNvPr>
            <p:cNvSpPr/>
            <p:nvPr/>
          </p:nvSpPr>
          <p:spPr bwMode="auto">
            <a:xfrm>
              <a:off x="2734318" y="2196400"/>
              <a:ext cx="223331" cy="236950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8" name="Freeform 98">
              <a:extLst>
                <a:ext uri="{FF2B5EF4-FFF2-40B4-BE49-F238E27FC236}">
                  <a16:creationId xmlns:a16="http://schemas.microsoft.com/office/drawing/2014/main" id="{9064E860-97C5-8BDA-C333-B9FC99DF0F8C}"/>
                </a:ext>
              </a:extLst>
            </p:cNvPr>
            <p:cNvSpPr/>
            <p:nvPr/>
          </p:nvSpPr>
          <p:spPr bwMode="auto">
            <a:xfrm>
              <a:off x="2987608" y="2201847"/>
              <a:ext cx="226056" cy="231503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3" y="65"/>
                </a:cxn>
                <a:cxn ang="0">
                  <a:pos x="83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3" h="85">
                  <a:moveTo>
                    <a:pt x="40" y="85"/>
                  </a:moveTo>
                  <a:lnTo>
                    <a:pt x="83" y="65"/>
                  </a:lnTo>
                  <a:lnTo>
                    <a:pt x="83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9" name="Freeform 99">
              <a:extLst>
                <a:ext uri="{FF2B5EF4-FFF2-40B4-BE49-F238E27FC236}">
                  <a16:creationId xmlns:a16="http://schemas.microsoft.com/office/drawing/2014/main" id="{75E6536B-D8DC-0A07-6ECC-B306F95933BF}"/>
                </a:ext>
              </a:extLst>
            </p:cNvPr>
            <p:cNvSpPr/>
            <p:nvPr/>
          </p:nvSpPr>
          <p:spPr bwMode="auto">
            <a:xfrm>
              <a:off x="3227276" y="2201850"/>
              <a:ext cx="223331" cy="231503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0" name="Freeform 100">
              <a:extLst>
                <a:ext uri="{FF2B5EF4-FFF2-40B4-BE49-F238E27FC236}">
                  <a16:creationId xmlns:a16="http://schemas.microsoft.com/office/drawing/2014/main" id="{CA23E77F-639C-8770-FA63-A45246C6A141}"/>
                </a:ext>
              </a:extLst>
            </p:cNvPr>
            <p:cNvSpPr/>
            <p:nvPr/>
          </p:nvSpPr>
          <p:spPr bwMode="auto">
            <a:xfrm>
              <a:off x="3101968" y="2011194"/>
              <a:ext cx="226056" cy="231503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3" y="64"/>
                </a:cxn>
                <a:cxn ang="0">
                  <a:pos x="83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3" h="85">
                  <a:moveTo>
                    <a:pt x="41" y="85"/>
                  </a:moveTo>
                  <a:lnTo>
                    <a:pt x="83" y="64"/>
                  </a:lnTo>
                  <a:lnTo>
                    <a:pt x="83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82" name="Rectangular Callout 227">
            <a:extLst>
              <a:ext uri="{FF2B5EF4-FFF2-40B4-BE49-F238E27FC236}">
                <a16:creationId xmlns:a16="http://schemas.microsoft.com/office/drawing/2014/main" id="{2629E619-90E3-61D1-2406-1C5F1AD3CECD}"/>
              </a:ext>
            </a:extLst>
          </p:cNvPr>
          <p:cNvSpPr/>
          <p:nvPr/>
        </p:nvSpPr>
        <p:spPr>
          <a:xfrm rot="10800000">
            <a:off x="3569501" y="4731901"/>
            <a:ext cx="1640467" cy="1185312"/>
          </a:xfrm>
          <a:prstGeom prst="wedgeRectCallout">
            <a:avLst>
              <a:gd name="adj1" fmla="val -30714"/>
              <a:gd name="adj2" fmla="val 77460"/>
            </a:avLst>
          </a:prstGeom>
          <a:noFill/>
          <a:ln w="19050">
            <a:solidFill>
              <a:srgbClr val="BEBEB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5B9BD5">
                  <a:lumMod val="75000"/>
                </a:srgbClr>
              </a:solidFill>
              <a:latin typeface="FontAwesome" pitchFamily="2" charset="0"/>
            </a:endParaRPr>
          </a:p>
        </p:txBody>
      </p:sp>
      <p:grpSp>
        <p:nvGrpSpPr>
          <p:cNvPr id="183" name="Group 205">
            <a:extLst>
              <a:ext uri="{FF2B5EF4-FFF2-40B4-BE49-F238E27FC236}">
                <a16:creationId xmlns:a16="http://schemas.microsoft.com/office/drawing/2014/main" id="{372CA06E-3D65-E036-79CE-AF7BA816EE8A}"/>
              </a:ext>
            </a:extLst>
          </p:cNvPr>
          <p:cNvGrpSpPr/>
          <p:nvPr/>
        </p:nvGrpSpPr>
        <p:grpSpPr>
          <a:xfrm>
            <a:off x="4019238" y="4903191"/>
            <a:ext cx="755623" cy="844172"/>
            <a:chOff x="6445243" y="2822567"/>
            <a:chExt cx="812799" cy="908047"/>
          </a:xfrm>
          <a:solidFill>
            <a:schemeClr val="bg1">
              <a:lumMod val="50000"/>
            </a:schemeClr>
          </a:solidFill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F9304001-542D-7DE8-7780-2B70CAA20B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43" y="2822567"/>
              <a:ext cx="812799" cy="908047"/>
            </a:xfrm>
            <a:custGeom>
              <a:avLst/>
              <a:gdLst/>
              <a:ahLst/>
              <a:cxnLst>
                <a:cxn ang="0">
                  <a:pos x="249" y="169"/>
                </a:cxn>
                <a:cxn ang="0">
                  <a:pos x="256" y="131"/>
                </a:cxn>
                <a:cxn ang="0">
                  <a:pos x="243" y="112"/>
                </a:cxn>
                <a:cxn ang="0">
                  <a:pos x="234" y="143"/>
                </a:cxn>
                <a:cxn ang="0">
                  <a:pos x="203" y="152"/>
                </a:cxn>
                <a:cxn ang="0">
                  <a:pos x="171" y="115"/>
                </a:cxn>
                <a:cxn ang="0">
                  <a:pos x="175" y="85"/>
                </a:cxn>
                <a:cxn ang="0">
                  <a:pos x="173" y="52"/>
                </a:cxn>
                <a:cxn ang="0">
                  <a:pos x="157" y="88"/>
                </a:cxn>
                <a:cxn ang="0">
                  <a:pos x="109" y="98"/>
                </a:cxn>
                <a:cxn ang="0">
                  <a:pos x="87" y="74"/>
                </a:cxn>
                <a:cxn ang="0">
                  <a:pos x="91" y="38"/>
                </a:cxn>
                <a:cxn ang="0">
                  <a:pos x="91" y="5"/>
                </a:cxn>
                <a:cxn ang="0">
                  <a:pos x="73" y="47"/>
                </a:cxn>
                <a:cxn ang="0">
                  <a:pos x="40" y="56"/>
                </a:cxn>
                <a:cxn ang="0">
                  <a:pos x="39" y="72"/>
                </a:cxn>
                <a:cxn ang="0">
                  <a:pos x="73" y="81"/>
                </a:cxn>
                <a:cxn ang="0">
                  <a:pos x="77" y="105"/>
                </a:cxn>
                <a:cxn ang="0">
                  <a:pos x="63" y="143"/>
                </a:cxn>
                <a:cxn ang="0">
                  <a:pos x="31" y="151"/>
                </a:cxn>
                <a:cxn ang="0">
                  <a:pos x="32" y="168"/>
                </a:cxn>
                <a:cxn ang="0">
                  <a:pos x="63" y="177"/>
                </a:cxn>
                <a:cxn ang="0">
                  <a:pos x="77" y="214"/>
                </a:cxn>
                <a:cxn ang="0">
                  <a:pos x="71" y="235"/>
                </a:cxn>
                <a:cxn ang="0">
                  <a:pos x="45" y="249"/>
                </a:cxn>
                <a:cxn ang="0">
                  <a:pos x="25" y="269"/>
                </a:cxn>
                <a:cxn ang="0">
                  <a:pos x="55" y="261"/>
                </a:cxn>
                <a:cxn ang="0">
                  <a:pos x="74" y="282"/>
                </a:cxn>
                <a:cxn ang="0">
                  <a:pos x="89" y="273"/>
                </a:cxn>
                <a:cxn ang="0">
                  <a:pos x="84" y="244"/>
                </a:cxn>
                <a:cxn ang="0">
                  <a:pos x="109" y="221"/>
                </a:cxn>
                <a:cxn ang="0">
                  <a:pos x="157" y="231"/>
                </a:cxn>
                <a:cxn ang="0">
                  <a:pos x="161" y="254"/>
                </a:cxn>
                <a:cxn ang="0">
                  <a:pos x="205" y="257"/>
                </a:cxn>
                <a:cxn ang="0">
                  <a:pos x="225" y="237"/>
                </a:cxn>
                <a:cxn ang="0">
                  <a:pos x="193" y="246"/>
                </a:cxn>
                <a:cxn ang="0">
                  <a:pos x="170" y="225"/>
                </a:cxn>
                <a:cxn ang="0">
                  <a:pos x="182" y="179"/>
                </a:cxn>
                <a:cxn ang="0">
                  <a:pos x="214" y="163"/>
                </a:cxn>
                <a:cxn ang="0">
                  <a:pos x="248" y="191"/>
                </a:cxn>
                <a:cxn ang="0">
                  <a:pos x="277" y="207"/>
                </a:cxn>
                <a:cxn ang="0">
                  <a:pos x="157" y="197"/>
                </a:cxn>
                <a:cxn ang="0">
                  <a:pos x="109" y="207"/>
                </a:cxn>
                <a:cxn ang="0">
                  <a:pos x="77" y="169"/>
                </a:cxn>
                <a:cxn ang="0">
                  <a:pos x="87" y="125"/>
                </a:cxn>
                <a:cxn ang="0">
                  <a:pos x="138" y="109"/>
                </a:cxn>
                <a:cxn ang="0">
                  <a:pos x="175" y="144"/>
                </a:cxn>
                <a:cxn ang="0">
                  <a:pos x="175" y="175"/>
                </a:cxn>
              </a:cxnLst>
              <a:rect l="0" t="0" r="r" b="b"/>
              <a:pathLst>
                <a:path w="277" h="309">
                  <a:moveTo>
                    <a:pt x="260" y="190"/>
                  </a:moveTo>
                  <a:cubicBezTo>
                    <a:pt x="257" y="190"/>
                    <a:pt x="257" y="190"/>
                    <a:pt x="255" y="188"/>
                  </a:cubicBezTo>
                  <a:cubicBezTo>
                    <a:pt x="253" y="184"/>
                    <a:pt x="250" y="178"/>
                    <a:pt x="248" y="175"/>
                  </a:cubicBezTo>
                  <a:cubicBezTo>
                    <a:pt x="246" y="171"/>
                    <a:pt x="248" y="170"/>
                    <a:pt x="249" y="169"/>
                  </a:cubicBezTo>
                  <a:cubicBezTo>
                    <a:pt x="250" y="166"/>
                    <a:pt x="251" y="163"/>
                    <a:pt x="251" y="160"/>
                  </a:cubicBezTo>
                  <a:cubicBezTo>
                    <a:pt x="251" y="157"/>
                    <a:pt x="250" y="154"/>
                    <a:pt x="249" y="151"/>
                  </a:cubicBezTo>
                  <a:cubicBezTo>
                    <a:pt x="248" y="150"/>
                    <a:pt x="246" y="148"/>
                    <a:pt x="248" y="145"/>
                  </a:cubicBezTo>
                  <a:cubicBezTo>
                    <a:pt x="249" y="143"/>
                    <a:pt x="254" y="135"/>
                    <a:pt x="256" y="131"/>
                  </a:cubicBezTo>
                  <a:cubicBezTo>
                    <a:pt x="257" y="129"/>
                    <a:pt x="257" y="129"/>
                    <a:pt x="260" y="129"/>
                  </a:cubicBezTo>
                  <a:cubicBezTo>
                    <a:pt x="269" y="129"/>
                    <a:pt x="277" y="122"/>
                    <a:pt x="277" y="112"/>
                  </a:cubicBezTo>
                  <a:cubicBezTo>
                    <a:pt x="277" y="103"/>
                    <a:pt x="269" y="96"/>
                    <a:pt x="260" y="96"/>
                  </a:cubicBezTo>
                  <a:cubicBezTo>
                    <a:pt x="250" y="96"/>
                    <a:pt x="243" y="103"/>
                    <a:pt x="243" y="112"/>
                  </a:cubicBezTo>
                  <a:cubicBezTo>
                    <a:pt x="243" y="117"/>
                    <a:pt x="244" y="121"/>
                    <a:pt x="247" y="124"/>
                  </a:cubicBezTo>
                  <a:cubicBezTo>
                    <a:pt x="248" y="125"/>
                    <a:pt x="249" y="126"/>
                    <a:pt x="248" y="128"/>
                  </a:cubicBezTo>
                  <a:cubicBezTo>
                    <a:pt x="246" y="132"/>
                    <a:pt x="243" y="138"/>
                    <a:pt x="242" y="140"/>
                  </a:cubicBezTo>
                  <a:cubicBezTo>
                    <a:pt x="240" y="144"/>
                    <a:pt x="236" y="143"/>
                    <a:pt x="234" y="143"/>
                  </a:cubicBezTo>
                  <a:cubicBezTo>
                    <a:pt x="227" y="143"/>
                    <a:pt x="222" y="147"/>
                    <a:pt x="219" y="153"/>
                  </a:cubicBezTo>
                  <a:cubicBezTo>
                    <a:pt x="219" y="154"/>
                    <a:pt x="217" y="155"/>
                    <a:pt x="215" y="155"/>
                  </a:cubicBezTo>
                  <a:cubicBezTo>
                    <a:pt x="214" y="155"/>
                    <a:pt x="211" y="155"/>
                    <a:pt x="208" y="155"/>
                  </a:cubicBezTo>
                  <a:cubicBezTo>
                    <a:pt x="205" y="155"/>
                    <a:pt x="204" y="154"/>
                    <a:pt x="203" y="152"/>
                  </a:cubicBezTo>
                  <a:cubicBezTo>
                    <a:pt x="200" y="146"/>
                    <a:pt x="195" y="143"/>
                    <a:pt x="188" y="143"/>
                  </a:cubicBezTo>
                  <a:cubicBezTo>
                    <a:pt x="184" y="143"/>
                    <a:pt x="184" y="143"/>
                    <a:pt x="182" y="141"/>
                  </a:cubicBezTo>
                  <a:cubicBezTo>
                    <a:pt x="179" y="135"/>
                    <a:pt x="171" y="122"/>
                    <a:pt x="171" y="121"/>
                  </a:cubicBezTo>
                  <a:cubicBezTo>
                    <a:pt x="170" y="119"/>
                    <a:pt x="170" y="116"/>
                    <a:pt x="171" y="115"/>
                  </a:cubicBezTo>
                  <a:cubicBezTo>
                    <a:pt x="173" y="112"/>
                    <a:pt x="174" y="109"/>
                    <a:pt x="174" y="105"/>
                  </a:cubicBezTo>
                  <a:cubicBezTo>
                    <a:pt x="174" y="102"/>
                    <a:pt x="174" y="99"/>
                    <a:pt x="172" y="97"/>
                  </a:cubicBezTo>
                  <a:cubicBezTo>
                    <a:pt x="171" y="94"/>
                    <a:pt x="170" y="94"/>
                    <a:pt x="171" y="91"/>
                  </a:cubicBezTo>
                  <a:cubicBezTo>
                    <a:pt x="172" y="89"/>
                    <a:pt x="174" y="87"/>
                    <a:pt x="175" y="85"/>
                  </a:cubicBezTo>
                  <a:cubicBezTo>
                    <a:pt x="176" y="83"/>
                    <a:pt x="179" y="83"/>
                    <a:pt x="180" y="83"/>
                  </a:cubicBezTo>
                  <a:cubicBezTo>
                    <a:pt x="184" y="83"/>
                    <a:pt x="187" y="83"/>
                    <a:pt x="190" y="81"/>
                  </a:cubicBezTo>
                  <a:cubicBezTo>
                    <a:pt x="198" y="76"/>
                    <a:pt x="201" y="66"/>
                    <a:pt x="196" y="58"/>
                  </a:cubicBezTo>
                  <a:cubicBezTo>
                    <a:pt x="192" y="50"/>
                    <a:pt x="181" y="47"/>
                    <a:pt x="173" y="52"/>
                  </a:cubicBezTo>
                  <a:cubicBezTo>
                    <a:pt x="165" y="56"/>
                    <a:pt x="162" y="67"/>
                    <a:pt x="167" y="75"/>
                  </a:cubicBezTo>
                  <a:cubicBezTo>
                    <a:pt x="169" y="78"/>
                    <a:pt x="170" y="78"/>
                    <a:pt x="168" y="81"/>
                  </a:cubicBezTo>
                  <a:cubicBezTo>
                    <a:pt x="167" y="83"/>
                    <a:pt x="166" y="85"/>
                    <a:pt x="165" y="86"/>
                  </a:cubicBezTo>
                  <a:cubicBezTo>
                    <a:pt x="163" y="89"/>
                    <a:pt x="159" y="88"/>
                    <a:pt x="157" y="88"/>
                  </a:cubicBezTo>
                  <a:cubicBezTo>
                    <a:pt x="151" y="88"/>
                    <a:pt x="145" y="92"/>
                    <a:pt x="142" y="98"/>
                  </a:cubicBezTo>
                  <a:cubicBezTo>
                    <a:pt x="142" y="99"/>
                    <a:pt x="139" y="101"/>
                    <a:pt x="137" y="101"/>
                  </a:cubicBezTo>
                  <a:cubicBezTo>
                    <a:pt x="130" y="101"/>
                    <a:pt x="117" y="101"/>
                    <a:pt x="114" y="101"/>
                  </a:cubicBezTo>
                  <a:cubicBezTo>
                    <a:pt x="111" y="101"/>
                    <a:pt x="110" y="99"/>
                    <a:pt x="109" y="98"/>
                  </a:cubicBezTo>
                  <a:cubicBezTo>
                    <a:pt x="107" y="92"/>
                    <a:pt x="101" y="88"/>
                    <a:pt x="94" y="88"/>
                  </a:cubicBezTo>
                  <a:cubicBezTo>
                    <a:pt x="93" y="88"/>
                    <a:pt x="90" y="87"/>
                    <a:pt x="89" y="86"/>
                  </a:cubicBezTo>
                  <a:cubicBezTo>
                    <a:pt x="88" y="84"/>
                    <a:pt x="87" y="82"/>
                    <a:pt x="86" y="81"/>
                  </a:cubicBezTo>
                  <a:cubicBezTo>
                    <a:pt x="84" y="77"/>
                    <a:pt x="86" y="75"/>
                    <a:pt x="87" y="74"/>
                  </a:cubicBezTo>
                  <a:cubicBezTo>
                    <a:pt x="89" y="71"/>
                    <a:pt x="90" y="68"/>
                    <a:pt x="90" y="64"/>
                  </a:cubicBezTo>
                  <a:cubicBezTo>
                    <a:pt x="90" y="60"/>
                    <a:pt x="88" y="57"/>
                    <a:pt x="86" y="54"/>
                  </a:cubicBezTo>
                  <a:cubicBezTo>
                    <a:pt x="85" y="53"/>
                    <a:pt x="84" y="50"/>
                    <a:pt x="85" y="48"/>
                  </a:cubicBezTo>
                  <a:cubicBezTo>
                    <a:pt x="87" y="45"/>
                    <a:pt x="90" y="40"/>
                    <a:pt x="91" y="38"/>
                  </a:cubicBezTo>
                  <a:cubicBezTo>
                    <a:pt x="93" y="36"/>
                    <a:pt x="95" y="36"/>
                    <a:pt x="96" y="36"/>
                  </a:cubicBezTo>
                  <a:cubicBezTo>
                    <a:pt x="100" y="37"/>
                    <a:pt x="104" y="36"/>
                    <a:pt x="108" y="34"/>
                  </a:cubicBezTo>
                  <a:cubicBezTo>
                    <a:pt x="116" y="30"/>
                    <a:pt x="119" y="19"/>
                    <a:pt x="114" y="11"/>
                  </a:cubicBezTo>
                  <a:cubicBezTo>
                    <a:pt x="110" y="3"/>
                    <a:pt x="99" y="0"/>
                    <a:pt x="91" y="5"/>
                  </a:cubicBezTo>
                  <a:cubicBezTo>
                    <a:pt x="83" y="10"/>
                    <a:pt x="80" y="20"/>
                    <a:pt x="85" y="28"/>
                  </a:cubicBezTo>
                  <a:cubicBezTo>
                    <a:pt x="86" y="29"/>
                    <a:pt x="86" y="31"/>
                    <a:pt x="85" y="34"/>
                  </a:cubicBezTo>
                  <a:cubicBezTo>
                    <a:pt x="84" y="36"/>
                    <a:pt x="80" y="41"/>
                    <a:pt x="78" y="45"/>
                  </a:cubicBezTo>
                  <a:cubicBezTo>
                    <a:pt x="76" y="47"/>
                    <a:pt x="75" y="47"/>
                    <a:pt x="73" y="47"/>
                  </a:cubicBezTo>
                  <a:cubicBezTo>
                    <a:pt x="67" y="47"/>
                    <a:pt x="61" y="51"/>
                    <a:pt x="58" y="56"/>
                  </a:cubicBezTo>
                  <a:cubicBezTo>
                    <a:pt x="57" y="59"/>
                    <a:pt x="57" y="60"/>
                    <a:pt x="53" y="60"/>
                  </a:cubicBezTo>
                  <a:cubicBezTo>
                    <a:pt x="51" y="60"/>
                    <a:pt x="47" y="60"/>
                    <a:pt x="45" y="60"/>
                  </a:cubicBezTo>
                  <a:cubicBezTo>
                    <a:pt x="42" y="60"/>
                    <a:pt x="40" y="57"/>
                    <a:pt x="40" y="56"/>
                  </a:cubicBezTo>
                  <a:cubicBezTo>
                    <a:pt x="37" y="50"/>
                    <a:pt x="31" y="46"/>
                    <a:pt x="25" y="46"/>
                  </a:cubicBezTo>
                  <a:cubicBezTo>
                    <a:pt x="15" y="46"/>
                    <a:pt x="8" y="54"/>
                    <a:pt x="8" y="63"/>
                  </a:cubicBezTo>
                  <a:cubicBezTo>
                    <a:pt x="8" y="72"/>
                    <a:pt x="15" y="80"/>
                    <a:pt x="25" y="80"/>
                  </a:cubicBezTo>
                  <a:cubicBezTo>
                    <a:pt x="31" y="80"/>
                    <a:pt x="36" y="77"/>
                    <a:pt x="39" y="72"/>
                  </a:cubicBezTo>
                  <a:cubicBezTo>
                    <a:pt x="41" y="69"/>
                    <a:pt x="41" y="68"/>
                    <a:pt x="44" y="68"/>
                  </a:cubicBezTo>
                  <a:cubicBezTo>
                    <a:pt x="47" y="68"/>
                    <a:pt x="50" y="68"/>
                    <a:pt x="53" y="68"/>
                  </a:cubicBezTo>
                  <a:cubicBezTo>
                    <a:pt x="56" y="68"/>
                    <a:pt x="57" y="70"/>
                    <a:pt x="57" y="70"/>
                  </a:cubicBezTo>
                  <a:cubicBezTo>
                    <a:pt x="60" y="77"/>
                    <a:pt x="66" y="81"/>
                    <a:pt x="73" y="81"/>
                  </a:cubicBezTo>
                  <a:cubicBezTo>
                    <a:pt x="74" y="81"/>
                    <a:pt x="77" y="81"/>
                    <a:pt x="79" y="84"/>
                  </a:cubicBezTo>
                  <a:cubicBezTo>
                    <a:pt x="80" y="85"/>
                    <a:pt x="81" y="87"/>
                    <a:pt x="82" y="88"/>
                  </a:cubicBezTo>
                  <a:cubicBezTo>
                    <a:pt x="83" y="90"/>
                    <a:pt x="82" y="94"/>
                    <a:pt x="81" y="95"/>
                  </a:cubicBezTo>
                  <a:cubicBezTo>
                    <a:pt x="79" y="97"/>
                    <a:pt x="77" y="101"/>
                    <a:pt x="77" y="105"/>
                  </a:cubicBezTo>
                  <a:cubicBezTo>
                    <a:pt x="77" y="108"/>
                    <a:pt x="78" y="111"/>
                    <a:pt x="80" y="114"/>
                  </a:cubicBezTo>
                  <a:cubicBezTo>
                    <a:pt x="81" y="115"/>
                    <a:pt x="82" y="118"/>
                    <a:pt x="80" y="121"/>
                  </a:cubicBezTo>
                  <a:cubicBezTo>
                    <a:pt x="79" y="124"/>
                    <a:pt x="73" y="134"/>
                    <a:pt x="70" y="140"/>
                  </a:cubicBezTo>
                  <a:cubicBezTo>
                    <a:pt x="67" y="143"/>
                    <a:pt x="65" y="143"/>
                    <a:pt x="63" y="143"/>
                  </a:cubicBezTo>
                  <a:cubicBezTo>
                    <a:pt x="57" y="143"/>
                    <a:pt x="51" y="146"/>
                    <a:pt x="48" y="152"/>
                  </a:cubicBezTo>
                  <a:cubicBezTo>
                    <a:pt x="47" y="153"/>
                    <a:pt x="47" y="155"/>
                    <a:pt x="43" y="155"/>
                  </a:cubicBezTo>
                  <a:cubicBezTo>
                    <a:pt x="41" y="155"/>
                    <a:pt x="38" y="155"/>
                    <a:pt x="37" y="155"/>
                  </a:cubicBezTo>
                  <a:cubicBezTo>
                    <a:pt x="33" y="155"/>
                    <a:pt x="32" y="152"/>
                    <a:pt x="31" y="151"/>
                  </a:cubicBezTo>
                  <a:cubicBezTo>
                    <a:pt x="28" y="146"/>
                    <a:pt x="23" y="143"/>
                    <a:pt x="17" y="143"/>
                  </a:cubicBezTo>
                  <a:cubicBezTo>
                    <a:pt x="8" y="143"/>
                    <a:pt x="0" y="150"/>
                    <a:pt x="0" y="160"/>
                  </a:cubicBezTo>
                  <a:cubicBezTo>
                    <a:pt x="0" y="169"/>
                    <a:pt x="8" y="177"/>
                    <a:pt x="17" y="177"/>
                  </a:cubicBezTo>
                  <a:cubicBezTo>
                    <a:pt x="24" y="177"/>
                    <a:pt x="29" y="173"/>
                    <a:pt x="32" y="168"/>
                  </a:cubicBezTo>
                  <a:cubicBezTo>
                    <a:pt x="33" y="165"/>
                    <a:pt x="34" y="163"/>
                    <a:pt x="37" y="163"/>
                  </a:cubicBezTo>
                  <a:cubicBezTo>
                    <a:pt x="38" y="163"/>
                    <a:pt x="40" y="163"/>
                    <a:pt x="42" y="163"/>
                  </a:cubicBezTo>
                  <a:cubicBezTo>
                    <a:pt x="46" y="163"/>
                    <a:pt x="47" y="166"/>
                    <a:pt x="48" y="168"/>
                  </a:cubicBezTo>
                  <a:cubicBezTo>
                    <a:pt x="51" y="173"/>
                    <a:pt x="57" y="177"/>
                    <a:pt x="63" y="177"/>
                  </a:cubicBezTo>
                  <a:cubicBezTo>
                    <a:pt x="65" y="177"/>
                    <a:pt x="68" y="176"/>
                    <a:pt x="70" y="180"/>
                  </a:cubicBezTo>
                  <a:cubicBezTo>
                    <a:pt x="71" y="182"/>
                    <a:pt x="77" y="192"/>
                    <a:pt x="80" y="198"/>
                  </a:cubicBezTo>
                  <a:cubicBezTo>
                    <a:pt x="82" y="202"/>
                    <a:pt x="82" y="202"/>
                    <a:pt x="80" y="205"/>
                  </a:cubicBezTo>
                  <a:cubicBezTo>
                    <a:pt x="78" y="207"/>
                    <a:pt x="77" y="211"/>
                    <a:pt x="77" y="214"/>
                  </a:cubicBezTo>
                  <a:cubicBezTo>
                    <a:pt x="77" y="217"/>
                    <a:pt x="78" y="219"/>
                    <a:pt x="79" y="221"/>
                  </a:cubicBezTo>
                  <a:cubicBezTo>
                    <a:pt x="80" y="223"/>
                    <a:pt x="82" y="225"/>
                    <a:pt x="80" y="228"/>
                  </a:cubicBezTo>
                  <a:cubicBezTo>
                    <a:pt x="79" y="230"/>
                    <a:pt x="78" y="232"/>
                    <a:pt x="77" y="234"/>
                  </a:cubicBezTo>
                  <a:cubicBezTo>
                    <a:pt x="75" y="237"/>
                    <a:pt x="73" y="235"/>
                    <a:pt x="71" y="235"/>
                  </a:cubicBezTo>
                  <a:cubicBezTo>
                    <a:pt x="68" y="235"/>
                    <a:pt x="64" y="236"/>
                    <a:pt x="61" y="237"/>
                  </a:cubicBezTo>
                  <a:cubicBezTo>
                    <a:pt x="58" y="239"/>
                    <a:pt x="56" y="242"/>
                    <a:pt x="54" y="245"/>
                  </a:cubicBezTo>
                  <a:cubicBezTo>
                    <a:pt x="54" y="246"/>
                    <a:pt x="52" y="249"/>
                    <a:pt x="49" y="249"/>
                  </a:cubicBezTo>
                  <a:cubicBezTo>
                    <a:pt x="48" y="249"/>
                    <a:pt x="46" y="249"/>
                    <a:pt x="45" y="249"/>
                  </a:cubicBezTo>
                  <a:cubicBezTo>
                    <a:pt x="42" y="249"/>
                    <a:pt x="41" y="246"/>
                    <a:pt x="40" y="244"/>
                  </a:cubicBezTo>
                  <a:cubicBezTo>
                    <a:pt x="37" y="239"/>
                    <a:pt x="31" y="235"/>
                    <a:pt x="25" y="235"/>
                  </a:cubicBezTo>
                  <a:cubicBezTo>
                    <a:pt x="15" y="235"/>
                    <a:pt x="8" y="243"/>
                    <a:pt x="8" y="252"/>
                  </a:cubicBezTo>
                  <a:cubicBezTo>
                    <a:pt x="8" y="261"/>
                    <a:pt x="15" y="269"/>
                    <a:pt x="25" y="269"/>
                  </a:cubicBezTo>
                  <a:cubicBezTo>
                    <a:pt x="31" y="269"/>
                    <a:pt x="36" y="266"/>
                    <a:pt x="39" y="261"/>
                  </a:cubicBezTo>
                  <a:cubicBezTo>
                    <a:pt x="41" y="258"/>
                    <a:pt x="43" y="257"/>
                    <a:pt x="45" y="257"/>
                  </a:cubicBezTo>
                  <a:cubicBezTo>
                    <a:pt x="46" y="257"/>
                    <a:pt x="48" y="257"/>
                    <a:pt x="49" y="257"/>
                  </a:cubicBezTo>
                  <a:cubicBezTo>
                    <a:pt x="52" y="257"/>
                    <a:pt x="54" y="259"/>
                    <a:pt x="55" y="261"/>
                  </a:cubicBezTo>
                  <a:cubicBezTo>
                    <a:pt x="58" y="266"/>
                    <a:pt x="63" y="269"/>
                    <a:pt x="69" y="269"/>
                  </a:cubicBezTo>
                  <a:cubicBezTo>
                    <a:pt x="72" y="269"/>
                    <a:pt x="73" y="269"/>
                    <a:pt x="75" y="272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77" y="277"/>
                    <a:pt x="76" y="278"/>
                    <a:pt x="74" y="282"/>
                  </a:cubicBezTo>
                  <a:cubicBezTo>
                    <a:pt x="69" y="290"/>
                    <a:pt x="72" y="300"/>
                    <a:pt x="80" y="305"/>
                  </a:cubicBezTo>
                  <a:cubicBezTo>
                    <a:pt x="88" y="309"/>
                    <a:pt x="99" y="307"/>
                    <a:pt x="103" y="299"/>
                  </a:cubicBezTo>
                  <a:cubicBezTo>
                    <a:pt x="108" y="291"/>
                    <a:pt x="105" y="280"/>
                    <a:pt x="97" y="276"/>
                  </a:cubicBezTo>
                  <a:cubicBezTo>
                    <a:pt x="95" y="274"/>
                    <a:pt x="92" y="273"/>
                    <a:pt x="89" y="273"/>
                  </a:cubicBezTo>
                  <a:cubicBezTo>
                    <a:pt x="86" y="273"/>
                    <a:pt x="84" y="273"/>
                    <a:pt x="83" y="271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0" y="266"/>
                    <a:pt x="80" y="266"/>
                    <a:pt x="83" y="262"/>
                  </a:cubicBezTo>
                  <a:cubicBezTo>
                    <a:pt x="87" y="257"/>
                    <a:pt x="88" y="250"/>
                    <a:pt x="84" y="244"/>
                  </a:cubicBezTo>
                  <a:cubicBezTo>
                    <a:pt x="83" y="242"/>
                    <a:pt x="82" y="240"/>
                    <a:pt x="83" y="238"/>
                  </a:cubicBezTo>
                  <a:cubicBezTo>
                    <a:pt x="84" y="236"/>
                    <a:pt x="86" y="234"/>
                    <a:pt x="87" y="232"/>
                  </a:cubicBezTo>
                  <a:cubicBezTo>
                    <a:pt x="88" y="230"/>
                    <a:pt x="90" y="231"/>
                    <a:pt x="94" y="231"/>
                  </a:cubicBezTo>
                  <a:cubicBezTo>
                    <a:pt x="101" y="231"/>
                    <a:pt x="107" y="227"/>
                    <a:pt x="109" y="221"/>
                  </a:cubicBezTo>
                  <a:cubicBezTo>
                    <a:pt x="110" y="220"/>
                    <a:pt x="110" y="218"/>
                    <a:pt x="113" y="218"/>
                  </a:cubicBezTo>
                  <a:cubicBezTo>
                    <a:pt x="116" y="218"/>
                    <a:pt x="132" y="218"/>
                    <a:pt x="138" y="218"/>
                  </a:cubicBezTo>
                  <a:cubicBezTo>
                    <a:pt x="140" y="218"/>
                    <a:pt x="142" y="220"/>
                    <a:pt x="142" y="221"/>
                  </a:cubicBezTo>
                  <a:cubicBezTo>
                    <a:pt x="145" y="227"/>
                    <a:pt x="151" y="231"/>
                    <a:pt x="157" y="231"/>
                  </a:cubicBezTo>
                  <a:cubicBezTo>
                    <a:pt x="158" y="231"/>
                    <a:pt x="161" y="230"/>
                    <a:pt x="162" y="233"/>
                  </a:cubicBezTo>
                  <a:cubicBezTo>
                    <a:pt x="162" y="234"/>
                    <a:pt x="164" y="236"/>
                    <a:pt x="165" y="238"/>
                  </a:cubicBezTo>
                  <a:cubicBezTo>
                    <a:pt x="166" y="241"/>
                    <a:pt x="165" y="243"/>
                    <a:pt x="164" y="245"/>
                  </a:cubicBezTo>
                  <a:cubicBezTo>
                    <a:pt x="162" y="247"/>
                    <a:pt x="161" y="251"/>
                    <a:pt x="161" y="254"/>
                  </a:cubicBezTo>
                  <a:cubicBezTo>
                    <a:pt x="161" y="264"/>
                    <a:pt x="169" y="271"/>
                    <a:pt x="178" y="271"/>
                  </a:cubicBezTo>
                  <a:cubicBezTo>
                    <a:pt x="186" y="271"/>
                    <a:pt x="192" y="267"/>
                    <a:pt x="194" y="260"/>
                  </a:cubicBezTo>
                  <a:cubicBezTo>
                    <a:pt x="195" y="259"/>
                    <a:pt x="195" y="257"/>
                    <a:pt x="198" y="257"/>
                  </a:cubicBezTo>
                  <a:cubicBezTo>
                    <a:pt x="200" y="257"/>
                    <a:pt x="202" y="257"/>
                    <a:pt x="205" y="257"/>
                  </a:cubicBezTo>
                  <a:cubicBezTo>
                    <a:pt x="206" y="257"/>
                    <a:pt x="208" y="259"/>
                    <a:pt x="208" y="260"/>
                  </a:cubicBezTo>
                  <a:cubicBezTo>
                    <a:pt x="211" y="266"/>
                    <a:pt x="217" y="271"/>
                    <a:pt x="225" y="271"/>
                  </a:cubicBezTo>
                  <a:cubicBezTo>
                    <a:pt x="234" y="271"/>
                    <a:pt x="241" y="264"/>
                    <a:pt x="241" y="254"/>
                  </a:cubicBezTo>
                  <a:cubicBezTo>
                    <a:pt x="241" y="245"/>
                    <a:pt x="234" y="237"/>
                    <a:pt x="225" y="237"/>
                  </a:cubicBezTo>
                  <a:cubicBezTo>
                    <a:pt x="218" y="237"/>
                    <a:pt x="213" y="241"/>
                    <a:pt x="210" y="246"/>
                  </a:cubicBezTo>
                  <a:cubicBezTo>
                    <a:pt x="208" y="248"/>
                    <a:pt x="208" y="249"/>
                    <a:pt x="205" y="249"/>
                  </a:cubicBezTo>
                  <a:cubicBezTo>
                    <a:pt x="203" y="249"/>
                    <a:pt x="200" y="249"/>
                    <a:pt x="198" y="249"/>
                  </a:cubicBezTo>
                  <a:cubicBezTo>
                    <a:pt x="194" y="249"/>
                    <a:pt x="193" y="247"/>
                    <a:pt x="193" y="246"/>
                  </a:cubicBezTo>
                  <a:cubicBezTo>
                    <a:pt x="190" y="241"/>
                    <a:pt x="184" y="237"/>
                    <a:pt x="178" y="237"/>
                  </a:cubicBezTo>
                  <a:cubicBezTo>
                    <a:pt x="174" y="237"/>
                    <a:pt x="174" y="238"/>
                    <a:pt x="172" y="235"/>
                  </a:cubicBezTo>
                  <a:cubicBezTo>
                    <a:pt x="171" y="234"/>
                    <a:pt x="170" y="232"/>
                    <a:pt x="169" y="230"/>
                  </a:cubicBezTo>
                  <a:cubicBezTo>
                    <a:pt x="168" y="228"/>
                    <a:pt x="170" y="226"/>
                    <a:pt x="170" y="225"/>
                  </a:cubicBezTo>
                  <a:cubicBezTo>
                    <a:pt x="173" y="222"/>
                    <a:pt x="174" y="218"/>
                    <a:pt x="174" y="214"/>
                  </a:cubicBezTo>
                  <a:cubicBezTo>
                    <a:pt x="174" y="210"/>
                    <a:pt x="173" y="207"/>
                    <a:pt x="171" y="204"/>
                  </a:cubicBezTo>
                  <a:cubicBezTo>
                    <a:pt x="170" y="203"/>
                    <a:pt x="168" y="202"/>
                    <a:pt x="170" y="198"/>
                  </a:cubicBezTo>
                  <a:cubicBezTo>
                    <a:pt x="172" y="196"/>
                    <a:pt x="179" y="184"/>
                    <a:pt x="182" y="179"/>
                  </a:cubicBezTo>
                  <a:cubicBezTo>
                    <a:pt x="183" y="177"/>
                    <a:pt x="185" y="177"/>
                    <a:pt x="188" y="177"/>
                  </a:cubicBezTo>
                  <a:cubicBezTo>
                    <a:pt x="195" y="177"/>
                    <a:pt x="201" y="173"/>
                    <a:pt x="204" y="167"/>
                  </a:cubicBezTo>
                  <a:cubicBezTo>
                    <a:pt x="204" y="166"/>
                    <a:pt x="205" y="163"/>
                    <a:pt x="208" y="163"/>
                  </a:cubicBezTo>
                  <a:cubicBezTo>
                    <a:pt x="209" y="163"/>
                    <a:pt x="212" y="163"/>
                    <a:pt x="214" y="163"/>
                  </a:cubicBezTo>
                  <a:cubicBezTo>
                    <a:pt x="217" y="163"/>
                    <a:pt x="218" y="165"/>
                    <a:pt x="219" y="167"/>
                  </a:cubicBezTo>
                  <a:cubicBezTo>
                    <a:pt x="222" y="173"/>
                    <a:pt x="227" y="177"/>
                    <a:pt x="234" y="177"/>
                  </a:cubicBezTo>
                  <a:cubicBezTo>
                    <a:pt x="236" y="177"/>
                    <a:pt x="239" y="175"/>
                    <a:pt x="241" y="179"/>
                  </a:cubicBezTo>
                  <a:cubicBezTo>
                    <a:pt x="243" y="181"/>
                    <a:pt x="246" y="187"/>
                    <a:pt x="248" y="191"/>
                  </a:cubicBezTo>
                  <a:cubicBezTo>
                    <a:pt x="249" y="193"/>
                    <a:pt x="249" y="194"/>
                    <a:pt x="247" y="196"/>
                  </a:cubicBezTo>
                  <a:cubicBezTo>
                    <a:pt x="244" y="199"/>
                    <a:pt x="243" y="203"/>
                    <a:pt x="243" y="207"/>
                  </a:cubicBezTo>
                  <a:cubicBezTo>
                    <a:pt x="243" y="216"/>
                    <a:pt x="250" y="224"/>
                    <a:pt x="260" y="224"/>
                  </a:cubicBezTo>
                  <a:cubicBezTo>
                    <a:pt x="269" y="224"/>
                    <a:pt x="277" y="216"/>
                    <a:pt x="277" y="207"/>
                  </a:cubicBezTo>
                  <a:cubicBezTo>
                    <a:pt x="277" y="198"/>
                    <a:pt x="269" y="190"/>
                    <a:pt x="260" y="190"/>
                  </a:cubicBezTo>
                  <a:close/>
                  <a:moveTo>
                    <a:pt x="175" y="175"/>
                  </a:moveTo>
                  <a:cubicBezTo>
                    <a:pt x="174" y="176"/>
                    <a:pt x="167" y="188"/>
                    <a:pt x="164" y="194"/>
                  </a:cubicBezTo>
                  <a:cubicBezTo>
                    <a:pt x="162" y="198"/>
                    <a:pt x="160" y="197"/>
                    <a:pt x="157" y="197"/>
                  </a:cubicBezTo>
                  <a:cubicBezTo>
                    <a:pt x="151" y="197"/>
                    <a:pt x="145" y="201"/>
                    <a:pt x="142" y="206"/>
                  </a:cubicBezTo>
                  <a:cubicBezTo>
                    <a:pt x="142" y="208"/>
                    <a:pt x="141" y="210"/>
                    <a:pt x="138" y="210"/>
                  </a:cubicBezTo>
                  <a:cubicBezTo>
                    <a:pt x="136" y="210"/>
                    <a:pt x="120" y="210"/>
                    <a:pt x="114" y="210"/>
                  </a:cubicBezTo>
                  <a:cubicBezTo>
                    <a:pt x="111" y="210"/>
                    <a:pt x="110" y="208"/>
                    <a:pt x="109" y="207"/>
                  </a:cubicBezTo>
                  <a:cubicBezTo>
                    <a:pt x="107" y="201"/>
                    <a:pt x="101" y="197"/>
                    <a:pt x="94" y="197"/>
                  </a:cubicBezTo>
                  <a:cubicBezTo>
                    <a:pt x="93" y="197"/>
                    <a:pt x="89" y="198"/>
                    <a:pt x="87" y="194"/>
                  </a:cubicBezTo>
                  <a:cubicBezTo>
                    <a:pt x="85" y="190"/>
                    <a:pt x="77" y="176"/>
                    <a:pt x="77" y="176"/>
                  </a:cubicBezTo>
                  <a:cubicBezTo>
                    <a:pt x="75" y="173"/>
                    <a:pt x="76" y="172"/>
                    <a:pt x="77" y="169"/>
                  </a:cubicBezTo>
                  <a:cubicBezTo>
                    <a:pt x="79" y="166"/>
                    <a:pt x="80" y="163"/>
                    <a:pt x="80" y="160"/>
                  </a:cubicBezTo>
                  <a:cubicBezTo>
                    <a:pt x="80" y="156"/>
                    <a:pt x="79" y="153"/>
                    <a:pt x="77" y="150"/>
                  </a:cubicBezTo>
                  <a:cubicBezTo>
                    <a:pt x="75" y="148"/>
                    <a:pt x="75" y="146"/>
                    <a:pt x="76" y="144"/>
                  </a:cubicBezTo>
                  <a:cubicBezTo>
                    <a:pt x="80" y="138"/>
                    <a:pt x="86" y="127"/>
                    <a:pt x="87" y="125"/>
                  </a:cubicBezTo>
                  <a:cubicBezTo>
                    <a:pt x="89" y="122"/>
                    <a:pt x="93" y="122"/>
                    <a:pt x="94" y="122"/>
                  </a:cubicBezTo>
                  <a:cubicBezTo>
                    <a:pt x="101" y="122"/>
                    <a:pt x="106" y="118"/>
                    <a:pt x="109" y="113"/>
                  </a:cubicBezTo>
                  <a:cubicBezTo>
                    <a:pt x="110" y="112"/>
                    <a:pt x="111" y="109"/>
                    <a:pt x="115" y="109"/>
                  </a:cubicBezTo>
                  <a:cubicBezTo>
                    <a:pt x="118" y="109"/>
                    <a:pt x="131" y="109"/>
                    <a:pt x="138" y="109"/>
                  </a:cubicBezTo>
                  <a:cubicBezTo>
                    <a:pt x="140" y="109"/>
                    <a:pt x="142" y="111"/>
                    <a:pt x="142" y="112"/>
                  </a:cubicBezTo>
                  <a:cubicBezTo>
                    <a:pt x="145" y="118"/>
                    <a:pt x="151" y="122"/>
                    <a:pt x="157" y="122"/>
                  </a:cubicBezTo>
                  <a:cubicBezTo>
                    <a:pt x="159" y="122"/>
                    <a:pt x="162" y="122"/>
                    <a:pt x="164" y="124"/>
                  </a:cubicBezTo>
                  <a:cubicBezTo>
                    <a:pt x="165" y="127"/>
                    <a:pt x="172" y="139"/>
                    <a:pt x="175" y="144"/>
                  </a:cubicBezTo>
                  <a:cubicBezTo>
                    <a:pt x="176" y="146"/>
                    <a:pt x="175" y="149"/>
                    <a:pt x="175" y="150"/>
                  </a:cubicBezTo>
                  <a:cubicBezTo>
                    <a:pt x="173" y="152"/>
                    <a:pt x="171" y="156"/>
                    <a:pt x="171" y="160"/>
                  </a:cubicBezTo>
                  <a:cubicBezTo>
                    <a:pt x="171" y="163"/>
                    <a:pt x="172" y="166"/>
                    <a:pt x="174" y="169"/>
                  </a:cubicBezTo>
                  <a:cubicBezTo>
                    <a:pt x="175" y="170"/>
                    <a:pt x="176" y="173"/>
                    <a:pt x="175" y="17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5" name="Oval 102">
              <a:extLst>
                <a:ext uri="{FF2B5EF4-FFF2-40B4-BE49-F238E27FC236}">
                  <a16:creationId xmlns:a16="http://schemas.microsoft.com/office/drawing/2014/main" id="{250E9E98-5736-F495-D123-00BBD2AC8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55" y="3095616"/>
              <a:ext cx="74613" cy="7143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6" name="Oval 103">
              <a:extLst>
                <a:ext uri="{FF2B5EF4-FFF2-40B4-BE49-F238E27FC236}">
                  <a16:creationId xmlns:a16="http://schemas.microsoft.com/office/drawing/2014/main" id="{5A83EF44-80EB-2E3A-25EF-F8C15B21F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05" y="353376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7" name="Freeform 104">
              <a:extLst>
                <a:ext uri="{FF2B5EF4-FFF2-40B4-BE49-F238E27FC236}">
                  <a16:creationId xmlns:a16="http://schemas.microsoft.com/office/drawing/2014/main" id="{F0AD8B40-8AA4-8B48-5BD6-5C7B0BADDB86}"/>
                </a:ext>
              </a:extLst>
            </p:cNvPr>
            <p:cNvSpPr/>
            <p:nvPr/>
          </p:nvSpPr>
          <p:spPr bwMode="auto">
            <a:xfrm>
              <a:off x="6937367" y="2974966"/>
              <a:ext cx="82550" cy="82550"/>
            </a:xfrm>
            <a:custGeom>
              <a:avLst/>
              <a:gdLst/>
              <a:ahLst/>
              <a:cxnLst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  <a:cxn ang="0">
                  <a:pos x="24" y="8"/>
                </a:cxn>
                <a:cxn ang="0">
                  <a:pos x="20" y="25"/>
                </a:cxn>
              </a:cxnLst>
              <a:rect l="0" t="0" r="r" b="b"/>
              <a:pathLst>
                <a:path w="28" h="28">
                  <a:moveTo>
                    <a:pt x="20" y="25"/>
                  </a:moveTo>
                  <a:cubicBezTo>
                    <a:pt x="14" y="28"/>
                    <a:pt x="7" y="26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2"/>
                    <a:pt x="20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8" name="Oval 105">
              <a:extLst>
                <a:ext uri="{FF2B5EF4-FFF2-40B4-BE49-F238E27FC236}">
                  <a16:creationId xmlns:a16="http://schemas.microsoft.com/office/drawing/2014/main" id="{B092F67A-A80F-0D97-9723-0DF538435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4631" y="2974966"/>
              <a:ext cx="69850" cy="7461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9" name="Freeform 106">
              <a:extLst>
                <a:ext uri="{FF2B5EF4-FFF2-40B4-BE49-F238E27FC236}">
                  <a16:creationId xmlns:a16="http://schemas.microsoft.com/office/drawing/2014/main" id="{D1A5F8E8-0CF5-912E-E0C9-590578502BF8}"/>
                </a:ext>
              </a:extLst>
            </p:cNvPr>
            <p:cNvSpPr/>
            <p:nvPr/>
          </p:nvSpPr>
          <p:spPr bwMode="auto">
            <a:xfrm>
              <a:off x="6608756" y="3522653"/>
              <a:ext cx="82550" cy="8096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24" y="8"/>
                </a:cxn>
                <a:cxn ang="0">
                  <a:pos x="20" y="25"/>
                </a:cxn>
                <a:cxn ang="0">
                  <a:pos x="3" y="20"/>
                </a:cxn>
                <a:cxn ang="0">
                  <a:pos x="8" y="3"/>
                </a:cxn>
              </a:cxnLst>
              <a:rect l="0" t="0" r="r" b="b"/>
              <a:pathLst>
                <a:path w="28" h="28">
                  <a:moveTo>
                    <a:pt x="8" y="3"/>
                  </a:move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1"/>
                    <a:pt x="20" y="25"/>
                  </a:cubicBezTo>
                  <a:cubicBezTo>
                    <a:pt x="14" y="28"/>
                    <a:pt x="7" y="26"/>
                    <a:pt x="3" y="20"/>
                  </a:cubicBezTo>
                  <a:cubicBezTo>
                    <a:pt x="0" y="14"/>
                    <a:pt x="2" y="7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0" name="Oval 107">
              <a:extLst>
                <a:ext uri="{FF2B5EF4-FFF2-40B4-BE49-F238E27FC236}">
                  <a16:creationId xmlns:a16="http://schemas.microsoft.com/office/drawing/2014/main" id="{B77223FB-2A22-ACC7-83FB-5F7DD507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55" y="3416291"/>
              <a:ext cx="74613" cy="69849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1" name="Oval 108">
              <a:extLst>
                <a:ext uri="{FF2B5EF4-FFF2-40B4-BE49-F238E27FC236}">
                  <a16:creationId xmlns:a16="http://schemas.microsoft.com/office/drawing/2014/main" id="{9FC4AB6C-C45D-F951-481F-3A3CB111A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692" y="3095616"/>
              <a:ext cx="73025" cy="7143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2" name="Oval 109">
              <a:extLst>
                <a:ext uri="{FF2B5EF4-FFF2-40B4-BE49-F238E27FC236}">
                  <a16:creationId xmlns:a16="http://schemas.microsoft.com/office/drawing/2014/main" id="{D80FF215-69FD-0B6C-873D-B6DC39BFE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692" y="3416291"/>
              <a:ext cx="73025" cy="69849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3" name="Oval 110">
              <a:extLst>
                <a:ext uri="{FF2B5EF4-FFF2-40B4-BE49-F238E27FC236}">
                  <a16:creationId xmlns:a16="http://schemas.microsoft.com/office/drawing/2014/main" id="{8AB33F3E-17DF-9BE3-932B-FE1268931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4468" y="325436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4" name="Oval 111">
              <a:extLst>
                <a:ext uri="{FF2B5EF4-FFF2-40B4-BE49-F238E27FC236}">
                  <a16:creationId xmlns:a16="http://schemas.microsoft.com/office/drawing/2014/main" id="{655EA94A-0D68-410D-1E70-00206DFFE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4" y="325436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5" name="Oval 112">
              <a:extLst>
                <a:ext uri="{FF2B5EF4-FFF2-40B4-BE49-F238E27FC236}">
                  <a16:creationId xmlns:a16="http://schemas.microsoft.com/office/drawing/2014/main" id="{3DD83007-7569-2ECC-5E81-4A2E2B0D8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66" y="3527415"/>
              <a:ext cx="73025" cy="7143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6" name="Oval 113">
              <a:extLst>
                <a:ext uri="{FF2B5EF4-FFF2-40B4-BE49-F238E27FC236}">
                  <a16:creationId xmlns:a16="http://schemas.microsoft.com/office/drawing/2014/main" id="{75E710C4-99C4-3C35-E694-44D64501B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1179" y="325436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7" name="Oval 114">
              <a:extLst>
                <a:ext uri="{FF2B5EF4-FFF2-40B4-BE49-F238E27FC236}">
                  <a16:creationId xmlns:a16="http://schemas.microsoft.com/office/drawing/2014/main" id="{C07BACFA-19DB-8EF6-56CE-4C8AA1D66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16" y="325436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8" name="Oval 115">
              <a:extLst>
                <a:ext uri="{FF2B5EF4-FFF2-40B4-BE49-F238E27FC236}">
                  <a16:creationId xmlns:a16="http://schemas.microsoft.com/office/drawing/2014/main" id="{81B85631-C46A-E6CA-04FE-3BEB9CD8D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15" y="3395653"/>
              <a:ext cx="71438" cy="69849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9" name="Oval 116">
              <a:extLst>
                <a:ext uri="{FF2B5EF4-FFF2-40B4-BE49-F238E27FC236}">
                  <a16:creationId xmlns:a16="http://schemas.microsoft.com/office/drawing/2014/main" id="{FD7C2E45-40A4-470A-A6FF-89FCD561B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0" y="3116254"/>
              <a:ext cx="71438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0" name="Freeform 117">
              <a:extLst>
                <a:ext uri="{FF2B5EF4-FFF2-40B4-BE49-F238E27FC236}">
                  <a16:creationId xmlns:a16="http://schemas.microsoft.com/office/drawing/2014/main" id="{5C1F41B0-B063-85A9-E6AA-2392E3AC07DA}"/>
                </a:ext>
              </a:extLst>
            </p:cNvPr>
            <p:cNvSpPr/>
            <p:nvPr/>
          </p:nvSpPr>
          <p:spPr bwMode="auto">
            <a:xfrm>
              <a:off x="6697659" y="2836854"/>
              <a:ext cx="82550" cy="857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5" y="8"/>
                </a:cxn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</a:cxnLst>
              <a:rect l="0" t="0" r="r" b="b"/>
              <a:pathLst>
                <a:path w="28" h="29">
                  <a:moveTo>
                    <a:pt x="8" y="4"/>
                  </a:moveTo>
                  <a:cubicBezTo>
                    <a:pt x="14" y="0"/>
                    <a:pt x="21" y="2"/>
                    <a:pt x="25" y="8"/>
                  </a:cubicBezTo>
                  <a:cubicBezTo>
                    <a:pt x="28" y="14"/>
                    <a:pt x="26" y="22"/>
                    <a:pt x="20" y="25"/>
                  </a:cubicBezTo>
                  <a:cubicBezTo>
                    <a:pt x="14" y="29"/>
                    <a:pt x="7" y="27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1" name="Oval 118">
              <a:extLst>
                <a:ext uri="{FF2B5EF4-FFF2-40B4-BE49-F238E27FC236}">
                  <a16:creationId xmlns:a16="http://schemas.microsoft.com/office/drawing/2014/main" id="{4ACF8D74-6DD3-D8E1-82AF-33535479F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4" y="2973381"/>
              <a:ext cx="73025" cy="69849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2" name="Freeform 119">
              <a:extLst>
                <a:ext uri="{FF2B5EF4-FFF2-40B4-BE49-F238E27FC236}">
                  <a16:creationId xmlns:a16="http://schemas.microsoft.com/office/drawing/2014/main" id="{7141FCDA-4E0D-2AB9-64AC-BA75DE59341E}"/>
                </a:ext>
              </a:extLst>
            </p:cNvPr>
            <p:cNvSpPr/>
            <p:nvPr/>
          </p:nvSpPr>
          <p:spPr bwMode="auto">
            <a:xfrm>
              <a:off x="6664326" y="3633785"/>
              <a:ext cx="82550" cy="825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3" y="8"/>
                </a:cxn>
                <a:cxn ang="0">
                  <a:pos x="8" y="25"/>
                </a:cxn>
                <a:cxn ang="0">
                  <a:pos x="24" y="20"/>
                </a:cxn>
                <a:cxn ang="0">
                  <a:pos x="20" y="4"/>
                </a:cxn>
              </a:cxnLst>
              <a:rect l="0" t="0" r="r" b="b"/>
              <a:pathLst>
                <a:path w="28" h="28">
                  <a:moveTo>
                    <a:pt x="20" y="4"/>
                  </a:moveTo>
                  <a:cubicBezTo>
                    <a:pt x="14" y="0"/>
                    <a:pt x="7" y="2"/>
                    <a:pt x="3" y="8"/>
                  </a:cubicBezTo>
                  <a:cubicBezTo>
                    <a:pt x="0" y="14"/>
                    <a:pt x="2" y="21"/>
                    <a:pt x="8" y="25"/>
                  </a:cubicBezTo>
                  <a:cubicBezTo>
                    <a:pt x="14" y="28"/>
                    <a:pt x="21" y="26"/>
                    <a:pt x="24" y="20"/>
                  </a:cubicBezTo>
                  <a:cubicBezTo>
                    <a:pt x="28" y="14"/>
                    <a:pt x="26" y="7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3" name="Oval 120">
              <a:extLst>
                <a:ext uri="{FF2B5EF4-FFF2-40B4-BE49-F238E27FC236}">
                  <a16:creationId xmlns:a16="http://schemas.microsoft.com/office/drawing/2014/main" id="{06E4EBEF-87D8-8813-5951-3B1A10710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7550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205" name="Rectangular Callout 228">
            <a:extLst>
              <a:ext uri="{FF2B5EF4-FFF2-40B4-BE49-F238E27FC236}">
                <a16:creationId xmlns:a16="http://schemas.microsoft.com/office/drawing/2014/main" id="{1BC564CA-A924-EEE9-126A-F01FE690FDA7}"/>
              </a:ext>
            </a:extLst>
          </p:cNvPr>
          <p:cNvSpPr/>
          <p:nvPr/>
        </p:nvSpPr>
        <p:spPr>
          <a:xfrm>
            <a:off x="6942471" y="1381532"/>
            <a:ext cx="1640467" cy="1185312"/>
          </a:xfrm>
          <a:prstGeom prst="wedgeRectCallout">
            <a:avLst>
              <a:gd name="adj1" fmla="val -30714"/>
              <a:gd name="adj2" fmla="val 77460"/>
            </a:avLst>
          </a:prstGeom>
          <a:noFill/>
          <a:ln w="19050">
            <a:solidFill>
              <a:srgbClr val="BEBEB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5B9BD5">
                  <a:lumMod val="75000"/>
                </a:srgbClr>
              </a:solidFill>
              <a:latin typeface="FontAwesome" pitchFamily="2" charset="0"/>
            </a:endParaRPr>
          </a:p>
        </p:txBody>
      </p:sp>
      <p:sp>
        <p:nvSpPr>
          <p:cNvPr id="206" name="Freeform 124">
            <a:extLst>
              <a:ext uri="{FF2B5EF4-FFF2-40B4-BE49-F238E27FC236}">
                <a16:creationId xmlns:a16="http://schemas.microsoft.com/office/drawing/2014/main" id="{46DB5546-E5FC-B33E-DEE3-795BB04108C4}"/>
              </a:ext>
            </a:extLst>
          </p:cNvPr>
          <p:cNvSpPr>
            <a:spLocks noEditPoints="1"/>
          </p:cNvSpPr>
          <p:nvPr/>
        </p:nvSpPr>
        <p:spPr bwMode="auto">
          <a:xfrm>
            <a:off x="7358816" y="1515425"/>
            <a:ext cx="829747" cy="901120"/>
          </a:xfrm>
          <a:custGeom>
            <a:avLst/>
            <a:gdLst/>
            <a:ahLst/>
            <a:cxnLst>
              <a:cxn ang="0">
                <a:pos x="142" y="47"/>
              </a:cxn>
              <a:cxn ang="0">
                <a:pos x="138" y="21"/>
              </a:cxn>
              <a:cxn ang="0">
                <a:pos x="89" y="14"/>
              </a:cxn>
              <a:cxn ang="0">
                <a:pos x="76" y="0"/>
              </a:cxn>
              <a:cxn ang="0">
                <a:pos x="62" y="15"/>
              </a:cxn>
              <a:cxn ang="0">
                <a:pos x="13" y="21"/>
              </a:cxn>
              <a:cxn ang="0">
                <a:pos x="11" y="47"/>
              </a:cxn>
              <a:cxn ang="0">
                <a:pos x="0" y="121"/>
              </a:cxn>
              <a:cxn ang="0">
                <a:pos x="26" y="126"/>
              </a:cxn>
              <a:cxn ang="0">
                <a:pos x="62" y="150"/>
              </a:cxn>
              <a:cxn ang="0">
                <a:pos x="89" y="150"/>
              </a:cxn>
              <a:cxn ang="0">
                <a:pos x="126" y="126"/>
              </a:cxn>
              <a:cxn ang="0">
                <a:pos x="151" y="121"/>
              </a:cxn>
              <a:cxn ang="0">
                <a:pos x="18" y="108"/>
              </a:cxn>
              <a:cxn ang="0">
                <a:pos x="24" y="43"/>
              </a:cxn>
              <a:cxn ang="0">
                <a:pos x="62" y="64"/>
              </a:cxn>
              <a:cxn ang="0">
                <a:pos x="73" y="86"/>
              </a:cxn>
              <a:cxn ang="0">
                <a:pos x="21" y="110"/>
              </a:cxn>
              <a:cxn ang="0">
                <a:pos x="26" y="116"/>
              </a:cxn>
              <a:cxn ang="0">
                <a:pos x="73" y="137"/>
              </a:cxn>
              <a:cxn ang="0">
                <a:pos x="27" y="119"/>
              </a:cxn>
              <a:cxn ang="0">
                <a:pos x="80" y="138"/>
              </a:cxn>
              <a:cxn ang="0">
                <a:pos x="126" y="116"/>
              </a:cxn>
              <a:cxn ang="0">
                <a:pos x="82" y="139"/>
              </a:cxn>
              <a:cxn ang="0">
                <a:pos x="80" y="93"/>
              </a:cxn>
              <a:cxn ang="0">
                <a:pos x="80" y="77"/>
              </a:cxn>
              <a:cxn ang="0">
                <a:pos x="89" y="61"/>
              </a:cxn>
              <a:cxn ang="0">
                <a:pos x="135" y="47"/>
              </a:cxn>
              <a:cxn ang="0">
                <a:pos x="130" y="110"/>
              </a:cxn>
              <a:cxn ang="0">
                <a:pos x="125" y="34"/>
              </a:cxn>
              <a:cxn ang="0">
                <a:pos x="125" y="37"/>
              </a:cxn>
              <a:cxn ang="0">
                <a:pos x="80" y="51"/>
              </a:cxn>
              <a:cxn ang="0">
                <a:pos x="86" y="21"/>
              </a:cxn>
              <a:cxn ang="0">
                <a:pos x="65" y="21"/>
              </a:cxn>
              <a:cxn ang="0">
                <a:pos x="73" y="51"/>
              </a:cxn>
              <a:cxn ang="0">
                <a:pos x="27" y="37"/>
              </a:cxn>
              <a:cxn ang="0">
                <a:pos x="27" y="34"/>
              </a:cxn>
            </a:cxnLst>
            <a:rect l="0" t="0" r="r" b="b"/>
            <a:pathLst>
              <a:path w="151" h="164">
                <a:moveTo>
                  <a:pt x="142" y="108"/>
                </a:moveTo>
                <a:cubicBezTo>
                  <a:pt x="142" y="47"/>
                  <a:pt x="142" y="47"/>
                  <a:pt x="142" y="47"/>
                </a:cubicBezTo>
                <a:cubicBezTo>
                  <a:pt x="148" y="45"/>
                  <a:pt x="151" y="40"/>
                  <a:pt x="151" y="35"/>
                </a:cubicBezTo>
                <a:cubicBezTo>
                  <a:pt x="151" y="27"/>
                  <a:pt x="145" y="21"/>
                  <a:pt x="138" y="21"/>
                </a:cubicBezTo>
                <a:cubicBezTo>
                  <a:pt x="133" y="21"/>
                  <a:pt x="129" y="24"/>
                  <a:pt x="127" y="27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4"/>
                  <a:pt x="89" y="14"/>
                  <a:pt x="89" y="13"/>
                </a:cubicBezTo>
                <a:cubicBezTo>
                  <a:pt x="89" y="6"/>
                  <a:pt x="83" y="0"/>
                  <a:pt x="76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14"/>
                  <a:pt x="62" y="14"/>
                  <a:pt x="62" y="15"/>
                </a:cubicBezTo>
                <a:cubicBezTo>
                  <a:pt x="25" y="27"/>
                  <a:pt x="25" y="27"/>
                  <a:pt x="25" y="27"/>
                </a:cubicBezTo>
                <a:cubicBezTo>
                  <a:pt x="22" y="24"/>
                  <a:pt x="18" y="21"/>
                  <a:pt x="13" y="21"/>
                </a:cubicBezTo>
                <a:cubicBezTo>
                  <a:pt x="6" y="21"/>
                  <a:pt x="0" y="27"/>
                  <a:pt x="0" y="35"/>
                </a:cubicBezTo>
                <a:cubicBezTo>
                  <a:pt x="0" y="41"/>
                  <a:pt x="5" y="46"/>
                  <a:pt x="11" y="47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9"/>
                  <a:pt x="0" y="115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9" y="134"/>
                  <a:pt x="24" y="131"/>
                  <a:pt x="26" y="126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6"/>
                  <a:pt x="62" y="148"/>
                  <a:pt x="62" y="150"/>
                </a:cubicBezTo>
                <a:cubicBezTo>
                  <a:pt x="62" y="158"/>
                  <a:pt x="68" y="164"/>
                  <a:pt x="76" y="164"/>
                </a:cubicBezTo>
                <a:cubicBezTo>
                  <a:pt x="83" y="164"/>
                  <a:pt x="89" y="158"/>
                  <a:pt x="89" y="150"/>
                </a:cubicBezTo>
                <a:cubicBezTo>
                  <a:pt x="89" y="148"/>
                  <a:pt x="88" y="146"/>
                  <a:pt x="87" y="144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31"/>
                  <a:pt x="133" y="134"/>
                  <a:pt x="138" y="134"/>
                </a:cubicBezTo>
                <a:cubicBezTo>
                  <a:pt x="145" y="134"/>
                  <a:pt x="151" y="128"/>
                  <a:pt x="151" y="121"/>
                </a:cubicBezTo>
                <a:cubicBezTo>
                  <a:pt x="151" y="115"/>
                  <a:pt x="148" y="110"/>
                  <a:pt x="142" y="108"/>
                </a:cubicBezTo>
                <a:close/>
                <a:moveTo>
                  <a:pt x="18" y="108"/>
                </a:moveTo>
                <a:cubicBezTo>
                  <a:pt x="18" y="47"/>
                  <a:pt x="18" y="47"/>
                  <a:pt x="18" y="47"/>
                </a:cubicBezTo>
                <a:cubicBezTo>
                  <a:pt x="20" y="46"/>
                  <a:pt x="22" y="45"/>
                  <a:pt x="24" y="43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2"/>
                  <a:pt x="62" y="63"/>
                  <a:pt x="62" y="64"/>
                </a:cubicBezTo>
                <a:cubicBezTo>
                  <a:pt x="62" y="70"/>
                  <a:pt x="67" y="76"/>
                  <a:pt x="73" y="77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93"/>
                  <a:pt x="73" y="93"/>
                  <a:pt x="73" y="93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0" y="109"/>
                  <a:pt x="19" y="109"/>
                  <a:pt x="18" y="108"/>
                </a:cubicBezTo>
                <a:close/>
                <a:moveTo>
                  <a:pt x="26" y="116"/>
                </a:moveTo>
                <a:cubicBezTo>
                  <a:pt x="73" y="100"/>
                  <a:pt x="73" y="100"/>
                  <a:pt x="73" y="100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0" y="138"/>
                  <a:pt x="69" y="139"/>
                </a:cubicBezTo>
                <a:cubicBezTo>
                  <a:pt x="27" y="119"/>
                  <a:pt x="27" y="119"/>
                  <a:pt x="27" y="119"/>
                </a:cubicBezTo>
                <a:cubicBezTo>
                  <a:pt x="26" y="118"/>
                  <a:pt x="26" y="117"/>
                  <a:pt x="26" y="116"/>
                </a:cubicBezTo>
                <a:close/>
                <a:moveTo>
                  <a:pt x="80" y="138"/>
                </a:moveTo>
                <a:cubicBezTo>
                  <a:pt x="80" y="101"/>
                  <a:pt x="80" y="101"/>
                  <a:pt x="80" y="101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5" y="117"/>
                  <a:pt x="125" y="118"/>
                  <a:pt x="125" y="11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1" y="138"/>
                  <a:pt x="80" y="138"/>
                  <a:pt x="80" y="138"/>
                </a:cubicBezTo>
                <a:close/>
                <a:moveTo>
                  <a:pt x="80" y="93"/>
                </a:moveTo>
                <a:cubicBezTo>
                  <a:pt x="80" y="85"/>
                  <a:pt x="80" y="85"/>
                  <a:pt x="80" y="85"/>
                </a:cubicBezTo>
                <a:cubicBezTo>
                  <a:pt x="80" y="77"/>
                  <a:pt x="80" y="77"/>
                  <a:pt x="80" y="77"/>
                </a:cubicBezTo>
                <a:cubicBezTo>
                  <a:pt x="85" y="75"/>
                  <a:pt x="89" y="70"/>
                  <a:pt x="89" y="64"/>
                </a:cubicBezTo>
                <a:cubicBezTo>
                  <a:pt x="89" y="63"/>
                  <a:pt x="89" y="62"/>
                  <a:pt x="89" y="61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30" y="45"/>
                  <a:pt x="132" y="47"/>
                  <a:pt x="135" y="47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3" y="108"/>
                  <a:pt x="132" y="109"/>
                  <a:pt x="130" y="110"/>
                </a:cubicBezTo>
                <a:lnTo>
                  <a:pt x="80" y="93"/>
                </a:lnTo>
                <a:close/>
                <a:moveTo>
                  <a:pt x="125" y="34"/>
                </a:moveTo>
                <a:cubicBezTo>
                  <a:pt x="125" y="34"/>
                  <a:pt x="125" y="34"/>
                  <a:pt x="125" y="35"/>
                </a:cubicBezTo>
                <a:cubicBezTo>
                  <a:pt x="125" y="35"/>
                  <a:pt x="125" y="36"/>
                  <a:pt x="125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84" y="53"/>
                  <a:pt x="82" y="52"/>
                  <a:pt x="80" y="51"/>
                </a:cubicBezTo>
                <a:cubicBezTo>
                  <a:pt x="80" y="26"/>
                  <a:pt x="80" y="26"/>
                  <a:pt x="80" y="26"/>
                </a:cubicBezTo>
                <a:cubicBezTo>
                  <a:pt x="82" y="25"/>
                  <a:pt x="85" y="23"/>
                  <a:pt x="86" y="21"/>
                </a:cubicBezTo>
                <a:lnTo>
                  <a:pt x="125" y="34"/>
                </a:lnTo>
                <a:close/>
                <a:moveTo>
                  <a:pt x="65" y="21"/>
                </a:moveTo>
                <a:cubicBezTo>
                  <a:pt x="67" y="24"/>
                  <a:pt x="69" y="26"/>
                  <a:pt x="73" y="26"/>
                </a:cubicBezTo>
                <a:cubicBezTo>
                  <a:pt x="73" y="51"/>
                  <a:pt x="73" y="51"/>
                  <a:pt x="73" y="51"/>
                </a:cubicBezTo>
                <a:cubicBezTo>
                  <a:pt x="70" y="52"/>
                  <a:pt x="68" y="53"/>
                  <a:pt x="66" y="55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lnTo>
                  <a:pt x="65" y="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08" name="Rectangular Callout 229">
            <a:extLst>
              <a:ext uri="{FF2B5EF4-FFF2-40B4-BE49-F238E27FC236}">
                <a16:creationId xmlns:a16="http://schemas.microsoft.com/office/drawing/2014/main" id="{F8D80D8B-B9D0-9669-CD09-C0E304C0E38F}"/>
              </a:ext>
            </a:extLst>
          </p:cNvPr>
          <p:cNvSpPr/>
          <p:nvPr/>
        </p:nvSpPr>
        <p:spPr>
          <a:xfrm rot="10800000">
            <a:off x="8431477" y="4733296"/>
            <a:ext cx="1640467" cy="1185312"/>
          </a:xfrm>
          <a:prstGeom prst="wedgeRectCallout">
            <a:avLst>
              <a:gd name="adj1" fmla="val -30714"/>
              <a:gd name="adj2" fmla="val 77460"/>
            </a:avLst>
          </a:prstGeom>
          <a:noFill/>
          <a:ln w="19050">
            <a:solidFill>
              <a:srgbClr val="BEBEB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5B9BD5">
                  <a:lumMod val="75000"/>
                </a:srgbClr>
              </a:solidFill>
              <a:latin typeface="FontAwesome" pitchFamily="2" charset="0"/>
            </a:endParaRPr>
          </a:p>
        </p:txBody>
      </p:sp>
      <p:sp>
        <p:nvSpPr>
          <p:cNvPr id="209" name="Freeform 63">
            <a:extLst>
              <a:ext uri="{FF2B5EF4-FFF2-40B4-BE49-F238E27FC236}">
                <a16:creationId xmlns:a16="http://schemas.microsoft.com/office/drawing/2014/main" id="{31AFC663-2D7C-A6C9-13F8-79B53C3030D4}"/>
              </a:ext>
            </a:extLst>
          </p:cNvPr>
          <p:cNvSpPr>
            <a:spLocks noEditPoints="1"/>
          </p:cNvSpPr>
          <p:nvPr/>
        </p:nvSpPr>
        <p:spPr bwMode="auto">
          <a:xfrm rot="3952011">
            <a:off x="8769242" y="4754950"/>
            <a:ext cx="912901" cy="1075815"/>
          </a:xfrm>
          <a:custGeom>
            <a:avLst/>
            <a:gdLst/>
            <a:ahLst/>
            <a:cxnLst>
              <a:cxn ang="0">
                <a:pos x="413" y="276"/>
              </a:cxn>
              <a:cxn ang="0">
                <a:pos x="375" y="294"/>
              </a:cxn>
              <a:cxn ang="0">
                <a:pos x="317" y="265"/>
              </a:cxn>
              <a:cxn ang="0">
                <a:pos x="318" y="253"/>
              </a:cxn>
              <a:cxn ang="0">
                <a:pos x="292" y="204"/>
              </a:cxn>
              <a:cxn ang="0">
                <a:pos x="329" y="99"/>
              </a:cxn>
              <a:cxn ang="0">
                <a:pos x="379" y="49"/>
              </a:cxn>
              <a:cxn ang="0">
                <a:pos x="329" y="0"/>
              </a:cxn>
              <a:cxn ang="0">
                <a:pos x="280" y="49"/>
              </a:cxn>
              <a:cxn ang="0">
                <a:pos x="305" y="92"/>
              </a:cxn>
              <a:cxn ang="0">
                <a:pos x="269" y="194"/>
              </a:cxn>
              <a:cxn ang="0">
                <a:pos x="258" y="193"/>
              </a:cxn>
              <a:cxn ang="0">
                <a:pos x="198" y="249"/>
              </a:cxn>
              <a:cxn ang="0">
                <a:pos x="96" y="273"/>
              </a:cxn>
              <a:cxn ang="0">
                <a:pos x="49" y="238"/>
              </a:cxn>
              <a:cxn ang="0">
                <a:pos x="0" y="288"/>
              </a:cxn>
              <a:cxn ang="0">
                <a:pos x="49" y="337"/>
              </a:cxn>
              <a:cxn ang="0">
                <a:pos x="98" y="298"/>
              </a:cxn>
              <a:cxn ang="0">
                <a:pos x="202" y="273"/>
              </a:cxn>
              <a:cxn ang="0">
                <a:pos x="256" y="313"/>
              </a:cxn>
              <a:cxn ang="0">
                <a:pos x="262" y="452"/>
              </a:cxn>
              <a:cxn ang="0">
                <a:pos x="236" y="495"/>
              </a:cxn>
              <a:cxn ang="0">
                <a:pos x="286" y="545"/>
              </a:cxn>
              <a:cxn ang="0">
                <a:pos x="335" y="495"/>
              </a:cxn>
              <a:cxn ang="0">
                <a:pos x="288" y="446"/>
              </a:cxn>
              <a:cxn ang="0">
                <a:pos x="281" y="308"/>
              </a:cxn>
              <a:cxn ang="0">
                <a:pos x="307" y="287"/>
              </a:cxn>
              <a:cxn ang="0">
                <a:pos x="364" y="316"/>
              </a:cxn>
              <a:cxn ang="0">
                <a:pos x="363" y="325"/>
              </a:cxn>
              <a:cxn ang="0">
                <a:pos x="413" y="375"/>
              </a:cxn>
              <a:cxn ang="0">
                <a:pos x="462" y="325"/>
              </a:cxn>
              <a:cxn ang="0">
                <a:pos x="413" y="276"/>
              </a:cxn>
              <a:cxn ang="0">
                <a:pos x="413" y="276"/>
              </a:cxn>
              <a:cxn ang="0">
                <a:pos x="413" y="276"/>
              </a:cxn>
            </a:cxnLst>
            <a:rect l="0" t="0" r="r" b="b"/>
            <a:pathLst>
              <a:path w="462" h="545">
                <a:moveTo>
                  <a:pt x="413" y="276"/>
                </a:moveTo>
                <a:cubicBezTo>
                  <a:pt x="397" y="276"/>
                  <a:pt x="384" y="283"/>
                  <a:pt x="375" y="294"/>
                </a:cubicBezTo>
                <a:cubicBezTo>
                  <a:pt x="317" y="265"/>
                  <a:pt x="317" y="265"/>
                  <a:pt x="317" y="265"/>
                </a:cubicBezTo>
                <a:cubicBezTo>
                  <a:pt x="317" y="261"/>
                  <a:pt x="318" y="257"/>
                  <a:pt x="318" y="253"/>
                </a:cubicBezTo>
                <a:cubicBezTo>
                  <a:pt x="318" y="233"/>
                  <a:pt x="308" y="215"/>
                  <a:pt x="292" y="204"/>
                </a:cubicBezTo>
                <a:cubicBezTo>
                  <a:pt x="329" y="99"/>
                  <a:pt x="329" y="99"/>
                  <a:pt x="329" y="99"/>
                </a:cubicBezTo>
                <a:cubicBezTo>
                  <a:pt x="356" y="99"/>
                  <a:pt x="379" y="77"/>
                  <a:pt x="379" y="49"/>
                </a:cubicBezTo>
                <a:cubicBezTo>
                  <a:pt x="379" y="22"/>
                  <a:pt x="356" y="0"/>
                  <a:pt x="329" y="0"/>
                </a:cubicBezTo>
                <a:cubicBezTo>
                  <a:pt x="302" y="0"/>
                  <a:pt x="280" y="22"/>
                  <a:pt x="280" y="49"/>
                </a:cubicBezTo>
                <a:cubicBezTo>
                  <a:pt x="280" y="68"/>
                  <a:pt x="290" y="84"/>
                  <a:pt x="305" y="92"/>
                </a:cubicBezTo>
                <a:cubicBezTo>
                  <a:pt x="269" y="194"/>
                  <a:pt x="269" y="194"/>
                  <a:pt x="269" y="194"/>
                </a:cubicBezTo>
                <a:cubicBezTo>
                  <a:pt x="266" y="193"/>
                  <a:pt x="262" y="193"/>
                  <a:pt x="258" y="193"/>
                </a:cubicBezTo>
                <a:cubicBezTo>
                  <a:pt x="226" y="193"/>
                  <a:pt x="200" y="218"/>
                  <a:pt x="198" y="249"/>
                </a:cubicBezTo>
                <a:cubicBezTo>
                  <a:pt x="96" y="273"/>
                  <a:pt x="96" y="273"/>
                  <a:pt x="96" y="273"/>
                </a:cubicBezTo>
                <a:cubicBezTo>
                  <a:pt x="90" y="253"/>
                  <a:pt x="72" y="238"/>
                  <a:pt x="49" y="238"/>
                </a:cubicBezTo>
                <a:cubicBezTo>
                  <a:pt x="22" y="238"/>
                  <a:pt x="0" y="260"/>
                  <a:pt x="0" y="288"/>
                </a:cubicBezTo>
                <a:cubicBezTo>
                  <a:pt x="0" y="315"/>
                  <a:pt x="22" y="337"/>
                  <a:pt x="49" y="337"/>
                </a:cubicBezTo>
                <a:cubicBezTo>
                  <a:pt x="73" y="337"/>
                  <a:pt x="93" y="320"/>
                  <a:pt x="98" y="298"/>
                </a:cubicBezTo>
                <a:cubicBezTo>
                  <a:pt x="202" y="273"/>
                  <a:pt x="202" y="273"/>
                  <a:pt x="202" y="273"/>
                </a:cubicBezTo>
                <a:cubicBezTo>
                  <a:pt x="210" y="296"/>
                  <a:pt x="231" y="312"/>
                  <a:pt x="256" y="313"/>
                </a:cubicBezTo>
                <a:cubicBezTo>
                  <a:pt x="262" y="452"/>
                  <a:pt x="262" y="452"/>
                  <a:pt x="262" y="452"/>
                </a:cubicBezTo>
                <a:cubicBezTo>
                  <a:pt x="247" y="460"/>
                  <a:pt x="236" y="476"/>
                  <a:pt x="236" y="495"/>
                </a:cubicBezTo>
                <a:cubicBezTo>
                  <a:pt x="236" y="522"/>
                  <a:pt x="259" y="545"/>
                  <a:pt x="286" y="545"/>
                </a:cubicBezTo>
                <a:cubicBezTo>
                  <a:pt x="313" y="545"/>
                  <a:pt x="335" y="522"/>
                  <a:pt x="335" y="495"/>
                </a:cubicBezTo>
                <a:cubicBezTo>
                  <a:pt x="335" y="468"/>
                  <a:pt x="314" y="447"/>
                  <a:pt x="288" y="446"/>
                </a:cubicBezTo>
                <a:cubicBezTo>
                  <a:pt x="281" y="308"/>
                  <a:pt x="281" y="308"/>
                  <a:pt x="281" y="308"/>
                </a:cubicBezTo>
                <a:cubicBezTo>
                  <a:pt x="292" y="304"/>
                  <a:pt x="301" y="296"/>
                  <a:pt x="307" y="287"/>
                </a:cubicBezTo>
                <a:cubicBezTo>
                  <a:pt x="364" y="316"/>
                  <a:pt x="364" y="316"/>
                  <a:pt x="364" y="316"/>
                </a:cubicBezTo>
                <a:cubicBezTo>
                  <a:pt x="364" y="319"/>
                  <a:pt x="363" y="322"/>
                  <a:pt x="363" y="325"/>
                </a:cubicBezTo>
                <a:cubicBezTo>
                  <a:pt x="363" y="352"/>
                  <a:pt x="385" y="375"/>
                  <a:pt x="413" y="375"/>
                </a:cubicBezTo>
                <a:cubicBezTo>
                  <a:pt x="440" y="375"/>
                  <a:pt x="462" y="352"/>
                  <a:pt x="462" y="325"/>
                </a:cubicBezTo>
                <a:cubicBezTo>
                  <a:pt x="462" y="298"/>
                  <a:pt x="440" y="276"/>
                  <a:pt x="413" y="276"/>
                </a:cubicBezTo>
                <a:close/>
                <a:moveTo>
                  <a:pt x="413" y="276"/>
                </a:moveTo>
                <a:cubicBezTo>
                  <a:pt x="413" y="276"/>
                  <a:pt x="413" y="276"/>
                  <a:pt x="413" y="276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F718F6FE-F155-E78F-AE79-EDB623A33FA9}"/>
              </a:ext>
            </a:extLst>
          </p:cNvPr>
          <p:cNvGrpSpPr/>
          <p:nvPr/>
        </p:nvGrpSpPr>
        <p:grpSpPr>
          <a:xfrm>
            <a:off x="4097862" y="1557319"/>
            <a:ext cx="2413001" cy="901661"/>
            <a:chOff x="6879971" y="2003143"/>
            <a:chExt cx="2413001" cy="901661"/>
          </a:xfrm>
        </p:grpSpPr>
        <p:sp>
          <p:nvSpPr>
            <p:cNvPr id="213" name="TextBox 13">
              <a:extLst>
                <a:ext uri="{FF2B5EF4-FFF2-40B4-BE49-F238E27FC236}">
                  <a16:creationId xmlns:a16="http://schemas.microsoft.com/office/drawing/2014/main" id="{07514FE8-407A-A600-8749-D0F64282A0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4" name="TextBox 13">
              <a:extLst>
                <a:ext uri="{FF2B5EF4-FFF2-40B4-BE49-F238E27FC236}">
                  <a16:creationId xmlns:a16="http://schemas.microsoft.com/office/drawing/2014/main" id="{4A63848F-E6A9-35E4-390C-EDF72DFFCF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B3186E71-85C0-4DC6-B406-46E00DA7A3BA}"/>
              </a:ext>
            </a:extLst>
          </p:cNvPr>
          <p:cNvGrpSpPr/>
          <p:nvPr/>
        </p:nvGrpSpPr>
        <p:grpSpPr>
          <a:xfrm>
            <a:off x="8774082" y="1557319"/>
            <a:ext cx="2413001" cy="901661"/>
            <a:chOff x="6879971" y="2003143"/>
            <a:chExt cx="2413001" cy="901661"/>
          </a:xfrm>
        </p:grpSpPr>
        <p:sp>
          <p:nvSpPr>
            <p:cNvPr id="216" name="TextBox 13">
              <a:extLst>
                <a:ext uri="{FF2B5EF4-FFF2-40B4-BE49-F238E27FC236}">
                  <a16:creationId xmlns:a16="http://schemas.microsoft.com/office/drawing/2014/main" id="{5BFFF3FD-357D-5200-B3A4-15993F39F4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7" name="TextBox 13">
              <a:extLst>
                <a:ext uri="{FF2B5EF4-FFF2-40B4-BE49-F238E27FC236}">
                  <a16:creationId xmlns:a16="http://schemas.microsoft.com/office/drawing/2014/main" id="{86317D03-A123-5C1C-820A-3024EBCA5F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4CC413E5-E50B-13C9-AD46-D84ECB638D97}"/>
              </a:ext>
            </a:extLst>
          </p:cNvPr>
          <p:cNvGrpSpPr/>
          <p:nvPr/>
        </p:nvGrpSpPr>
        <p:grpSpPr>
          <a:xfrm>
            <a:off x="1149856" y="4925248"/>
            <a:ext cx="2413001" cy="901661"/>
            <a:chOff x="6879971" y="2003143"/>
            <a:chExt cx="2413001" cy="901661"/>
          </a:xfrm>
        </p:grpSpPr>
        <p:sp>
          <p:nvSpPr>
            <p:cNvPr id="219" name="TextBox 13">
              <a:extLst>
                <a:ext uri="{FF2B5EF4-FFF2-40B4-BE49-F238E27FC236}">
                  <a16:creationId xmlns:a16="http://schemas.microsoft.com/office/drawing/2014/main" id="{11B90939-FE08-65BA-B8C3-A4D2A87048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0" name="TextBox 13">
              <a:extLst>
                <a:ext uri="{FF2B5EF4-FFF2-40B4-BE49-F238E27FC236}">
                  <a16:creationId xmlns:a16="http://schemas.microsoft.com/office/drawing/2014/main" id="{5DC67E1B-BCD4-67E3-90D4-04DD85ECA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BA3D3F48-361B-C9A7-B2A3-B382DD1316A5}"/>
              </a:ext>
            </a:extLst>
          </p:cNvPr>
          <p:cNvGrpSpPr/>
          <p:nvPr/>
        </p:nvGrpSpPr>
        <p:grpSpPr>
          <a:xfrm>
            <a:off x="6169937" y="4925248"/>
            <a:ext cx="2413001" cy="901661"/>
            <a:chOff x="6879971" y="2003143"/>
            <a:chExt cx="2413001" cy="901661"/>
          </a:xfrm>
        </p:grpSpPr>
        <p:sp>
          <p:nvSpPr>
            <p:cNvPr id="222" name="TextBox 13">
              <a:extLst>
                <a:ext uri="{FF2B5EF4-FFF2-40B4-BE49-F238E27FC236}">
                  <a16:creationId xmlns:a16="http://schemas.microsoft.com/office/drawing/2014/main" id="{38C009BF-E3DA-C32F-13B1-C88B3C5E4B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3" name="TextBox 13">
              <a:extLst>
                <a:ext uri="{FF2B5EF4-FFF2-40B4-BE49-F238E27FC236}">
                  <a16:creationId xmlns:a16="http://schemas.microsoft.com/office/drawing/2014/main" id="{76947BD3-7CD8-F7C4-2B79-EAB4EA89B2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155397"/>
      </p:ext>
    </p:extLst>
  </p:cSld>
  <p:clrMapOvr>
    <a:masterClrMapping/>
  </p:clrMapOvr>
  <p:transition advTm="3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5065CCB-3409-8429-F825-91F34580D696}"/>
              </a:ext>
            </a:extLst>
          </p:cNvPr>
          <p:cNvGrpSpPr/>
          <p:nvPr/>
        </p:nvGrpSpPr>
        <p:grpSpPr>
          <a:xfrm>
            <a:off x="290363" y="166433"/>
            <a:ext cx="5094437" cy="545075"/>
            <a:chOff x="290363" y="166433"/>
            <a:chExt cx="5094437" cy="5450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9C6D2-9C66-65D0-CDAA-6AA15699294F}"/>
                </a:ext>
              </a:extLst>
            </p:cNvPr>
            <p:cNvSpPr txBox="1"/>
            <p:nvPr/>
          </p:nvSpPr>
          <p:spPr>
            <a:xfrm>
              <a:off x="1295180" y="249843"/>
              <a:ext cx="40896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AC5DCF-EDF3-C9E4-0C63-093E9DC8806C}"/>
                </a:ext>
              </a:extLst>
            </p:cNvPr>
            <p:cNvGrpSpPr/>
            <p:nvPr/>
          </p:nvGrpSpPr>
          <p:grpSpPr>
            <a:xfrm>
              <a:off x="290363" y="166433"/>
              <a:ext cx="839141" cy="523220"/>
              <a:chOff x="290363" y="137423"/>
              <a:chExt cx="1169994" cy="72951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030EA41-AC1D-41E3-9E18-E89406C4D2FD}"/>
                  </a:ext>
                </a:extLst>
              </p:cNvPr>
              <p:cNvSpPr/>
              <p:nvPr/>
            </p:nvSpPr>
            <p:spPr>
              <a:xfrm>
                <a:off x="290363" y="253720"/>
                <a:ext cx="566888" cy="535742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14C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6C13487-F834-C1CD-FC6E-D3108DEA5209}"/>
                  </a:ext>
                </a:extLst>
              </p:cNvPr>
              <p:cNvSpPr/>
              <p:nvPr/>
            </p:nvSpPr>
            <p:spPr>
              <a:xfrm rot="10800000">
                <a:off x="893468" y="253719"/>
                <a:ext cx="566889" cy="535741"/>
              </a:xfrm>
              <a:custGeom>
                <a:avLst/>
                <a:gdLst>
                  <a:gd name="connsiteX0" fmla="*/ 323383 w 684365"/>
                  <a:gd name="connsiteY0" fmla="*/ 0 h 646764"/>
                  <a:gd name="connsiteX1" fmla="*/ 486275 w 684365"/>
                  <a:gd name="connsiteY1" fmla="*/ 0 h 646764"/>
                  <a:gd name="connsiteX2" fmla="*/ 684365 w 684365"/>
                  <a:gd name="connsiteY2" fmla="*/ 0 h 646764"/>
                  <a:gd name="connsiteX3" fmla="*/ 684365 w 684365"/>
                  <a:gd name="connsiteY3" fmla="*/ 646764 h 646764"/>
                  <a:gd name="connsiteX4" fmla="*/ 512372 w 684365"/>
                  <a:gd name="connsiteY4" fmla="*/ 646764 h 646764"/>
                  <a:gd name="connsiteX5" fmla="*/ 512372 w 684365"/>
                  <a:gd name="connsiteY5" fmla="*/ 646763 h 646764"/>
                  <a:gd name="connsiteX6" fmla="*/ 323373 w 684365"/>
                  <a:gd name="connsiteY6" fmla="*/ 646763 h 646764"/>
                  <a:gd name="connsiteX7" fmla="*/ 258209 w 684365"/>
                  <a:gd name="connsiteY7" fmla="*/ 640194 h 646764"/>
                  <a:gd name="connsiteX8" fmla="*/ 0 w 684365"/>
                  <a:gd name="connsiteY8" fmla="*/ 323382 h 646764"/>
                  <a:gd name="connsiteX9" fmla="*/ 1 w 684365"/>
                  <a:gd name="connsiteY9" fmla="*/ 323382 h 646764"/>
                  <a:gd name="connsiteX10" fmla="*/ 323383 w 684365"/>
                  <a:gd name="connsiteY10" fmla="*/ 0 h 6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365" h="646764">
                    <a:moveTo>
                      <a:pt x="323383" y="0"/>
                    </a:moveTo>
                    <a:lnTo>
                      <a:pt x="486275" y="0"/>
                    </a:lnTo>
                    <a:lnTo>
                      <a:pt x="684365" y="0"/>
                    </a:lnTo>
                    <a:lnTo>
                      <a:pt x="684365" y="646764"/>
                    </a:lnTo>
                    <a:lnTo>
                      <a:pt x="512372" y="646764"/>
                    </a:lnTo>
                    <a:lnTo>
                      <a:pt x="512372" y="646763"/>
                    </a:lnTo>
                    <a:lnTo>
                      <a:pt x="323373" y="646763"/>
                    </a:lnTo>
                    <a:lnTo>
                      <a:pt x="258209" y="640194"/>
                    </a:lnTo>
                    <a:cubicBezTo>
                      <a:pt x="110849" y="610040"/>
                      <a:pt x="0" y="479656"/>
                      <a:pt x="0" y="323382"/>
                    </a:cubicBezTo>
                    <a:lnTo>
                      <a:pt x="1" y="323382"/>
                    </a:lnTo>
                    <a:cubicBezTo>
                      <a:pt x="1" y="144783"/>
                      <a:pt x="144784" y="0"/>
                      <a:pt x="323383" y="0"/>
                    </a:cubicBezTo>
                    <a:close/>
                  </a:path>
                </a:pathLst>
              </a:custGeom>
              <a:solidFill>
                <a:srgbClr val="3C6F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A8D9AD-917D-DE44-A9CF-78B6D5DE52DE}"/>
                  </a:ext>
                </a:extLst>
              </p:cNvPr>
              <p:cNvSpPr txBox="1"/>
              <p:nvPr/>
            </p:nvSpPr>
            <p:spPr>
              <a:xfrm>
                <a:off x="386381" y="137423"/>
                <a:ext cx="977155" cy="7295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0 4</a:t>
                </a:r>
                <a:endParaRPr lang="zh-CN" altLang="en-US" sz="28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</p:grpSp>
      </p:grpSp>
      <p:sp>
        <p:nvSpPr>
          <p:cNvPr id="10" name="任意多边形 12">
            <a:extLst>
              <a:ext uri="{FF2B5EF4-FFF2-40B4-BE49-F238E27FC236}">
                <a16:creationId xmlns:a16="http://schemas.microsoft.com/office/drawing/2014/main" id="{7F83BC58-D508-432F-636B-0A6F6FC9DDA5}"/>
              </a:ext>
            </a:extLst>
          </p:cNvPr>
          <p:cNvSpPr/>
          <p:nvPr/>
        </p:nvSpPr>
        <p:spPr>
          <a:xfrm>
            <a:off x="2847983" y="2502570"/>
            <a:ext cx="0" cy="1145513"/>
          </a:xfrm>
          <a:custGeom>
            <a:avLst/>
            <a:gdLst>
              <a:gd name="connsiteX0" fmla="*/ 0 w 0"/>
              <a:gd name="connsiteY0" fmla="*/ 1145513 h 1145513"/>
              <a:gd name="connsiteX1" fmla="*/ 0 w 0"/>
              <a:gd name="connsiteY1" fmla="*/ 0 h 114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45513">
                <a:moveTo>
                  <a:pt x="0" y="1145513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3">
            <a:extLst>
              <a:ext uri="{FF2B5EF4-FFF2-40B4-BE49-F238E27FC236}">
                <a16:creationId xmlns:a16="http://schemas.microsoft.com/office/drawing/2014/main" id="{CF6E35AD-5F1E-A358-37A5-DB3D1C36AA3B}"/>
              </a:ext>
            </a:extLst>
          </p:cNvPr>
          <p:cNvSpPr/>
          <p:nvPr/>
        </p:nvSpPr>
        <p:spPr>
          <a:xfrm>
            <a:off x="4682594" y="4465938"/>
            <a:ext cx="0" cy="1145513"/>
          </a:xfrm>
          <a:custGeom>
            <a:avLst/>
            <a:gdLst>
              <a:gd name="connsiteX0" fmla="*/ 0 w 0"/>
              <a:gd name="connsiteY0" fmla="*/ 1145513 h 1145513"/>
              <a:gd name="connsiteX1" fmla="*/ 0 w 0"/>
              <a:gd name="connsiteY1" fmla="*/ 0 h 114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45513">
                <a:moveTo>
                  <a:pt x="0" y="1145513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4">
            <a:extLst>
              <a:ext uri="{FF2B5EF4-FFF2-40B4-BE49-F238E27FC236}">
                <a16:creationId xmlns:a16="http://schemas.microsoft.com/office/drawing/2014/main" id="{0DB888B4-F04B-8719-14F6-DF2A6E2BAC68}"/>
              </a:ext>
            </a:extLst>
          </p:cNvPr>
          <p:cNvSpPr/>
          <p:nvPr/>
        </p:nvSpPr>
        <p:spPr>
          <a:xfrm>
            <a:off x="7525595" y="3120370"/>
            <a:ext cx="0" cy="1145513"/>
          </a:xfrm>
          <a:custGeom>
            <a:avLst/>
            <a:gdLst>
              <a:gd name="connsiteX0" fmla="*/ 0 w 0"/>
              <a:gd name="connsiteY0" fmla="*/ 1145513 h 1145513"/>
              <a:gd name="connsiteX1" fmla="*/ 0 w 0"/>
              <a:gd name="connsiteY1" fmla="*/ 0 h 114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45513">
                <a:moveTo>
                  <a:pt x="0" y="1145513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5">
            <a:extLst>
              <a:ext uri="{FF2B5EF4-FFF2-40B4-BE49-F238E27FC236}">
                <a16:creationId xmlns:a16="http://schemas.microsoft.com/office/drawing/2014/main" id="{96A1B4F2-7CF9-4490-0A25-97CDA3AD2270}"/>
              </a:ext>
            </a:extLst>
          </p:cNvPr>
          <p:cNvSpPr/>
          <p:nvPr/>
        </p:nvSpPr>
        <p:spPr>
          <a:xfrm>
            <a:off x="8668728" y="2532542"/>
            <a:ext cx="0" cy="1145513"/>
          </a:xfrm>
          <a:custGeom>
            <a:avLst/>
            <a:gdLst>
              <a:gd name="connsiteX0" fmla="*/ 0 w 0"/>
              <a:gd name="connsiteY0" fmla="*/ 1145513 h 1145513"/>
              <a:gd name="connsiteX1" fmla="*/ 0 w 0"/>
              <a:gd name="connsiteY1" fmla="*/ 0 h 114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45513">
                <a:moveTo>
                  <a:pt x="0" y="1145513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6">
            <a:extLst>
              <a:ext uri="{FF2B5EF4-FFF2-40B4-BE49-F238E27FC236}">
                <a16:creationId xmlns:a16="http://schemas.microsoft.com/office/drawing/2014/main" id="{8AECF63C-435B-DE8D-DA31-D5C2B211AF35}"/>
              </a:ext>
            </a:extLst>
          </p:cNvPr>
          <p:cNvSpPr/>
          <p:nvPr/>
        </p:nvSpPr>
        <p:spPr>
          <a:xfrm>
            <a:off x="6169708" y="1531375"/>
            <a:ext cx="0" cy="1145513"/>
          </a:xfrm>
          <a:custGeom>
            <a:avLst/>
            <a:gdLst>
              <a:gd name="connsiteX0" fmla="*/ 0 w 0"/>
              <a:gd name="connsiteY0" fmla="*/ 1145513 h 1145513"/>
              <a:gd name="connsiteX1" fmla="*/ 0 w 0"/>
              <a:gd name="connsiteY1" fmla="*/ 0 h 114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45513">
                <a:moveTo>
                  <a:pt x="0" y="1145513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7">
            <a:extLst>
              <a:ext uri="{FF2B5EF4-FFF2-40B4-BE49-F238E27FC236}">
                <a16:creationId xmlns:a16="http://schemas.microsoft.com/office/drawing/2014/main" id="{AB56720F-F621-37D6-5388-C92B1A3F3689}"/>
              </a:ext>
            </a:extLst>
          </p:cNvPr>
          <p:cNvSpPr/>
          <p:nvPr/>
        </p:nvSpPr>
        <p:spPr>
          <a:xfrm>
            <a:off x="2525322" y="2551893"/>
            <a:ext cx="6833993" cy="3285811"/>
          </a:xfrm>
          <a:custGeom>
            <a:avLst/>
            <a:gdLst>
              <a:gd name="connsiteX0" fmla="*/ 6833993 w 6833993"/>
              <a:gd name="connsiteY0" fmla="*/ 0 h 3285811"/>
              <a:gd name="connsiteX1" fmla="*/ 5859303 w 6833993"/>
              <a:gd name="connsiteY1" fmla="*/ 170822 h 3285811"/>
              <a:gd name="connsiteX2" fmla="*/ 6040173 w 6833993"/>
              <a:gd name="connsiteY2" fmla="*/ 532563 h 3285811"/>
              <a:gd name="connsiteX3" fmla="*/ 4502775 w 6833993"/>
              <a:gd name="connsiteY3" fmla="*/ 803869 h 3285811"/>
              <a:gd name="connsiteX4" fmla="*/ 4723839 w 6833993"/>
              <a:gd name="connsiteY4" fmla="*/ 1155561 h 3285811"/>
              <a:gd name="connsiteX5" fmla="*/ 3106055 w 6833993"/>
              <a:gd name="connsiteY5" fmla="*/ 1446963 h 3285811"/>
              <a:gd name="connsiteX6" fmla="*/ 3296973 w 6833993"/>
              <a:gd name="connsiteY6" fmla="*/ 1778559 h 3285811"/>
              <a:gd name="connsiteX7" fmla="*/ 1588753 w 6833993"/>
              <a:gd name="connsiteY7" fmla="*/ 2160396 h 3285811"/>
              <a:gd name="connsiteX8" fmla="*/ 1809817 w 6833993"/>
              <a:gd name="connsiteY8" fmla="*/ 2491992 h 3285811"/>
              <a:gd name="connsiteX9" fmla="*/ 161887 w 6833993"/>
              <a:gd name="connsiteY9" fmla="*/ 2793442 h 3285811"/>
              <a:gd name="connsiteX10" fmla="*/ 151839 w 6833993"/>
              <a:gd name="connsiteY10" fmla="*/ 3285811 h 328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3993" h="3285811">
                <a:moveTo>
                  <a:pt x="6833993" y="0"/>
                </a:moveTo>
                <a:cubicBezTo>
                  <a:pt x="6412799" y="41031"/>
                  <a:pt x="5991606" y="82062"/>
                  <a:pt x="5859303" y="170822"/>
                </a:cubicBezTo>
                <a:cubicBezTo>
                  <a:pt x="5727000" y="259582"/>
                  <a:pt x="6266261" y="427055"/>
                  <a:pt x="6040173" y="532563"/>
                </a:cubicBezTo>
                <a:cubicBezTo>
                  <a:pt x="5814085" y="638071"/>
                  <a:pt x="4722164" y="700036"/>
                  <a:pt x="4502775" y="803869"/>
                </a:cubicBezTo>
                <a:cubicBezTo>
                  <a:pt x="4283386" y="907702"/>
                  <a:pt x="4956626" y="1048379"/>
                  <a:pt x="4723839" y="1155561"/>
                </a:cubicBezTo>
                <a:cubicBezTo>
                  <a:pt x="4491052" y="1262743"/>
                  <a:pt x="3343866" y="1343130"/>
                  <a:pt x="3106055" y="1446963"/>
                </a:cubicBezTo>
                <a:cubicBezTo>
                  <a:pt x="2868244" y="1550796"/>
                  <a:pt x="3549857" y="1659654"/>
                  <a:pt x="3296973" y="1778559"/>
                </a:cubicBezTo>
                <a:cubicBezTo>
                  <a:pt x="3044089" y="1897464"/>
                  <a:pt x="1836612" y="2041491"/>
                  <a:pt x="1588753" y="2160396"/>
                </a:cubicBezTo>
                <a:cubicBezTo>
                  <a:pt x="1340894" y="2279301"/>
                  <a:pt x="2047628" y="2386484"/>
                  <a:pt x="1809817" y="2491992"/>
                </a:cubicBezTo>
                <a:cubicBezTo>
                  <a:pt x="1572006" y="2597500"/>
                  <a:pt x="438217" y="2661139"/>
                  <a:pt x="161887" y="2793442"/>
                </a:cubicBezTo>
                <a:cubicBezTo>
                  <a:pt x="-114443" y="2925745"/>
                  <a:pt x="18698" y="3105778"/>
                  <a:pt x="151839" y="3285811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EA410B-3739-068A-CF33-1530922174C0}"/>
              </a:ext>
            </a:extLst>
          </p:cNvPr>
          <p:cNvGrpSpPr/>
          <p:nvPr/>
        </p:nvGrpSpPr>
        <p:grpSpPr>
          <a:xfrm>
            <a:off x="8206618" y="1700642"/>
            <a:ext cx="890516" cy="770518"/>
            <a:chOff x="8471587" y="2198088"/>
            <a:chExt cx="890516" cy="770518"/>
          </a:xfrm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E42D1116-7CDD-9F80-1018-474E325E7C50}"/>
                </a:ext>
              </a:extLst>
            </p:cNvPr>
            <p:cNvSpPr/>
            <p:nvPr/>
          </p:nvSpPr>
          <p:spPr>
            <a:xfrm rot="8100000">
              <a:off x="8531586" y="2198088"/>
              <a:ext cx="770518" cy="770518"/>
            </a:xfrm>
            <a:prstGeom prst="teardrop">
              <a:avLst/>
            </a:prstGeom>
            <a:solidFill>
              <a:srgbClr val="BEBEB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2350D80-64BD-9412-39DA-1E384E677B9E}"/>
                </a:ext>
              </a:extLst>
            </p:cNvPr>
            <p:cNvSpPr/>
            <p:nvPr/>
          </p:nvSpPr>
          <p:spPr>
            <a:xfrm>
              <a:off x="8471587" y="2401523"/>
              <a:ext cx="8905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prstClr val="white"/>
                  </a:solidFill>
                  <a:latin typeface="Kartika" panose="02020503030404060203" pitchFamily="18" charset="0"/>
                  <a:ea typeface="微软雅黑" panose="020B0503020204020204" charset="-122"/>
                  <a:cs typeface="Kartika" panose="02020503030404060203" pitchFamily="18" charset="0"/>
                </a:rPr>
                <a:t>2019</a:t>
              </a:r>
              <a:endParaRPr lang="zh-CN" altLang="en-US" b="1" dirty="0">
                <a:solidFill>
                  <a:prstClr val="white"/>
                </a:solidFill>
                <a:latin typeface="Kartika" panose="02020503030404060203" pitchFamily="18" charset="0"/>
                <a:ea typeface="微软雅黑" panose="020B050302020402020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E7DA27-7FED-4FF6-B026-172294252B43}"/>
              </a:ext>
            </a:extLst>
          </p:cNvPr>
          <p:cNvGrpSpPr/>
          <p:nvPr/>
        </p:nvGrpSpPr>
        <p:grpSpPr>
          <a:xfrm>
            <a:off x="7067651" y="2142628"/>
            <a:ext cx="919197" cy="919197"/>
            <a:chOff x="7332620" y="2640074"/>
            <a:chExt cx="919197" cy="919197"/>
          </a:xfrm>
        </p:grpSpPr>
        <p:sp>
          <p:nvSpPr>
            <p:cNvPr id="20" name="泪滴形 19">
              <a:extLst>
                <a:ext uri="{FF2B5EF4-FFF2-40B4-BE49-F238E27FC236}">
                  <a16:creationId xmlns:a16="http://schemas.microsoft.com/office/drawing/2014/main" id="{75C7A9B9-8738-FBBA-F029-B3283B579E68}"/>
                </a:ext>
              </a:extLst>
            </p:cNvPr>
            <p:cNvSpPr/>
            <p:nvPr/>
          </p:nvSpPr>
          <p:spPr>
            <a:xfrm rot="8100000">
              <a:off x="7332620" y="2640074"/>
              <a:ext cx="919197" cy="919197"/>
            </a:xfrm>
            <a:prstGeom prst="teardrop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582FF16-7FBC-F73A-AEE6-5E04FBE4CBF3}"/>
                </a:ext>
              </a:extLst>
            </p:cNvPr>
            <p:cNvSpPr/>
            <p:nvPr/>
          </p:nvSpPr>
          <p:spPr>
            <a:xfrm>
              <a:off x="7345306" y="2926302"/>
              <a:ext cx="8905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prstClr val="white"/>
                  </a:solidFill>
                  <a:latin typeface="Kartika" panose="02020503030404060203" pitchFamily="18" charset="0"/>
                  <a:ea typeface="微软雅黑" panose="020B0503020204020204" charset="-122"/>
                  <a:cs typeface="Kartika" panose="02020503030404060203" pitchFamily="18" charset="0"/>
                </a:rPr>
                <a:t>2020</a:t>
              </a:r>
              <a:endParaRPr lang="zh-CN" altLang="en-US" sz="2000" b="1" dirty="0">
                <a:solidFill>
                  <a:prstClr val="white"/>
                </a:solidFill>
                <a:latin typeface="Kartika" panose="02020503030404060203" pitchFamily="18" charset="0"/>
                <a:ea typeface="微软雅黑" panose="020B050302020402020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C56710-C5FE-33AF-EEAF-D5DDBA651E02}"/>
              </a:ext>
            </a:extLst>
          </p:cNvPr>
          <p:cNvGrpSpPr/>
          <p:nvPr/>
        </p:nvGrpSpPr>
        <p:grpSpPr>
          <a:xfrm>
            <a:off x="5631694" y="2594860"/>
            <a:ext cx="1087277" cy="1087277"/>
            <a:chOff x="5896663" y="3092306"/>
            <a:chExt cx="1087277" cy="1087277"/>
          </a:xfrm>
        </p:grpSpPr>
        <p:sp>
          <p:nvSpPr>
            <p:cNvPr id="23" name="泪滴形 22">
              <a:extLst>
                <a:ext uri="{FF2B5EF4-FFF2-40B4-BE49-F238E27FC236}">
                  <a16:creationId xmlns:a16="http://schemas.microsoft.com/office/drawing/2014/main" id="{6CEEFFA3-D524-010F-8604-65D765588C7C}"/>
                </a:ext>
              </a:extLst>
            </p:cNvPr>
            <p:cNvSpPr/>
            <p:nvPr/>
          </p:nvSpPr>
          <p:spPr>
            <a:xfrm rot="8100000">
              <a:off x="5896663" y="3092306"/>
              <a:ext cx="1087277" cy="1087277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92639A8-2C25-1041-0EF5-437B1312386F}"/>
                </a:ext>
              </a:extLst>
            </p:cNvPr>
            <p:cNvSpPr/>
            <p:nvPr/>
          </p:nvSpPr>
          <p:spPr>
            <a:xfrm>
              <a:off x="5999423" y="3435889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Kartika" panose="02020503030404060203" pitchFamily="18" charset="0"/>
                  <a:ea typeface="微软雅黑" panose="020B0503020204020204" charset="-122"/>
                  <a:cs typeface="Kartika" panose="02020503030404060203" pitchFamily="18" charset="0"/>
                </a:rPr>
                <a:t>2021</a:t>
              </a:r>
              <a:endParaRPr lang="zh-CN" altLang="en-US" sz="2400" b="1" dirty="0">
                <a:solidFill>
                  <a:prstClr val="white"/>
                </a:solidFill>
                <a:latin typeface="Kartika" panose="02020503030404060203" pitchFamily="18" charset="0"/>
                <a:ea typeface="微软雅黑" panose="020B050302020402020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03B20C8-E1F1-2010-2D07-07399041B741}"/>
              </a:ext>
            </a:extLst>
          </p:cNvPr>
          <p:cNvGrpSpPr/>
          <p:nvPr/>
        </p:nvGrpSpPr>
        <p:grpSpPr>
          <a:xfrm>
            <a:off x="4040674" y="3052915"/>
            <a:ext cx="1250281" cy="1250281"/>
            <a:chOff x="4305643" y="3550361"/>
            <a:chExt cx="1250281" cy="1250281"/>
          </a:xfrm>
        </p:grpSpPr>
        <p:sp>
          <p:nvSpPr>
            <p:cNvPr id="26" name="泪滴形 25">
              <a:extLst>
                <a:ext uri="{FF2B5EF4-FFF2-40B4-BE49-F238E27FC236}">
                  <a16:creationId xmlns:a16="http://schemas.microsoft.com/office/drawing/2014/main" id="{40B792E5-4CF1-ECDA-DC05-F961E2EE2A2E}"/>
                </a:ext>
              </a:extLst>
            </p:cNvPr>
            <p:cNvSpPr/>
            <p:nvPr/>
          </p:nvSpPr>
          <p:spPr>
            <a:xfrm rot="8100000">
              <a:off x="4305643" y="3550361"/>
              <a:ext cx="1250281" cy="1250281"/>
            </a:xfrm>
            <a:prstGeom prst="teardrop">
              <a:avLst/>
            </a:prstGeom>
            <a:solidFill>
              <a:srgbClr val="14CB4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618DDD5-11C3-8C11-6429-C7D65781C733}"/>
                </a:ext>
              </a:extLst>
            </p:cNvPr>
            <p:cNvSpPr/>
            <p:nvPr/>
          </p:nvSpPr>
          <p:spPr>
            <a:xfrm>
              <a:off x="4400753" y="3947795"/>
              <a:ext cx="10329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Kartika" panose="02020503030404060203" pitchFamily="18" charset="0"/>
                  <a:ea typeface="微软雅黑" panose="020B0503020204020204" charset="-122"/>
                  <a:cs typeface="Kartika" panose="02020503030404060203" pitchFamily="18" charset="0"/>
                </a:rPr>
                <a:t>2022</a:t>
              </a:r>
              <a:endParaRPr lang="zh-CN" altLang="en-US" sz="2800" b="1" dirty="0">
                <a:solidFill>
                  <a:prstClr val="white"/>
                </a:solidFill>
                <a:latin typeface="Kartika" panose="02020503030404060203" pitchFamily="18" charset="0"/>
                <a:ea typeface="微软雅黑" panose="020B050302020402020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2170F8-3411-EBEE-535E-14F889D8CAB9}"/>
              </a:ext>
            </a:extLst>
          </p:cNvPr>
          <p:cNvGrpSpPr/>
          <p:nvPr/>
        </p:nvGrpSpPr>
        <p:grpSpPr>
          <a:xfrm>
            <a:off x="2261282" y="3557848"/>
            <a:ext cx="1416071" cy="1416071"/>
            <a:chOff x="2526251" y="4055294"/>
            <a:chExt cx="1416071" cy="1416071"/>
          </a:xfrm>
        </p:grpSpPr>
        <p:sp>
          <p:nvSpPr>
            <p:cNvPr id="29" name="泪滴形 28">
              <a:extLst>
                <a:ext uri="{FF2B5EF4-FFF2-40B4-BE49-F238E27FC236}">
                  <a16:creationId xmlns:a16="http://schemas.microsoft.com/office/drawing/2014/main" id="{736A05C0-39EA-EFDA-A99A-96B2ACF1C962}"/>
                </a:ext>
              </a:extLst>
            </p:cNvPr>
            <p:cNvSpPr/>
            <p:nvPr/>
          </p:nvSpPr>
          <p:spPr>
            <a:xfrm rot="8100000">
              <a:off x="2526251" y="4055294"/>
              <a:ext cx="1416071" cy="1416071"/>
            </a:xfrm>
            <a:prstGeom prst="teardrop">
              <a:avLst/>
            </a:prstGeom>
            <a:solidFill>
              <a:srgbClr val="3C6FF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269F46A-6D07-72A3-62BE-B79547272880}"/>
                </a:ext>
              </a:extLst>
            </p:cNvPr>
            <p:cNvSpPr/>
            <p:nvPr/>
          </p:nvSpPr>
          <p:spPr>
            <a:xfrm>
              <a:off x="2609531" y="4565818"/>
              <a:ext cx="11949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Kartika" panose="02020503030404060203" pitchFamily="18" charset="0"/>
                  <a:ea typeface="微软雅黑" panose="020B0503020204020204" charset="-122"/>
                  <a:cs typeface="Kartika" panose="02020503030404060203" pitchFamily="18" charset="0"/>
                </a:rPr>
                <a:t>2023</a:t>
              </a:r>
              <a:endParaRPr lang="zh-CN" altLang="en-US" sz="3200" b="1" dirty="0">
                <a:solidFill>
                  <a:prstClr val="white"/>
                </a:solidFill>
                <a:latin typeface="Kartika" panose="02020503030404060203" pitchFamily="18" charset="0"/>
                <a:ea typeface="微软雅黑" panose="020B050302020402020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52A6922-B017-143E-10D0-2B4C8C0077CE}"/>
              </a:ext>
            </a:extLst>
          </p:cNvPr>
          <p:cNvGrpSpPr/>
          <p:nvPr/>
        </p:nvGrpSpPr>
        <p:grpSpPr>
          <a:xfrm>
            <a:off x="1127125" y="1888520"/>
            <a:ext cx="2413001" cy="1270993"/>
            <a:chOff x="6879971" y="2003143"/>
            <a:chExt cx="2413001" cy="1270993"/>
          </a:xfrm>
        </p:grpSpPr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2D0F0F5F-3B7B-3852-02FD-FEEE879C18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38677F69-7979-1B49-780F-0C8DB3EA6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1463785" cy="923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60B4E2C-370D-CFEA-9754-09BEB7051A23}"/>
              </a:ext>
            </a:extLst>
          </p:cNvPr>
          <p:cNvGrpSpPr/>
          <p:nvPr/>
        </p:nvGrpSpPr>
        <p:grpSpPr>
          <a:xfrm>
            <a:off x="3746338" y="1608693"/>
            <a:ext cx="2413001" cy="901661"/>
            <a:chOff x="6879971" y="2003143"/>
            <a:chExt cx="2413001" cy="901661"/>
          </a:xfrm>
        </p:grpSpPr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2C0C4DAE-A3DA-10B1-D2B3-A59B7752A9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186FD37A-4ACD-39D0-C578-46EB1C1176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C97531-A6CC-CBBF-5AAC-D000FF46CCC1}"/>
              </a:ext>
            </a:extLst>
          </p:cNvPr>
          <p:cNvGrpSpPr/>
          <p:nvPr/>
        </p:nvGrpSpPr>
        <p:grpSpPr>
          <a:xfrm>
            <a:off x="4863355" y="4767683"/>
            <a:ext cx="2413001" cy="901661"/>
            <a:chOff x="6879971" y="2003143"/>
            <a:chExt cx="2413001" cy="901661"/>
          </a:xfrm>
        </p:grpSpPr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1DD6E8DD-0E10-E4F1-E4E2-71E16F4D5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36E05AEB-57E9-B997-AD40-C4BAFCF64D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9AC7146-19AD-8AEB-ED0B-2EFA7B3CD644}"/>
              </a:ext>
            </a:extLst>
          </p:cNvPr>
          <p:cNvGrpSpPr/>
          <p:nvPr/>
        </p:nvGrpSpPr>
        <p:grpSpPr>
          <a:xfrm>
            <a:off x="7445375" y="4443850"/>
            <a:ext cx="2413001" cy="901661"/>
            <a:chOff x="6879971" y="2003143"/>
            <a:chExt cx="2413001" cy="901661"/>
          </a:xfrm>
        </p:grpSpPr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FB47B988-6D1D-B358-A598-15FE22C5D9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13">
              <a:extLst>
                <a:ext uri="{FF2B5EF4-FFF2-40B4-BE49-F238E27FC236}">
                  <a16:creationId xmlns:a16="http://schemas.microsoft.com/office/drawing/2014/main" id="{E5961060-AE09-0669-8988-77009CB515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FF4943-1E98-9053-1288-EE5D7D396278}"/>
              </a:ext>
            </a:extLst>
          </p:cNvPr>
          <p:cNvGrpSpPr/>
          <p:nvPr/>
        </p:nvGrpSpPr>
        <p:grpSpPr>
          <a:xfrm>
            <a:off x="8849943" y="3175748"/>
            <a:ext cx="2413001" cy="901661"/>
            <a:chOff x="6879971" y="2003143"/>
            <a:chExt cx="2413001" cy="901661"/>
          </a:xfrm>
        </p:grpSpPr>
        <p:sp>
          <p:nvSpPr>
            <p:cNvPr id="48" name="TextBox 13">
              <a:extLst>
                <a:ext uri="{FF2B5EF4-FFF2-40B4-BE49-F238E27FC236}">
                  <a16:creationId xmlns:a16="http://schemas.microsoft.com/office/drawing/2014/main" id="{B1FA0237-35CE-0704-732E-66F40A656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13">
              <a:extLst>
                <a:ext uri="{FF2B5EF4-FFF2-40B4-BE49-F238E27FC236}">
                  <a16:creationId xmlns:a16="http://schemas.microsoft.com/office/drawing/2014/main" id="{74E5AB13-7348-D479-B035-E7051A01EA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0806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2357336"/>
      </p:ext>
    </p:extLst>
  </p:cSld>
  <p:clrMapOvr>
    <a:masterClrMapping/>
  </p:clrMapOvr>
  <p:transition advTm="3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-311609"/>
            <a:ext cx="2152260" cy="12186957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49" name="文本框 92"/>
          <p:cNvSpPr txBox="1">
            <a:spLocks noChangeArrowheads="1"/>
          </p:cNvSpPr>
          <p:nvPr/>
        </p:nvSpPr>
        <p:spPr bwMode="auto">
          <a:xfrm>
            <a:off x="6013266" y="3141592"/>
            <a:ext cx="508536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护士节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医药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医生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医疗 </a:t>
            </a: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健康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3" y="843469"/>
            <a:ext cx="5370917" cy="4667693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92">
            <a:extLst>
              <a:ext uri="{FF2B5EF4-FFF2-40B4-BE49-F238E27FC236}">
                <a16:creationId xmlns:a16="http://schemas.microsoft.com/office/drawing/2014/main" id="{039B1DAF-453F-6F2D-1C4F-E250CC2F3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1010" y="2057299"/>
            <a:ext cx="5157616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6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感谢观看 </a:t>
            </a:r>
            <a:r>
              <a:rPr lang="en-US" altLang="zh-CN" sz="6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THX</a:t>
            </a:r>
            <a:endParaRPr lang="zh-CN" altLang="en-US" sz="6000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385A03-FA1C-A702-4CCE-CED75782F4D4}"/>
              </a:ext>
            </a:extLst>
          </p:cNvPr>
          <p:cNvSpPr txBox="1"/>
          <p:nvPr/>
        </p:nvSpPr>
        <p:spPr>
          <a:xfrm>
            <a:off x="5994402" y="1668314"/>
            <a:ext cx="36317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International Nurses' Day</a:t>
            </a: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1473200" y="4626972"/>
            <a:ext cx="634551" cy="1058424"/>
            <a:chOff x="6265250" y="-2612117"/>
            <a:chExt cx="1234856" cy="2059727"/>
          </a:xfrm>
          <a:gradFill>
            <a:gsLst>
              <a:gs pos="0">
                <a:srgbClr val="86A5F5"/>
              </a:gs>
              <a:gs pos="100000">
                <a:srgbClr val="3C6FF1"/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177745" y="2336514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1895745" y="278627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8582644">
            <a:off x="5089061" y="135923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703356" y="5004717"/>
            <a:ext cx="2259701" cy="1280628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87" name="任意多边形: 形状 6186">
            <a:extLst>
              <a:ext uri="{FF2B5EF4-FFF2-40B4-BE49-F238E27FC236}">
                <a16:creationId xmlns:a16="http://schemas.microsoft.com/office/drawing/2014/main" id="{7D9A811D-4467-1044-EB86-3AEBEAB969F3}"/>
              </a:ext>
            </a:extLst>
          </p:cNvPr>
          <p:cNvSpPr/>
          <p:nvPr/>
        </p:nvSpPr>
        <p:spPr>
          <a:xfrm rot="3594282">
            <a:off x="2751505" y="475118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4886684" y="5645031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9418272" y="556470"/>
            <a:ext cx="2159423" cy="3304590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793353" y="386031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3559065" y="438623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029982" y="198189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1959407">
            <a:off x="6706198" y="4411369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3594282">
            <a:off x="8297441" y="3342958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02" name="文本框 6201">
            <a:extLst>
              <a:ext uri="{FF2B5EF4-FFF2-40B4-BE49-F238E27FC236}">
                <a16:creationId xmlns:a16="http://schemas.microsoft.com/office/drawing/2014/main" id="{FB689E41-76E7-95F4-54B2-EDD0FA144C46}"/>
              </a:ext>
            </a:extLst>
          </p:cNvPr>
          <p:cNvSpPr txBox="1"/>
          <p:nvPr/>
        </p:nvSpPr>
        <p:spPr>
          <a:xfrm>
            <a:off x="6011916" y="3747733"/>
            <a:ext cx="3780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模板网   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2022.05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6204" name="直接连接符 6203">
            <a:extLst>
              <a:ext uri="{FF2B5EF4-FFF2-40B4-BE49-F238E27FC236}">
                <a16:creationId xmlns:a16="http://schemas.microsoft.com/office/drawing/2014/main" id="{0E35C820-D785-7F19-3047-0B17DA526294}"/>
              </a:ext>
            </a:extLst>
          </p:cNvPr>
          <p:cNvCxnSpPr/>
          <p:nvPr/>
        </p:nvCxnSpPr>
        <p:spPr>
          <a:xfrm>
            <a:off x="6086992" y="3072962"/>
            <a:ext cx="4876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4B47A419-E04F-5C46-8DF8-AAAAAB202E52}"/>
              </a:ext>
            </a:extLst>
          </p:cNvPr>
          <p:cNvCxnSpPr/>
          <p:nvPr/>
        </p:nvCxnSpPr>
        <p:spPr>
          <a:xfrm>
            <a:off x="6086992" y="3568773"/>
            <a:ext cx="4876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979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9B42513E-E6C8-449B-3C5C-8098B43E8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3630613"/>
            <a:ext cx="9144000" cy="1655762"/>
          </a:xfrm>
        </p:spPr>
        <p:txBody>
          <a:bodyPr/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19078179"/>
      </p:ext>
    </p:extLst>
  </p:cSld>
  <p:clrMapOvr>
    <a:masterClrMapping/>
  </p:clrMapOvr>
  <p:transition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200321"/>
            <a:ext cx="2152260" cy="12186958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4" y="3703185"/>
            <a:ext cx="2530964" cy="2199580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690354" y="2408824"/>
            <a:ext cx="634551" cy="1058424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439344" y="1523861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2542209" y="303403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6570516">
            <a:off x="5638895" y="-110247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486786" y="5015090"/>
            <a:ext cx="2385125" cy="1351709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5736455" y="5459483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10119347" y="545027"/>
            <a:ext cx="1368182" cy="2093745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1253340" y="532354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8928439" y="415222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838211" y="116935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5788220">
            <a:off x="7251963" y="4299382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1424379">
            <a:off x="10322947" y="250432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999AEA-5869-1FE4-3DB0-362A239198DD}"/>
              </a:ext>
            </a:extLst>
          </p:cNvPr>
          <p:cNvGrpSpPr/>
          <p:nvPr/>
        </p:nvGrpSpPr>
        <p:grpSpPr>
          <a:xfrm>
            <a:off x="3841511" y="2099475"/>
            <a:ext cx="4603971" cy="765504"/>
            <a:chOff x="1565001" y="1776862"/>
            <a:chExt cx="3889835" cy="64676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495DE96-CD5B-6F11-C3C9-B67FADB7A3F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D3194C-F5ED-DB88-C215-93B33795FB78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D0A52-9C46-BF3A-5943-E4C74DE65240}"/>
                </a:ext>
              </a:extLst>
            </p:cNvPr>
            <p:cNvSpPr txBox="1"/>
            <p:nvPr/>
          </p:nvSpPr>
          <p:spPr>
            <a:xfrm>
              <a:off x="1727908" y="1819112"/>
              <a:ext cx="619212" cy="546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8B4AC9-8167-7CAE-9950-7668DF96E46A}"/>
                </a:ext>
              </a:extLst>
            </p:cNvPr>
            <p:cNvSpPr txBox="1"/>
            <p:nvPr/>
          </p:nvSpPr>
          <p:spPr>
            <a:xfrm>
              <a:off x="2694033" y="1939481"/>
              <a:ext cx="2760803" cy="338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256363-CCBB-8188-A066-E289515B7F23}"/>
              </a:ext>
            </a:extLst>
          </p:cNvPr>
          <p:cNvGrpSpPr/>
          <p:nvPr/>
        </p:nvGrpSpPr>
        <p:grpSpPr>
          <a:xfrm>
            <a:off x="3608263" y="4316759"/>
            <a:ext cx="1405735" cy="911922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F8748B-10B4-D135-4F95-934F3F31147A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987842-2C44-CB41-C56C-C2779814788B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7C3CD0-FAAC-98F8-ADA2-11807E9B4CBC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552AEFF-CC55-7EB8-DE8C-287DD63F5F8E}"/>
              </a:ext>
            </a:extLst>
          </p:cNvPr>
          <p:cNvSpPr txBox="1"/>
          <p:nvPr/>
        </p:nvSpPr>
        <p:spPr>
          <a:xfrm>
            <a:off x="3606800" y="3069317"/>
            <a:ext cx="4978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5881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@|5FFC:4308095|FBC:16777215|LFC:0|LBC:16777215">
            <a:extLst>
              <a:ext uri="{FF2B5EF4-FFF2-40B4-BE49-F238E27FC236}">
                <a16:creationId xmlns:a16="http://schemas.microsoft.com/office/drawing/2014/main" id="{A4A0545C-331A-85A0-2746-E414FCB9C993}"/>
              </a:ext>
            </a:extLst>
          </p:cNvPr>
          <p:cNvSpPr/>
          <p:nvPr/>
        </p:nvSpPr>
        <p:spPr bwMode="auto">
          <a:xfrm>
            <a:off x="4321175" y="1731736"/>
            <a:ext cx="1868488" cy="1778000"/>
          </a:xfrm>
          <a:custGeom>
            <a:avLst/>
            <a:gdLst>
              <a:gd name="T0" fmla="*/ 2147483646 w 497"/>
              <a:gd name="T1" fmla="*/ 1893415882 h 473"/>
              <a:gd name="T2" fmla="*/ 2147483646 w 497"/>
              <a:gd name="T3" fmla="*/ 2147483646 h 473"/>
              <a:gd name="T4" fmla="*/ 2147483646 w 497"/>
              <a:gd name="T5" fmla="*/ 2147483646 h 473"/>
              <a:gd name="T6" fmla="*/ 1837430496 w 497"/>
              <a:gd name="T7" fmla="*/ 2147483646 h 473"/>
              <a:gd name="T8" fmla="*/ 0 w 497"/>
              <a:gd name="T9" fmla="*/ 2147483646 h 473"/>
              <a:gd name="T10" fmla="*/ 0 w 497"/>
              <a:gd name="T11" fmla="*/ 2147483646 h 473"/>
              <a:gd name="T12" fmla="*/ 2147483646 w 497"/>
              <a:gd name="T13" fmla="*/ 0 h 473"/>
              <a:gd name="T14" fmla="*/ 2147483646 w 497"/>
              <a:gd name="T15" fmla="*/ 1893415882 h 4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97" h="473">
                <a:moveTo>
                  <a:pt x="497" y="134"/>
                </a:moveTo>
                <a:cubicBezTo>
                  <a:pt x="408" y="225"/>
                  <a:pt x="408" y="225"/>
                  <a:pt x="408" y="225"/>
                </a:cubicBezTo>
                <a:cubicBezTo>
                  <a:pt x="311" y="252"/>
                  <a:pt x="238" y="337"/>
                  <a:pt x="230" y="440"/>
                </a:cubicBezTo>
                <a:cubicBezTo>
                  <a:pt x="130" y="342"/>
                  <a:pt x="130" y="342"/>
                  <a:pt x="130" y="342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468"/>
                  <a:pt x="0" y="463"/>
                  <a:pt x="0" y="459"/>
                </a:cubicBezTo>
                <a:cubicBezTo>
                  <a:pt x="0" y="236"/>
                  <a:pt x="154" y="50"/>
                  <a:pt x="361" y="0"/>
                </a:cubicBezTo>
                <a:lnTo>
                  <a:pt x="497" y="134"/>
                </a:lnTo>
                <a:close/>
              </a:path>
            </a:pathLst>
          </a:custGeom>
          <a:solidFill>
            <a:srgbClr val="3C6FF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5@|5FFC:1554685|FBC:16777215|LFC:0|LBC:16777215">
            <a:extLst>
              <a:ext uri="{FF2B5EF4-FFF2-40B4-BE49-F238E27FC236}">
                <a16:creationId xmlns:a16="http://schemas.microsoft.com/office/drawing/2014/main" id="{D8E3047E-440C-8E99-4C34-28B72D5DE330}"/>
              </a:ext>
            </a:extLst>
          </p:cNvPr>
          <p:cNvSpPr/>
          <p:nvPr/>
        </p:nvSpPr>
        <p:spPr bwMode="auto">
          <a:xfrm>
            <a:off x="5997575" y="1682524"/>
            <a:ext cx="1836738" cy="1898650"/>
          </a:xfrm>
          <a:custGeom>
            <a:avLst/>
            <a:gdLst>
              <a:gd name="T0" fmla="*/ 2147483646 w 488"/>
              <a:gd name="T1" fmla="*/ 2147483646 h 505"/>
              <a:gd name="T2" fmla="*/ 2147483646 w 488"/>
              <a:gd name="T3" fmla="*/ 2147483646 h 505"/>
              <a:gd name="T4" fmla="*/ 2147483646 w 488"/>
              <a:gd name="T5" fmla="*/ 2147483646 h 505"/>
              <a:gd name="T6" fmla="*/ 892474005 w 488"/>
              <a:gd name="T7" fmla="*/ 2147483646 h 505"/>
              <a:gd name="T8" fmla="*/ 2096602553 w 488"/>
              <a:gd name="T9" fmla="*/ 2063764875 h 505"/>
              <a:gd name="T10" fmla="*/ 0 w 488"/>
              <a:gd name="T11" fmla="*/ 14136483 h 505"/>
              <a:gd name="T12" fmla="*/ 368322426 w 488"/>
              <a:gd name="T13" fmla="*/ 0 h 505"/>
              <a:gd name="T14" fmla="*/ 2147483646 w 488"/>
              <a:gd name="T15" fmla="*/ 2147483646 h 5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88" h="505">
                <a:moveTo>
                  <a:pt x="488" y="376"/>
                </a:moveTo>
                <a:cubicBezTo>
                  <a:pt x="360" y="505"/>
                  <a:pt x="360" y="505"/>
                  <a:pt x="360" y="505"/>
                </a:cubicBezTo>
                <a:cubicBezTo>
                  <a:pt x="259" y="406"/>
                  <a:pt x="259" y="406"/>
                  <a:pt x="259" y="406"/>
                </a:cubicBezTo>
                <a:cubicBezTo>
                  <a:pt x="234" y="316"/>
                  <a:pt x="158" y="247"/>
                  <a:pt x="63" y="232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0" y="1"/>
                  <a:pt x="0" y="1"/>
                  <a:pt x="0" y="1"/>
                </a:cubicBezTo>
                <a:cubicBezTo>
                  <a:pt x="9" y="0"/>
                  <a:pt x="17" y="0"/>
                  <a:pt x="26" y="0"/>
                </a:cubicBezTo>
                <a:cubicBezTo>
                  <a:pt x="254" y="0"/>
                  <a:pt x="444" y="161"/>
                  <a:pt x="488" y="376"/>
                </a:cubicBezTo>
                <a:close/>
              </a:path>
            </a:pathLst>
          </a:custGeom>
          <a:solidFill>
            <a:srgbClr val="14CB48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7@|5FFC:2381804|FBC:16777215|LFC:0|LBC:16777215">
            <a:extLst>
              <a:ext uri="{FF2B5EF4-FFF2-40B4-BE49-F238E27FC236}">
                <a16:creationId xmlns:a16="http://schemas.microsoft.com/office/drawing/2014/main" id="{5399EC42-59B3-CB0D-E5B6-9A770AEDCB14}"/>
              </a:ext>
            </a:extLst>
          </p:cNvPr>
          <p:cNvSpPr/>
          <p:nvPr/>
        </p:nvSpPr>
        <p:spPr bwMode="auto">
          <a:xfrm>
            <a:off x="4362450" y="3377974"/>
            <a:ext cx="1804988" cy="1851025"/>
          </a:xfrm>
          <a:custGeom>
            <a:avLst/>
            <a:gdLst>
              <a:gd name="T0" fmla="*/ 2147483646 w 480"/>
              <a:gd name="T1" fmla="*/ 2147483646 h 492"/>
              <a:gd name="T2" fmla="*/ 2147483646 w 480"/>
              <a:gd name="T3" fmla="*/ 2147483646 h 492"/>
              <a:gd name="T4" fmla="*/ 0 w 480"/>
              <a:gd name="T5" fmla="*/ 1726848311 h 492"/>
              <a:gd name="T6" fmla="*/ 1696865458 w 480"/>
              <a:gd name="T7" fmla="*/ 0 h 492"/>
              <a:gd name="T8" fmla="*/ 2147483646 w 480"/>
              <a:gd name="T9" fmla="*/ 1670230272 h 492"/>
              <a:gd name="T10" fmla="*/ 2147483646 w 480"/>
              <a:gd name="T11" fmla="*/ 2147483646 h 492"/>
              <a:gd name="T12" fmla="*/ 2147483646 w 480"/>
              <a:gd name="T13" fmla="*/ 2147483646 h 492"/>
              <a:gd name="T14" fmla="*/ 2147483646 w 480"/>
              <a:gd name="T15" fmla="*/ 2147483646 h 4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80" h="492">
                <a:moveTo>
                  <a:pt x="480" y="492"/>
                </a:moveTo>
                <a:cubicBezTo>
                  <a:pt x="474" y="492"/>
                  <a:pt x="467" y="492"/>
                  <a:pt x="461" y="492"/>
                </a:cubicBezTo>
                <a:cubicBezTo>
                  <a:pt x="235" y="492"/>
                  <a:pt x="46" y="334"/>
                  <a:pt x="0" y="122"/>
                </a:cubicBezTo>
                <a:cubicBezTo>
                  <a:pt x="120" y="0"/>
                  <a:pt x="120" y="0"/>
                  <a:pt x="120" y="0"/>
                </a:cubicBezTo>
                <a:cubicBezTo>
                  <a:pt x="239" y="118"/>
                  <a:pt x="239" y="118"/>
                  <a:pt x="239" y="118"/>
                </a:cubicBezTo>
                <a:cubicBezTo>
                  <a:pt x="271" y="192"/>
                  <a:pt x="341" y="247"/>
                  <a:pt x="424" y="260"/>
                </a:cubicBezTo>
                <a:cubicBezTo>
                  <a:pt x="335" y="350"/>
                  <a:pt x="335" y="350"/>
                  <a:pt x="335" y="350"/>
                </a:cubicBezTo>
                <a:lnTo>
                  <a:pt x="480" y="492"/>
                </a:lnTo>
                <a:close/>
              </a:path>
            </a:pathLst>
          </a:custGeom>
          <a:solidFill>
            <a:srgbClr val="14CB48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6@|5FFC:14657585|FBC:16777215|LFC:0|LBC:16777215">
            <a:extLst>
              <a:ext uri="{FF2B5EF4-FFF2-40B4-BE49-F238E27FC236}">
                <a16:creationId xmlns:a16="http://schemas.microsoft.com/office/drawing/2014/main" id="{B94D262F-AF35-D7BC-A307-CFD546A947F2}"/>
              </a:ext>
            </a:extLst>
          </p:cNvPr>
          <p:cNvSpPr/>
          <p:nvPr/>
        </p:nvSpPr>
        <p:spPr bwMode="auto">
          <a:xfrm>
            <a:off x="5986463" y="3424011"/>
            <a:ext cx="1884362" cy="1763713"/>
          </a:xfrm>
          <a:custGeom>
            <a:avLst/>
            <a:gdLst>
              <a:gd name="T0" fmla="*/ 2147483646 w 501"/>
              <a:gd name="T1" fmla="*/ 127276901 h 469"/>
              <a:gd name="T2" fmla="*/ 1895649366 w 501"/>
              <a:gd name="T3" fmla="*/ 2147483646 h 469"/>
              <a:gd name="T4" fmla="*/ 0 w 501"/>
              <a:gd name="T5" fmla="*/ 2147483646 h 469"/>
              <a:gd name="T6" fmla="*/ 1315638229 w 501"/>
              <a:gd name="T7" fmla="*/ 2147483646 h 469"/>
              <a:gd name="T8" fmla="*/ 1315638229 w 501"/>
              <a:gd name="T9" fmla="*/ 2147483646 h 469"/>
              <a:gd name="T10" fmla="*/ 2147483646 w 501"/>
              <a:gd name="T11" fmla="*/ 636388265 h 469"/>
              <a:gd name="T12" fmla="*/ 2147483646 w 501"/>
              <a:gd name="T13" fmla="*/ 1965735230 h 469"/>
              <a:gd name="T14" fmla="*/ 2147483646 w 501"/>
              <a:gd name="T15" fmla="*/ 0 h 469"/>
              <a:gd name="T16" fmla="*/ 2147483646 w 501"/>
              <a:gd name="T17" fmla="*/ 127276901 h 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01" h="469">
                <a:moveTo>
                  <a:pt x="501" y="9"/>
                </a:moveTo>
                <a:cubicBezTo>
                  <a:pt x="501" y="233"/>
                  <a:pt x="344" y="421"/>
                  <a:pt x="134" y="469"/>
                </a:cubicBezTo>
                <a:cubicBezTo>
                  <a:pt x="0" y="337"/>
                  <a:pt x="0" y="337"/>
                  <a:pt x="0" y="337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184" y="217"/>
                  <a:pt x="254" y="140"/>
                  <a:pt x="269" y="45"/>
                </a:cubicBezTo>
                <a:cubicBezTo>
                  <a:pt x="364" y="139"/>
                  <a:pt x="364" y="139"/>
                  <a:pt x="364" y="139"/>
                </a:cubicBezTo>
                <a:cubicBezTo>
                  <a:pt x="501" y="0"/>
                  <a:pt x="501" y="0"/>
                  <a:pt x="501" y="0"/>
                </a:cubicBezTo>
                <a:cubicBezTo>
                  <a:pt x="501" y="3"/>
                  <a:pt x="501" y="6"/>
                  <a:pt x="501" y="9"/>
                </a:cubicBezTo>
                <a:close/>
              </a:path>
            </a:pathLst>
          </a:custGeom>
          <a:solidFill>
            <a:srgbClr val="3C6FF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13@|5FFC:0|FBC:0|LFC:0|LBC:16777215">
            <a:extLst>
              <a:ext uri="{FF2B5EF4-FFF2-40B4-BE49-F238E27FC236}">
                <a16:creationId xmlns:a16="http://schemas.microsoft.com/office/drawing/2014/main" id="{0D145F64-510D-7F9E-FB51-A6042B3FA9F9}"/>
              </a:ext>
            </a:extLst>
          </p:cNvPr>
          <p:cNvSpPr>
            <a:spLocks noEditPoints="1"/>
          </p:cNvSpPr>
          <p:nvPr/>
        </p:nvSpPr>
        <p:spPr bwMode="auto">
          <a:xfrm>
            <a:off x="5609193" y="3014785"/>
            <a:ext cx="925276" cy="714153"/>
          </a:xfrm>
          <a:custGeom>
            <a:avLst/>
            <a:gdLst>
              <a:gd name="T0" fmla="*/ 9456 w 9998"/>
              <a:gd name="T1" fmla="*/ 1887 h 7716"/>
              <a:gd name="T2" fmla="*/ 7138 w 9998"/>
              <a:gd name="T3" fmla="*/ 6785 h 7716"/>
              <a:gd name="T4" fmla="*/ 6891 w 9998"/>
              <a:gd name="T5" fmla="*/ 6872 h 7716"/>
              <a:gd name="T6" fmla="*/ 3456 w 9998"/>
              <a:gd name="T7" fmla="*/ 0 h 7716"/>
              <a:gd name="T8" fmla="*/ 3122 w 9998"/>
              <a:gd name="T9" fmla="*/ 6986 h 7716"/>
              <a:gd name="T10" fmla="*/ 2857 w 9998"/>
              <a:gd name="T11" fmla="*/ 1536 h 7716"/>
              <a:gd name="T12" fmla="*/ 587 w 9998"/>
              <a:gd name="T13" fmla="*/ 6875 h 7716"/>
              <a:gd name="T14" fmla="*/ 0 w 9998"/>
              <a:gd name="T15" fmla="*/ 7716 h 7716"/>
              <a:gd name="T16" fmla="*/ 9437 w 9998"/>
              <a:gd name="T17" fmla="*/ 6987 h 7716"/>
              <a:gd name="T18" fmla="*/ 2433 w 9998"/>
              <a:gd name="T19" fmla="*/ 2417 h 7716"/>
              <a:gd name="T20" fmla="*/ 1927 w 9998"/>
              <a:gd name="T21" fmla="*/ 2417 h 7716"/>
              <a:gd name="T22" fmla="*/ 2433 w 9998"/>
              <a:gd name="T23" fmla="*/ 3782 h 7716"/>
              <a:gd name="T24" fmla="*/ 1927 w 9998"/>
              <a:gd name="T25" fmla="*/ 4163 h 7716"/>
              <a:gd name="T26" fmla="*/ 1927 w 9998"/>
              <a:gd name="T27" fmla="*/ 4670 h 7716"/>
              <a:gd name="T28" fmla="*/ 1645 w 9998"/>
              <a:gd name="T29" fmla="*/ 2417 h 7716"/>
              <a:gd name="T30" fmla="*/ 1138 w 9998"/>
              <a:gd name="T31" fmla="*/ 2417 h 7716"/>
              <a:gd name="T32" fmla="*/ 1645 w 9998"/>
              <a:gd name="T33" fmla="*/ 3782 h 7716"/>
              <a:gd name="T34" fmla="*/ 1138 w 9998"/>
              <a:gd name="T35" fmla="*/ 4163 h 7716"/>
              <a:gd name="T36" fmla="*/ 1138 w 9998"/>
              <a:gd name="T37" fmla="*/ 4670 h 7716"/>
              <a:gd name="T38" fmla="*/ 1645 w 9998"/>
              <a:gd name="T39" fmla="*/ 5013 h 7716"/>
              <a:gd name="T40" fmla="*/ 1138 w 9998"/>
              <a:gd name="T41" fmla="*/ 5013 h 7716"/>
              <a:gd name="T42" fmla="*/ 1151 w 9998"/>
              <a:gd name="T43" fmla="*/ 5838 h 7716"/>
              <a:gd name="T44" fmla="*/ 1927 w 9998"/>
              <a:gd name="T45" fmla="*/ 5013 h 7716"/>
              <a:gd name="T46" fmla="*/ 1927 w 9998"/>
              <a:gd name="T47" fmla="*/ 5520 h 7716"/>
              <a:gd name="T48" fmla="*/ 1939 w 9998"/>
              <a:gd name="T49" fmla="*/ 6345 h 7716"/>
              <a:gd name="T50" fmla="*/ 2446 w 9998"/>
              <a:gd name="T51" fmla="*/ 6345 h 7716"/>
              <a:gd name="T52" fmla="*/ 4297 w 9998"/>
              <a:gd name="T53" fmla="*/ 4235 h 7716"/>
              <a:gd name="T54" fmla="*/ 4997 w 9998"/>
              <a:gd name="T55" fmla="*/ 2646 h 7716"/>
              <a:gd name="T56" fmla="*/ 6241 w 9998"/>
              <a:gd name="T57" fmla="*/ 1402 h 7716"/>
              <a:gd name="T58" fmla="*/ 8997 w 9998"/>
              <a:gd name="T59" fmla="*/ 2417 h 7716"/>
              <a:gd name="T60" fmla="*/ 8491 w 9998"/>
              <a:gd name="T61" fmla="*/ 2417 h 7716"/>
              <a:gd name="T62" fmla="*/ 8997 w 9998"/>
              <a:gd name="T63" fmla="*/ 3782 h 7716"/>
              <a:gd name="T64" fmla="*/ 8491 w 9998"/>
              <a:gd name="T65" fmla="*/ 4163 h 7716"/>
              <a:gd name="T66" fmla="*/ 8491 w 9998"/>
              <a:gd name="T67" fmla="*/ 4670 h 7716"/>
              <a:gd name="T68" fmla="*/ 8208 w 9998"/>
              <a:gd name="T69" fmla="*/ 2417 h 7716"/>
              <a:gd name="T70" fmla="*/ 7702 w 9998"/>
              <a:gd name="T71" fmla="*/ 2417 h 7716"/>
              <a:gd name="T72" fmla="*/ 8208 w 9998"/>
              <a:gd name="T73" fmla="*/ 3782 h 7716"/>
              <a:gd name="T74" fmla="*/ 7702 w 9998"/>
              <a:gd name="T75" fmla="*/ 4163 h 7716"/>
              <a:gd name="T76" fmla="*/ 7702 w 9998"/>
              <a:gd name="T77" fmla="*/ 4670 h 7716"/>
              <a:gd name="T78" fmla="*/ 8208 w 9998"/>
              <a:gd name="T79" fmla="*/ 5013 h 7716"/>
              <a:gd name="T80" fmla="*/ 7702 w 9998"/>
              <a:gd name="T81" fmla="*/ 5013 h 7716"/>
              <a:gd name="T82" fmla="*/ 7715 w 9998"/>
              <a:gd name="T83" fmla="*/ 5838 h 7716"/>
              <a:gd name="T84" fmla="*/ 8491 w 9998"/>
              <a:gd name="T85" fmla="*/ 5013 h 7716"/>
              <a:gd name="T86" fmla="*/ 8491 w 9998"/>
              <a:gd name="T87" fmla="*/ 5520 h 7716"/>
              <a:gd name="T88" fmla="*/ 8502 w 9998"/>
              <a:gd name="T89" fmla="*/ 6345 h 7716"/>
              <a:gd name="T90" fmla="*/ 9008 w 9998"/>
              <a:gd name="T91" fmla="*/ 6345 h 7716"/>
              <a:gd name="T92" fmla="*/ 5306 w 9998"/>
              <a:gd name="T93" fmla="*/ 1711 h 7716"/>
              <a:gd name="T94" fmla="*/ 4688 w 9998"/>
              <a:gd name="T95" fmla="*/ 1711 h 7716"/>
              <a:gd name="T96" fmla="*/ 4688 w 9998"/>
              <a:gd name="T97" fmla="*/ 1093 h 7716"/>
              <a:gd name="T98" fmla="*/ 5306 w 9998"/>
              <a:gd name="T99" fmla="*/ 1093 h 7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98" h="7716">
                <a:moveTo>
                  <a:pt x="9437" y="6986"/>
                </a:moveTo>
                <a:cubicBezTo>
                  <a:pt x="9448" y="6951"/>
                  <a:pt x="9456" y="6913"/>
                  <a:pt x="9456" y="6873"/>
                </a:cubicBezTo>
                <a:lnTo>
                  <a:pt x="9456" y="1887"/>
                </a:lnTo>
                <a:cubicBezTo>
                  <a:pt x="9456" y="1692"/>
                  <a:pt x="9298" y="1535"/>
                  <a:pt x="9103" y="1535"/>
                </a:cubicBezTo>
                <a:lnTo>
                  <a:pt x="7138" y="1535"/>
                </a:lnTo>
                <a:lnTo>
                  <a:pt x="7138" y="6785"/>
                </a:lnTo>
                <a:cubicBezTo>
                  <a:pt x="7138" y="6855"/>
                  <a:pt x="7126" y="6922"/>
                  <a:pt x="7103" y="6985"/>
                </a:cubicBezTo>
                <a:lnTo>
                  <a:pt x="6872" y="6985"/>
                </a:lnTo>
                <a:cubicBezTo>
                  <a:pt x="6883" y="6950"/>
                  <a:pt x="6891" y="6912"/>
                  <a:pt x="6891" y="6872"/>
                </a:cubicBezTo>
                <a:lnTo>
                  <a:pt x="6891" y="352"/>
                </a:lnTo>
                <a:cubicBezTo>
                  <a:pt x="6891" y="157"/>
                  <a:pt x="6733" y="0"/>
                  <a:pt x="6538" y="0"/>
                </a:cubicBezTo>
                <a:lnTo>
                  <a:pt x="3456" y="0"/>
                </a:lnTo>
                <a:cubicBezTo>
                  <a:pt x="3261" y="0"/>
                  <a:pt x="3103" y="157"/>
                  <a:pt x="3103" y="352"/>
                </a:cubicBezTo>
                <a:lnTo>
                  <a:pt x="3103" y="6873"/>
                </a:lnTo>
                <a:cubicBezTo>
                  <a:pt x="3103" y="6912"/>
                  <a:pt x="3110" y="6950"/>
                  <a:pt x="3122" y="6986"/>
                </a:cubicBezTo>
                <a:lnTo>
                  <a:pt x="2892" y="6986"/>
                </a:lnTo>
                <a:cubicBezTo>
                  <a:pt x="2870" y="6923"/>
                  <a:pt x="2857" y="6856"/>
                  <a:pt x="2857" y="6786"/>
                </a:cubicBezTo>
                <a:lnTo>
                  <a:pt x="2857" y="1536"/>
                </a:lnTo>
                <a:lnTo>
                  <a:pt x="940" y="1536"/>
                </a:lnTo>
                <a:cubicBezTo>
                  <a:pt x="745" y="1536"/>
                  <a:pt x="587" y="1693"/>
                  <a:pt x="587" y="1888"/>
                </a:cubicBezTo>
                <a:lnTo>
                  <a:pt x="587" y="6875"/>
                </a:lnTo>
                <a:cubicBezTo>
                  <a:pt x="587" y="6913"/>
                  <a:pt x="593" y="6951"/>
                  <a:pt x="606" y="6987"/>
                </a:cubicBezTo>
                <a:lnTo>
                  <a:pt x="0" y="6987"/>
                </a:lnTo>
                <a:lnTo>
                  <a:pt x="0" y="7716"/>
                </a:lnTo>
                <a:lnTo>
                  <a:pt x="9998" y="7716"/>
                </a:lnTo>
                <a:lnTo>
                  <a:pt x="9998" y="6987"/>
                </a:lnTo>
                <a:lnTo>
                  <a:pt x="9437" y="6987"/>
                </a:lnTo>
                <a:lnTo>
                  <a:pt x="9437" y="6986"/>
                </a:lnTo>
                <a:close/>
                <a:moveTo>
                  <a:pt x="1927" y="2417"/>
                </a:moveTo>
                <a:lnTo>
                  <a:pt x="2433" y="2417"/>
                </a:lnTo>
                <a:lnTo>
                  <a:pt x="2433" y="2923"/>
                </a:lnTo>
                <a:lnTo>
                  <a:pt x="1927" y="2923"/>
                </a:lnTo>
                <a:lnTo>
                  <a:pt x="1927" y="2417"/>
                </a:lnTo>
                <a:close/>
                <a:moveTo>
                  <a:pt x="1927" y="3276"/>
                </a:moveTo>
                <a:lnTo>
                  <a:pt x="2433" y="3276"/>
                </a:lnTo>
                <a:lnTo>
                  <a:pt x="2433" y="3782"/>
                </a:lnTo>
                <a:lnTo>
                  <a:pt x="1927" y="3782"/>
                </a:lnTo>
                <a:lnTo>
                  <a:pt x="1927" y="3276"/>
                </a:lnTo>
                <a:close/>
                <a:moveTo>
                  <a:pt x="1927" y="4163"/>
                </a:moveTo>
                <a:lnTo>
                  <a:pt x="2433" y="4163"/>
                </a:lnTo>
                <a:lnTo>
                  <a:pt x="2433" y="4670"/>
                </a:lnTo>
                <a:lnTo>
                  <a:pt x="1927" y="4670"/>
                </a:lnTo>
                <a:lnTo>
                  <a:pt x="1927" y="4163"/>
                </a:lnTo>
                <a:close/>
                <a:moveTo>
                  <a:pt x="1138" y="2417"/>
                </a:moveTo>
                <a:lnTo>
                  <a:pt x="1645" y="2417"/>
                </a:lnTo>
                <a:lnTo>
                  <a:pt x="1645" y="2923"/>
                </a:lnTo>
                <a:lnTo>
                  <a:pt x="1138" y="2923"/>
                </a:lnTo>
                <a:lnTo>
                  <a:pt x="1138" y="2417"/>
                </a:lnTo>
                <a:close/>
                <a:moveTo>
                  <a:pt x="1138" y="3276"/>
                </a:moveTo>
                <a:lnTo>
                  <a:pt x="1645" y="3276"/>
                </a:lnTo>
                <a:lnTo>
                  <a:pt x="1645" y="3782"/>
                </a:lnTo>
                <a:lnTo>
                  <a:pt x="1138" y="3782"/>
                </a:lnTo>
                <a:lnTo>
                  <a:pt x="1138" y="3276"/>
                </a:lnTo>
                <a:close/>
                <a:moveTo>
                  <a:pt x="1138" y="4163"/>
                </a:moveTo>
                <a:lnTo>
                  <a:pt x="1645" y="4163"/>
                </a:lnTo>
                <a:lnTo>
                  <a:pt x="1645" y="4670"/>
                </a:lnTo>
                <a:lnTo>
                  <a:pt x="1138" y="4670"/>
                </a:lnTo>
                <a:lnTo>
                  <a:pt x="1138" y="4163"/>
                </a:lnTo>
                <a:close/>
                <a:moveTo>
                  <a:pt x="1138" y="5013"/>
                </a:moveTo>
                <a:lnTo>
                  <a:pt x="1645" y="5013"/>
                </a:lnTo>
                <a:lnTo>
                  <a:pt x="1645" y="5520"/>
                </a:lnTo>
                <a:lnTo>
                  <a:pt x="1138" y="5520"/>
                </a:lnTo>
                <a:lnTo>
                  <a:pt x="1138" y="5013"/>
                </a:lnTo>
                <a:close/>
                <a:moveTo>
                  <a:pt x="1657" y="6345"/>
                </a:moveTo>
                <a:lnTo>
                  <a:pt x="1151" y="6345"/>
                </a:lnTo>
                <a:lnTo>
                  <a:pt x="1151" y="5838"/>
                </a:lnTo>
                <a:lnTo>
                  <a:pt x="1657" y="5838"/>
                </a:lnTo>
                <a:lnTo>
                  <a:pt x="1657" y="6345"/>
                </a:lnTo>
                <a:close/>
                <a:moveTo>
                  <a:pt x="1927" y="5013"/>
                </a:moveTo>
                <a:lnTo>
                  <a:pt x="2433" y="5013"/>
                </a:lnTo>
                <a:lnTo>
                  <a:pt x="2433" y="5520"/>
                </a:lnTo>
                <a:lnTo>
                  <a:pt x="1927" y="5520"/>
                </a:lnTo>
                <a:lnTo>
                  <a:pt x="1927" y="5013"/>
                </a:lnTo>
                <a:close/>
                <a:moveTo>
                  <a:pt x="2446" y="6345"/>
                </a:moveTo>
                <a:lnTo>
                  <a:pt x="1939" y="6345"/>
                </a:lnTo>
                <a:lnTo>
                  <a:pt x="1939" y="5838"/>
                </a:lnTo>
                <a:lnTo>
                  <a:pt x="2446" y="5838"/>
                </a:lnTo>
                <a:lnTo>
                  <a:pt x="2446" y="6345"/>
                </a:lnTo>
                <a:close/>
                <a:moveTo>
                  <a:pt x="5782" y="6962"/>
                </a:moveTo>
                <a:lnTo>
                  <a:pt x="4297" y="6962"/>
                </a:lnTo>
                <a:lnTo>
                  <a:pt x="4297" y="4235"/>
                </a:lnTo>
                <a:lnTo>
                  <a:pt x="5782" y="4235"/>
                </a:lnTo>
                <a:lnTo>
                  <a:pt x="5782" y="6962"/>
                </a:lnTo>
                <a:close/>
                <a:moveTo>
                  <a:pt x="4997" y="2646"/>
                </a:moveTo>
                <a:cubicBezTo>
                  <a:pt x="4310" y="2646"/>
                  <a:pt x="3753" y="2090"/>
                  <a:pt x="3753" y="1402"/>
                </a:cubicBezTo>
                <a:cubicBezTo>
                  <a:pt x="3753" y="715"/>
                  <a:pt x="4311" y="158"/>
                  <a:pt x="4997" y="158"/>
                </a:cubicBezTo>
                <a:cubicBezTo>
                  <a:pt x="5685" y="158"/>
                  <a:pt x="6241" y="715"/>
                  <a:pt x="6241" y="1402"/>
                </a:cubicBezTo>
                <a:cubicBezTo>
                  <a:pt x="6241" y="2090"/>
                  <a:pt x="5685" y="2646"/>
                  <a:pt x="4997" y="2646"/>
                </a:cubicBezTo>
                <a:close/>
                <a:moveTo>
                  <a:pt x="8491" y="2417"/>
                </a:moveTo>
                <a:lnTo>
                  <a:pt x="8997" y="2417"/>
                </a:lnTo>
                <a:lnTo>
                  <a:pt x="8997" y="2923"/>
                </a:lnTo>
                <a:lnTo>
                  <a:pt x="8491" y="2923"/>
                </a:lnTo>
                <a:lnTo>
                  <a:pt x="8491" y="2417"/>
                </a:lnTo>
                <a:close/>
                <a:moveTo>
                  <a:pt x="8491" y="3276"/>
                </a:moveTo>
                <a:lnTo>
                  <a:pt x="8997" y="3276"/>
                </a:lnTo>
                <a:lnTo>
                  <a:pt x="8997" y="3782"/>
                </a:lnTo>
                <a:lnTo>
                  <a:pt x="8491" y="3782"/>
                </a:lnTo>
                <a:lnTo>
                  <a:pt x="8491" y="3276"/>
                </a:lnTo>
                <a:close/>
                <a:moveTo>
                  <a:pt x="8491" y="4163"/>
                </a:moveTo>
                <a:lnTo>
                  <a:pt x="8997" y="4163"/>
                </a:lnTo>
                <a:lnTo>
                  <a:pt x="8997" y="4670"/>
                </a:lnTo>
                <a:lnTo>
                  <a:pt x="8491" y="4670"/>
                </a:lnTo>
                <a:lnTo>
                  <a:pt x="8491" y="4163"/>
                </a:lnTo>
                <a:close/>
                <a:moveTo>
                  <a:pt x="7702" y="2417"/>
                </a:moveTo>
                <a:lnTo>
                  <a:pt x="8208" y="2417"/>
                </a:lnTo>
                <a:lnTo>
                  <a:pt x="8208" y="2923"/>
                </a:lnTo>
                <a:lnTo>
                  <a:pt x="7702" y="2923"/>
                </a:lnTo>
                <a:lnTo>
                  <a:pt x="7702" y="2417"/>
                </a:lnTo>
                <a:close/>
                <a:moveTo>
                  <a:pt x="7702" y="3276"/>
                </a:moveTo>
                <a:lnTo>
                  <a:pt x="8208" y="3276"/>
                </a:lnTo>
                <a:lnTo>
                  <a:pt x="8208" y="3782"/>
                </a:lnTo>
                <a:lnTo>
                  <a:pt x="7702" y="3782"/>
                </a:lnTo>
                <a:lnTo>
                  <a:pt x="7702" y="3276"/>
                </a:lnTo>
                <a:close/>
                <a:moveTo>
                  <a:pt x="7702" y="4163"/>
                </a:moveTo>
                <a:lnTo>
                  <a:pt x="8208" y="4163"/>
                </a:lnTo>
                <a:lnTo>
                  <a:pt x="8208" y="4670"/>
                </a:lnTo>
                <a:lnTo>
                  <a:pt x="7702" y="4670"/>
                </a:lnTo>
                <a:lnTo>
                  <a:pt x="7702" y="4163"/>
                </a:lnTo>
                <a:close/>
                <a:moveTo>
                  <a:pt x="7702" y="5013"/>
                </a:moveTo>
                <a:lnTo>
                  <a:pt x="8208" y="5013"/>
                </a:lnTo>
                <a:lnTo>
                  <a:pt x="8208" y="5520"/>
                </a:lnTo>
                <a:lnTo>
                  <a:pt x="7702" y="5520"/>
                </a:lnTo>
                <a:lnTo>
                  <a:pt x="7702" y="5013"/>
                </a:lnTo>
                <a:close/>
                <a:moveTo>
                  <a:pt x="8221" y="6345"/>
                </a:moveTo>
                <a:lnTo>
                  <a:pt x="7715" y="6345"/>
                </a:lnTo>
                <a:lnTo>
                  <a:pt x="7715" y="5838"/>
                </a:lnTo>
                <a:lnTo>
                  <a:pt x="8221" y="5838"/>
                </a:lnTo>
                <a:lnTo>
                  <a:pt x="8221" y="6345"/>
                </a:lnTo>
                <a:close/>
                <a:moveTo>
                  <a:pt x="8491" y="5013"/>
                </a:moveTo>
                <a:lnTo>
                  <a:pt x="8997" y="5013"/>
                </a:lnTo>
                <a:lnTo>
                  <a:pt x="8997" y="5520"/>
                </a:lnTo>
                <a:lnTo>
                  <a:pt x="8491" y="5520"/>
                </a:lnTo>
                <a:lnTo>
                  <a:pt x="8491" y="5013"/>
                </a:lnTo>
                <a:close/>
                <a:moveTo>
                  <a:pt x="9008" y="6345"/>
                </a:moveTo>
                <a:lnTo>
                  <a:pt x="8502" y="6345"/>
                </a:lnTo>
                <a:lnTo>
                  <a:pt x="8502" y="5838"/>
                </a:lnTo>
                <a:lnTo>
                  <a:pt x="9008" y="5838"/>
                </a:lnTo>
                <a:lnTo>
                  <a:pt x="9008" y="6345"/>
                </a:lnTo>
                <a:close/>
                <a:moveTo>
                  <a:pt x="5782" y="1093"/>
                </a:moveTo>
                <a:lnTo>
                  <a:pt x="5782" y="1711"/>
                </a:lnTo>
                <a:lnTo>
                  <a:pt x="5306" y="1711"/>
                </a:lnTo>
                <a:lnTo>
                  <a:pt x="5306" y="2187"/>
                </a:lnTo>
                <a:lnTo>
                  <a:pt x="4688" y="2187"/>
                </a:lnTo>
                <a:lnTo>
                  <a:pt x="4688" y="1711"/>
                </a:lnTo>
                <a:lnTo>
                  <a:pt x="4212" y="1711"/>
                </a:lnTo>
                <a:lnTo>
                  <a:pt x="4212" y="1093"/>
                </a:lnTo>
                <a:lnTo>
                  <a:pt x="4688" y="1093"/>
                </a:lnTo>
                <a:lnTo>
                  <a:pt x="4688" y="617"/>
                </a:lnTo>
                <a:lnTo>
                  <a:pt x="5306" y="617"/>
                </a:lnTo>
                <a:lnTo>
                  <a:pt x="5306" y="1093"/>
                </a:lnTo>
                <a:lnTo>
                  <a:pt x="5782" y="1093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3659@|5FFC:16777215|FBC:16777215|LFC:16777215|LBC:16777215">
            <a:extLst>
              <a:ext uri="{FF2B5EF4-FFF2-40B4-BE49-F238E27FC236}">
                <a16:creationId xmlns:a16="http://schemas.microsoft.com/office/drawing/2014/main" id="{80AD3203-6652-35DB-C236-75E616CC1DEA}"/>
              </a:ext>
            </a:extLst>
          </p:cNvPr>
          <p:cNvSpPr/>
          <p:nvPr/>
        </p:nvSpPr>
        <p:spPr bwMode="auto">
          <a:xfrm>
            <a:off x="6738938" y="4187599"/>
            <a:ext cx="487362" cy="442912"/>
          </a:xfrm>
          <a:custGeom>
            <a:avLst/>
            <a:gdLst>
              <a:gd name="T0" fmla="*/ 5665406 w 20993"/>
              <a:gd name="T1" fmla="*/ 4582569 h 21440"/>
              <a:gd name="T2" fmla="*/ 5665406 w 20993"/>
              <a:gd name="T3" fmla="*/ 4582569 h 21440"/>
              <a:gd name="T4" fmla="*/ 5665406 w 20993"/>
              <a:gd name="T5" fmla="*/ 4582569 h 21440"/>
              <a:gd name="T6" fmla="*/ 5665406 w 20993"/>
              <a:gd name="T7" fmla="*/ 4582569 h 2144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</p:spPr>
        <p:txBody>
          <a:bodyPr lIns="38100" tIns="38100" rIns="38100" bIns="381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157@|5FFC:16777215|FBC:16777215|LFC:16777215|LBC:16777215">
            <a:extLst>
              <a:ext uri="{FF2B5EF4-FFF2-40B4-BE49-F238E27FC236}">
                <a16:creationId xmlns:a16="http://schemas.microsoft.com/office/drawing/2014/main" id="{E0042AB1-797C-D89B-6C41-CA6C542270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40300" y="2268311"/>
            <a:ext cx="400050" cy="479425"/>
          </a:xfrm>
          <a:custGeom>
            <a:avLst/>
            <a:gdLst>
              <a:gd name="T0" fmla="*/ 163733 w 449768"/>
              <a:gd name="T1" fmla="*/ 336348 h 538305"/>
              <a:gd name="T2" fmla="*/ 165454 w 449768"/>
              <a:gd name="T3" fmla="*/ 345064 h 538305"/>
              <a:gd name="T4" fmla="*/ 108009 w 449768"/>
              <a:gd name="T5" fmla="*/ 419136 h 538305"/>
              <a:gd name="T6" fmla="*/ 95812 w 449768"/>
              <a:gd name="T7" fmla="*/ 410862 h 538305"/>
              <a:gd name="T8" fmla="*/ 152864 w 449768"/>
              <a:gd name="T9" fmla="*/ 336791 h 538305"/>
              <a:gd name="T10" fmla="*/ 163733 w 449768"/>
              <a:gd name="T11" fmla="*/ 336348 h 538305"/>
              <a:gd name="T12" fmla="*/ 125653 w 449768"/>
              <a:gd name="T13" fmla="*/ 306906 h 538305"/>
              <a:gd name="T14" fmla="*/ 127177 w 449768"/>
              <a:gd name="T15" fmla="*/ 315396 h 538305"/>
              <a:gd name="T16" fmla="*/ 41039 w 449768"/>
              <a:gd name="T17" fmla="*/ 426121 h 538305"/>
              <a:gd name="T18" fmla="*/ 32780 w 449768"/>
              <a:gd name="T19" fmla="*/ 417875 h 538305"/>
              <a:gd name="T20" fmla="*/ 114984 w 449768"/>
              <a:gd name="T21" fmla="*/ 307543 h 538305"/>
              <a:gd name="T22" fmla="*/ 125653 w 449768"/>
              <a:gd name="T23" fmla="*/ 306906 h 538305"/>
              <a:gd name="T24" fmla="*/ 88866 w 449768"/>
              <a:gd name="T25" fmla="*/ 278033 h 538305"/>
              <a:gd name="T26" fmla="*/ 90243 w 449768"/>
              <a:gd name="T27" fmla="*/ 288326 h 538305"/>
              <a:gd name="T28" fmla="*/ 32798 w 449768"/>
              <a:gd name="T29" fmla="*/ 361648 h 538305"/>
              <a:gd name="T30" fmla="*/ 20601 w 449768"/>
              <a:gd name="T31" fmla="*/ 353414 h 538305"/>
              <a:gd name="T32" fmla="*/ 78046 w 449768"/>
              <a:gd name="T33" fmla="*/ 280091 h 538305"/>
              <a:gd name="T34" fmla="*/ 88866 w 449768"/>
              <a:gd name="T35" fmla="*/ 278033 h 538305"/>
              <a:gd name="T36" fmla="*/ 228111 w 449768"/>
              <a:gd name="T37" fmla="*/ 121764 h 538305"/>
              <a:gd name="T38" fmla="*/ 207095 w 449768"/>
              <a:gd name="T39" fmla="*/ 131434 h 538305"/>
              <a:gd name="T40" fmla="*/ 202754 w 449768"/>
              <a:gd name="T41" fmla="*/ 139722 h 538305"/>
              <a:gd name="T42" fmla="*/ 219331 w 449768"/>
              <a:gd name="T43" fmla="*/ 184717 h 538305"/>
              <a:gd name="T44" fmla="*/ 260377 w 449768"/>
              <a:gd name="T45" fmla="*/ 180770 h 538305"/>
              <a:gd name="T46" fmla="*/ 264717 w 449768"/>
              <a:gd name="T47" fmla="*/ 172482 h 538305"/>
              <a:gd name="T48" fmla="*/ 252088 w 449768"/>
              <a:gd name="T49" fmla="*/ 127486 h 538305"/>
              <a:gd name="T50" fmla="*/ 228111 w 449768"/>
              <a:gd name="T51" fmla="*/ 121764 h 538305"/>
              <a:gd name="T52" fmla="*/ 346808 w 449768"/>
              <a:gd name="T53" fmla="*/ 0 h 538305"/>
              <a:gd name="T54" fmla="*/ 350755 w 449768"/>
              <a:gd name="T55" fmla="*/ 0 h 538305"/>
              <a:gd name="T56" fmla="*/ 355096 w 449768"/>
              <a:gd name="T57" fmla="*/ 3947 h 538305"/>
              <a:gd name="T58" fmla="*/ 355096 w 449768"/>
              <a:gd name="T59" fmla="*/ 7894 h 538305"/>
              <a:gd name="T60" fmla="*/ 355096 w 449768"/>
              <a:gd name="T61" fmla="*/ 16183 h 538305"/>
              <a:gd name="T62" fmla="*/ 355096 w 449768"/>
              <a:gd name="T63" fmla="*/ 36707 h 538305"/>
              <a:gd name="T64" fmla="*/ 350755 w 449768"/>
              <a:gd name="T65" fmla="*/ 82096 h 538305"/>
              <a:gd name="T66" fmla="*/ 350755 w 449768"/>
              <a:gd name="T67" fmla="*/ 90385 h 538305"/>
              <a:gd name="T68" fmla="*/ 346808 w 449768"/>
              <a:gd name="T69" fmla="*/ 106568 h 538305"/>
              <a:gd name="T70" fmla="*/ 334179 w 449768"/>
              <a:gd name="T71" fmla="*/ 139722 h 538305"/>
              <a:gd name="T72" fmla="*/ 280898 w 449768"/>
              <a:gd name="T73" fmla="*/ 230107 h 538305"/>
              <a:gd name="T74" fmla="*/ 273005 w 449768"/>
              <a:gd name="T75" fmla="*/ 258920 h 538305"/>
              <a:gd name="T76" fmla="*/ 219331 w 449768"/>
              <a:gd name="T77" fmla="*/ 402588 h 538305"/>
              <a:gd name="T78" fmla="*/ 207095 w 449768"/>
              <a:gd name="T79" fmla="*/ 394300 h 538305"/>
              <a:gd name="T80" fmla="*/ 13708 w 449768"/>
              <a:gd name="T81" fmla="*/ 246684 h 538305"/>
              <a:gd name="T82" fmla="*/ 1474 w 449768"/>
              <a:gd name="T83" fmla="*/ 230107 h 538305"/>
              <a:gd name="T84" fmla="*/ 128951 w 449768"/>
              <a:gd name="T85" fmla="*/ 148010 h 538305"/>
              <a:gd name="T86" fmla="*/ 153421 w 449768"/>
              <a:gd name="T87" fmla="*/ 131434 h 538305"/>
              <a:gd name="T88" fmla="*/ 248141 w 449768"/>
              <a:gd name="T89" fmla="*/ 41048 h 538305"/>
              <a:gd name="T90" fmla="*/ 317997 w 449768"/>
              <a:gd name="T91" fmla="*/ 7894 h 538305"/>
              <a:gd name="T92" fmla="*/ 338520 w 449768"/>
              <a:gd name="T93" fmla="*/ 3947 h 538305"/>
              <a:gd name="T94" fmla="*/ 346808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101@|5FFC:16777215|FBC:16777215|LFC:16777215|LBC:16777215">
            <a:extLst>
              <a:ext uri="{FF2B5EF4-FFF2-40B4-BE49-F238E27FC236}">
                <a16:creationId xmlns:a16="http://schemas.microsoft.com/office/drawing/2014/main" id="{8A792CE2-7A24-DE0A-A48D-497E10DC2A76}"/>
              </a:ext>
            </a:extLst>
          </p:cNvPr>
          <p:cNvSpPr>
            <a:spLocks noEditPoints="1"/>
          </p:cNvSpPr>
          <p:nvPr/>
        </p:nvSpPr>
        <p:spPr bwMode="auto">
          <a:xfrm>
            <a:off x="6850063" y="2363561"/>
            <a:ext cx="433387" cy="400050"/>
          </a:xfrm>
          <a:custGeom>
            <a:avLst/>
            <a:gdLst>
              <a:gd name="T0" fmla="*/ 248560 w 68"/>
              <a:gd name="T1" fmla="*/ 228600 h 63"/>
              <a:gd name="T2" fmla="*/ 261307 w 68"/>
              <a:gd name="T3" fmla="*/ 279400 h 63"/>
              <a:gd name="T4" fmla="*/ 223067 w 68"/>
              <a:gd name="T5" fmla="*/ 317500 h 63"/>
              <a:gd name="T6" fmla="*/ 172080 w 68"/>
              <a:gd name="T7" fmla="*/ 336550 h 63"/>
              <a:gd name="T8" fmla="*/ 114720 w 68"/>
              <a:gd name="T9" fmla="*/ 336550 h 63"/>
              <a:gd name="T10" fmla="*/ 70107 w 68"/>
              <a:gd name="T11" fmla="*/ 317500 h 63"/>
              <a:gd name="T12" fmla="*/ 25493 w 68"/>
              <a:gd name="T13" fmla="*/ 279400 h 63"/>
              <a:gd name="T14" fmla="*/ 38240 w 68"/>
              <a:gd name="T15" fmla="*/ 228600 h 63"/>
              <a:gd name="T16" fmla="*/ 0 w 68"/>
              <a:gd name="T17" fmla="*/ 177800 h 63"/>
              <a:gd name="T18" fmla="*/ 44613 w 68"/>
              <a:gd name="T19" fmla="*/ 146050 h 63"/>
              <a:gd name="T20" fmla="*/ 25493 w 68"/>
              <a:gd name="T21" fmla="*/ 114300 h 63"/>
              <a:gd name="T22" fmla="*/ 95600 w 68"/>
              <a:gd name="T23" fmla="*/ 101600 h 63"/>
              <a:gd name="T24" fmla="*/ 121093 w 68"/>
              <a:gd name="T25" fmla="*/ 50800 h 63"/>
              <a:gd name="T26" fmla="*/ 178453 w 68"/>
              <a:gd name="T27" fmla="*/ 95250 h 63"/>
              <a:gd name="T28" fmla="*/ 223067 w 68"/>
              <a:gd name="T29" fmla="*/ 76200 h 63"/>
              <a:gd name="T30" fmla="*/ 261307 w 68"/>
              <a:gd name="T31" fmla="*/ 120650 h 63"/>
              <a:gd name="T32" fmla="*/ 286800 w 68"/>
              <a:gd name="T33" fmla="*/ 171450 h 63"/>
              <a:gd name="T34" fmla="*/ 146587 w 68"/>
              <a:gd name="T35" fmla="*/ 139700 h 63"/>
              <a:gd name="T36" fmla="*/ 203947 w 68"/>
              <a:gd name="T37" fmla="*/ 196850 h 63"/>
              <a:gd name="T38" fmla="*/ 401520 w 68"/>
              <a:gd name="T39" fmla="*/ 101600 h 63"/>
              <a:gd name="T40" fmla="*/ 407894 w 68"/>
              <a:gd name="T41" fmla="*/ 152400 h 63"/>
              <a:gd name="T42" fmla="*/ 350534 w 68"/>
              <a:gd name="T43" fmla="*/ 139700 h 63"/>
              <a:gd name="T44" fmla="*/ 293174 w 68"/>
              <a:gd name="T45" fmla="*/ 152400 h 63"/>
              <a:gd name="T46" fmla="*/ 293174 w 68"/>
              <a:gd name="T47" fmla="*/ 101600 h 63"/>
              <a:gd name="T48" fmla="*/ 293174 w 68"/>
              <a:gd name="T49" fmla="*/ 57150 h 63"/>
              <a:gd name="T50" fmla="*/ 293174 w 68"/>
              <a:gd name="T51" fmla="*/ 12700 h 63"/>
              <a:gd name="T52" fmla="*/ 350534 w 68"/>
              <a:gd name="T53" fmla="*/ 25400 h 63"/>
              <a:gd name="T54" fmla="*/ 376027 w 68"/>
              <a:gd name="T55" fmla="*/ 0 h 63"/>
              <a:gd name="T56" fmla="*/ 395147 w 68"/>
              <a:gd name="T57" fmla="*/ 44450 h 63"/>
              <a:gd name="T58" fmla="*/ 433387 w 68"/>
              <a:gd name="T59" fmla="*/ 95250 h 63"/>
              <a:gd name="T60" fmla="*/ 395147 w 68"/>
              <a:gd name="T61" fmla="*/ 349250 h 63"/>
              <a:gd name="T62" fmla="*/ 376027 w 68"/>
              <a:gd name="T63" fmla="*/ 400050 h 63"/>
              <a:gd name="T64" fmla="*/ 344160 w 68"/>
              <a:gd name="T65" fmla="*/ 374650 h 63"/>
              <a:gd name="T66" fmla="*/ 286800 w 68"/>
              <a:gd name="T67" fmla="*/ 381000 h 63"/>
              <a:gd name="T68" fmla="*/ 261307 w 68"/>
              <a:gd name="T69" fmla="*/ 330200 h 63"/>
              <a:gd name="T70" fmla="*/ 299547 w 68"/>
              <a:gd name="T71" fmla="*/ 279400 h 63"/>
              <a:gd name="T72" fmla="*/ 318667 w 68"/>
              <a:gd name="T73" fmla="*/ 228600 h 63"/>
              <a:gd name="T74" fmla="*/ 356907 w 68"/>
              <a:gd name="T75" fmla="*/ 254000 h 63"/>
              <a:gd name="T76" fmla="*/ 407894 w 68"/>
              <a:gd name="T77" fmla="*/ 247650 h 63"/>
              <a:gd name="T78" fmla="*/ 401520 w 68"/>
              <a:gd name="T79" fmla="*/ 292100 h 63"/>
              <a:gd name="T80" fmla="*/ 350534 w 68"/>
              <a:gd name="T81" fmla="*/ 50800 h 63"/>
              <a:gd name="T82" fmla="*/ 376027 w 68"/>
              <a:gd name="T83" fmla="*/ 82550 h 63"/>
              <a:gd name="T84" fmla="*/ 318667 w 68"/>
              <a:gd name="T85" fmla="*/ 311150 h 63"/>
              <a:gd name="T86" fmla="*/ 350534 w 68"/>
              <a:gd name="T87" fmla="*/ 285750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91@|5FFC:16777215|FBC:16777215|LFC:16777215|LBC:16777215">
            <a:extLst>
              <a:ext uri="{FF2B5EF4-FFF2-40B4-BE49-F238E27FC236}">
                <a16:creationId xmlns:a16="http://schemas.microsoft.com/office/drawing/2014/main" id="{A730170E-044C-8DA7-F459-7C8BCB16CF29}"/>
              </a:ext>
            </a:extLst>
          </p:cNvPr>
          <p:cNvSpPr>
            <a:spLocks noChangeAspect="1"/>
          </p:cNvSpPr>
          <p:nvPr/>
        </p:nvSpPr>
        <p:spPr bwMode="auto">
          <a:xfrm>
            <a:off x="4852988" y="4106636"/>
            <a:ext cx="358775" cy="39370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EBCA4F4-4A5F-42C2-4A39-95B0BB099848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4FD08B3-3002-4AD3-CEC2-6FE07B820A28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158E3CF-1EF2-F252-2695-3BB2EFB149BA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92EED58-702B-8FBC-5650-52BA2326B386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40F6C54-6730-915A-24EB-DDCAD71E17A9}"/>
                </a:ext>
              </a:extLst>
            </p:cNvPr>
            <p:cNvSpPr txBox="1"/>
            <p:nvPr/>
          </p:nvSpPr>
          <p:spPr>
            <a:xfrm>
              <a:off x="386381" y="137423"/>
              <a:ext cx="977153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48A5AD-13DF-77C1-EA4C-D59C9CB1D151}"/>
              </a:ext>
            </a:extLst>
          </p:cNvPr>
          <p:cNvGrpSpPr/>
          <p:nvPr/>
        </p:nvGrpSpPr>
        <p:grpSpPr>
          <a:xfrm>
            <a:off x="8345576" y="2371873"/>
            <a:ext cx="2967465" cy="716995"/>
            <a:chOff x="6879971" y="2003143"/>
            <a:chExt cx="2967465" cy="716995"/>
          </a:xfrm>
        </p:grpSpPr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A54771F5-6F41-AC65-A683-B22617082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870F3B01-8CCB-C55A-CC3C-E923792C2B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78AC5B6-1D13-E5C0-646B-0EF1E7BF3D4F}"/>
              </a:ext>
            </a:extLst>
          </p:cNvPr>
          <p:cNvGrpSpPr/>
          <p:nvPr/>
        </p:nvGrpSpPr>
        <p:grpSpPr>
          <a:xfrm>
            <a:off x="1143597" y="2371873"/>
            <a:ext cx="2962702" cy="716995"/>
            <a:chOff x="6884734" y="2003143"/>
            <a:chExt cx="2962702" cy="716995"/>
          </a:xfrm>
        </p:grpSpPr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0C52C5B4-5DCF-A8FE-E863-7C84119A5C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4435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C9DA4669-4C90-FDAB-5E0F-2D4EF31E4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2F78334-7ACB-6AC7-A341-5F71A2681FB1}"/>
              </a:ext>
            </a:extLst>
          </p:cNvPr>
          <p:cNvGrpSpPr/>
          <p:nvPr/>
        </p:nvGrpSpPr>
        <p:grpSpPr>
          <a:xfrm>
            <a:off x="8345576" y="4318050"/>
            <a:ext cx="2967465" cy="716995"/>
            <a:chOff x="6879971" y="2003143"/>
            <a:chExt cx="2967465" cy="716995"/>
          </a:xfrm>
        </p:grpSpPr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9AB5BCB3-4BAC-1B93-555A-F8CE0906A9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A99AF892-FF12-CB83-9127-618842507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C893B2F-35E5-D998-EC9C-ACF93D9E78AD}"/>
              </a:ext>
            </a:extLst>
          </p:cNvPr>
          <p:cNvGrpSpPr/>
          <p:nvPr/>
        </p:nvGrpSpPr>
        <p:grpSpPr>
          <a:xfrm>
            <a:off x="1143597" y="4318050"/>
            <a:ext cx="2962702" cy="716995"/>
            <a:chOff x="6884734" y="2003143"/>
            <a:chExt cx="2962702" cy="716995"/>
          </a:xfrm>
        </p:grpSpPr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FF9B9909-7907-CA92-60A4-8B0B39277D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4435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ED1FBFAC-BFC8-5DDB-B4F7-67910EDA9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70577265"/>
      </p:ext>
    </p:extLst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6">
            <a:extLst>
              <a:ext uri="{FF2B5EF4-FFF2-40B4-BE49-F238E27FC236}">
                <a16:creationId xmlns:a16="http://schemas.microsoft.com/office/drawing/2014/main" id="{41A5AF08-785C-AFD8-1006-9A8FF7E1EB42}"/>
              </a:ext>
            </a:extLst>
          </p:cNvPr>
          <p:cNvGrpSpPr/>
          <p:nvPr/>
        </p:nvGrpSpPr>
        <p:grpSpPr>
          <a:xfrm>
            <a:off x="1266528" y="1199649"/>
            <a:ext cx="4425850" cy="5523914"/>
            <a:chOff x="1079500" y="1706583"/>
            <a:chExt cx="4127400" cy="5151418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EEEB9A1A-0B1B-53D8-88B7-7F7BCAE45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864" y="4172576"/>
              <a:ext cx="1619612" cy="2685425"/>
            </a:xfrm>
            <a:custGeom>
              <a:avLst/>
              <a:gdLst>
                <a:gd name="T0" fmla="*/ 0 w 130"/>
                <a:gd name="T1" fmla="*/ 3 h 216"/>
                <a:gd name="T2" fmla="*/ 44 w 130"/>
                <a:gd name="T3" fmla="*/ 61 h 216"/>
                <a:gd name="T4" fmla="*/ 36 w 130"/>
                <a:gd name="T5" fmla="*/ 216 h 216"/>
                <a:gd name="T6" fmla="*/ 93 w 130"/>
                <a:gd name="T7" fmla="*/ 216 h 216"/>
                <a:gd name="T8" fmla="*/ 83 w 130"/>
                <a:gd name="T9" fmla="*/ 63 h 216"/>
                <a:gd name="T10" fmla="*/ 130 w 130"/>
                <a:gd name="T11" fmla="*/ 2 h 216"/>
                <a:gd name="T12" fmla="*/ 64 w 130"/>
                <a:gd name="T13" fmla="*/ 52 h 216"/>
                <a:gd name="T14" fmla="*/ 0 w 130"/>
                <a:gd name="T15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16">
                  <a:moveTo>
                    <a:pt x="0" y="3"/>
                  </a:moveTo>
                  <a:cubicBezTo>
                    <a:pt x="0" y="3"/>
                    <a:pt x="34" y="33"/>
                    <a:pt x="44" y="61"/>
                  </a:cubicBezTo>
                  <a:cubicBezTo>
                    <a:pt x="64" y="112"/>
                    <a:pt x="52" y="171"/>
                    <a:pt x="36" y="216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16"/>
                    <a:pt x="64" y="121"/>
                    <a:pt x="83" y="63"/>
                  </a:cubicBezTo>
                  <a:cubicBezTo>
                    <a:pt x="101" y="9"/>
                    <a:pt x="130" y="2"/>
                    <a:pt x="130" y="2"/>
                  </a:cubicBezTo>
                  <a:cubicBezTo>
                    <a:pt x="130" y="2"/>
                    <a:pt x="98" y="0"/>
                    <a:pt x="64" y="52"/>
                  </a:cubicBezTo>
                  <a:cubicBezTo>
                    <a:pt x="64" y="52"/>
                    <a:pt x="34" y="15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" name="Oval 6">
              <a:extLst>
                <a:ext uri="{FF2B5EF4-FFF2-40B4-BE49-F238E27FC236}">
                  <a16:creationId xmlns:a16="http://schemas.microsoft.com/office/drawing/2014/main" id="{30358F71-14BC-5F93-747F-F3D86EA9F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2136" y="4209148"/>
              <a:ext cx="344821" cy="36049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EBAC70F4-B35C-1B88-F9DE-58820AF50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8186" y="4109882"/>
              <a:ext cx="1598714" cy="956095"/>
            </a:xfrm>
            <a:custGeom>
              <a:avLst/>
              <a:gdLst>
                <a:gd name="T0" fmla="*/ 60 w 128"/>
                <a:gd name="T1" fmla="*/ 7 h 77"/>
                <a:gd name="T2" fmla="*/ 128 w 128"/>
                <a:gd name="T3" fmla="*/ 16 h 77"/>
                <a:gd name="T4" fmla="*/ 64 w 128"/>
                <a:gd name="T5" fmla="*/ 60 h 77"/>
                <a:gd name="T6" fmla="*/ 0 w 128"/>
                <a:gd name="T7" fmla="*/ 54 h 77"/>
                <a:gd name="T8" fmla="*/ 60 w 128"/>
                <a:gd name="T9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7">
                  <a:moveTo>
                    <a:pt x="60" y="7"/>
                  </a:moveTo>
                  <a:cubicBezTo>
                    <a:pt x="93" y="0"/>
                    <a:pt x="128" y="16"/>
                    <a:pt x="128" y="16"/>
                  </a:cubicBezTo>
                  <a:cubicBezTo>
                    <a:pt x="110" y="23"/>
                    <a:pt x="94" y="48"/>
                    <a:pt x="64" y="60"/>
                  </a:cubicBezTo>
                  <a:cubicBezTo>
                    <a:pt x="19" y="77"/>
                    <a:pt x="0" y="54"/>
                    <a:pt x="0" y="54"/>
                  </a:cubicBezTo>
                  <a:cubicBezTo>
                    <a:pt x="5" y="40"/>
                    <a:pt x="20" y="16"/>
                    <a:pt x="60" y="7"/>
                  </a:cubicBezTo>
                  <a:close/>
                </a:path>
              </a:pathLst>
            </a:custGeom>
            <a:solidFill>
              <a:srgbClr val="BEBEBE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07E0FCC1-FE92-6E95-A466-27FCD6FC9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58" y="4094207"/>
              <a:ext cx="1494223" cy="982217"/>
            </a:xfrm>
            <a:custGeom>
              <a:avLst/>
              <a:gdLst>
                <a:gd name="T0" fmla="*/ 41 w 120"/>
                <a:gd name="T1" fmla="*/ 56 h 79"/>
                <a:gd name="T2" fmla="*/ 0 w 120"/>
                <a:gd name="T3" fmla="*/ 0 h 79"/>
                <a:gd name="T4" fmla="*/ 76 w 120"/>
                <a:gd name="T5" fmla="*/ 17 h 79"/>
                <a:gd name="T6" fmla="*/ 116 w 120"/>
                <a:gd name="T7" fmla="*/ 67 h 79"/>
                <a:gd name="T8" fmla="*/ 41 w 120"/>
                <a:gd name="T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79">
                  <a:moveTo>
                    <a:pt x="41" y="56"/>
                  </a:moveTo>
                  <a:cubicBezTo>
                    <a:pt x="13" y="37"/>
                    <a:pt x="0" y="0"/>
                    <a:pt x="0" y="0"/>
                  </a:cubicBezTo>
                  <a:cubicBezTo>
                    <a:pt x="17" y="9"/>
                    <a:pt x="47" y="3"/>
                    <a:pt x="76" y="17"/>
                  </a:cubicBezTo>
                  <a:cubicBezTo>
                    <a:pt x="120" y="38"/>
                    <a:pt x="116" y="67"/>
                    <a:pt x="116" y="67"/>
                  </a:cubicBezTo>
                  <a:cubicBezTo>
                    <a:pt x="102" y="73"/>
                    <a:pt x="74" y="79"/>
                    <a:pt x="41" y="56"/>
                  </a:cubicBezTo>
                  <a:close/>
                </a:path>
              </a:pathLst>
            </a:custGeom>
            <a:solidFill>
              <a:srgbClr val="14CB48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F085FF54-E6AE-B124-8E94-2024FC954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458" y="3399341"/>
              <a:ext cx="971767" cy="731439"/>
            </a:xfrm>
            <a:custGeom>
              <a:avLst/>
              <a:gdLst>
                <a:gd name="T0" fmla="*/ 33 w 78"/>
                <a:gd name="T1" fmla="*/ 9 h 59"/>
                <a:gd name="T2" fmla="*/ 78 w 78"/>
                <a:gd name="T3" fmla="*/ 7 h 59"/>
                <a:gd name="T4" fmla="*/ 42 w 78"/>
                <a:gd name="T5" fmla="*/ 43 h 59"/>
                <a:gd name="T6" fmla="*/ 0 w 78"/>
                <a:gd name="T7" fmla="*/ 47 h 59"/>
                <a:gd name="T8" fmla="*/ 33 w 78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33" y="9"/>
                  </a:moveTo>
                  <a:cubicBezTo>
                    <a:pt x="53" y="0"/>
                    <a:pt x="78" y="7"/>
                    <a:pt x="78" y="7"/>
                  </a:cubicBezTo>
                  <a:cubicBezTo>
                    <a:pt x="67" y="13"/>
                    <a:pt x="60" y="31"/>
                    <a:pt x="42" y="43"/>
                  </a:cubicBezTo>
                  <a:cubicBezTo>
                    <a:pt x="14" y="59"/>
                    <a:pt x="0" y="47"/>
                    <a:pt x="0" y="47"/>
                  </a:cubicBezTo>
                  <a:cubicBezTo>
                    <a:pt x="1" y="37"/>
                    <a:pt x="8" y="20"/>
                    <a:pt x="33" y="9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98E6E117-E5A5-A766-E081-561557F70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0" y="3362769"/>
              <a:ext cx="961318" cy="710541"/>
            </a:xfrm>
            <a:custGeom>
              <a:avLst/>
              <a:gdLst>
                <a:gd name="T0" fmla="*/ 23 w 77"/>
                <a:gd name="T1" fmla="*/ 40 h 57"/>
                <a:gd name="T2" fmla="*/ 0 w 77"/>
                <a:gd name="T3" fmla="*/ 0 h 57"/>
                <a:gd name="T4" fmla="*/ 49 w 77"/>
                <a:gd name="T5" fmla="*/ 16 h 57"/>
                <a:gd name="T6" fmla="*/ 72 w 77"/>
                <a:gd name="T7" fmla="*/ 52 h 57"/>
                <a:gd name="T8" fmla="*/ 23 w 77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7">
                  <a:moveTo>
                    <a:pt x="23" y="40"/>
                  </a:moveTo>
                  <a:cubicBezTo>
                    <a:pt x="6" y="25"/>
                    <a:pt x="0" y="0"/>
                    <a:pt x="0" y="0"/>
                  </a:cubicBezTo>
                  <a:cubicBezTo>
                    <a:pt x="11" y="7"/>
                    <a:pt x="31" y="5"/>
                    <a:pt x="49" y="16"/>
                  </a:cubicBezTo>
                  <a:cubicBezTo>
                    <a:pt x="77" y="33"/>
                    <a:pt x="72" y="52"/>
                    <a:pt x="72" y="52"/>
                  </a:cubicBezTo>
                  <a:cubicBezTo>
                    <a:pt x="63" y="55"/>
                    <a:pt x="44" y="57"/>
                    <a:pt x="23" y="4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483045C3-5462-EA8C-2650-B06086021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358" y="1732706"/>
              <a:ext cx="360495" cy="783684"/>
            </a:xfrm>
            <a:custGeom>
              <a:avLst/>
              <a:gdLst>
                <a:gd name="T0" fmla="*/ 1 w 29"/>
                <a:gd name="T1" fmla="*/ 31 h 63"/>
                <a:gd name="T2" fmla="*/ 11 w 29"/>
                <a:gd name="T3" fmla="*/ 0 h 63"/>
                <a:gd name="T4" fmla="*/ 25 w 29"/>
                <a:gd name="T5" fmla="*/ 34 h 63"/>
                <a:gd name="T6" fmla="*/ 17 w 29"/>
                <a:gd name="T7" fmla="*/ 63 h 63"/>
                <a:gd name="T8" fmla="*/ 1 w 29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3">
                  <a:moveTo>
                    <a:pt x="1" y="31"/>
                  </a:moveTo>
                  <a:cubicBezTo>
                    <a:pt x="0" y="15"/>
                    <a:pt x="11" y="0"/>
                    <a:pt x="11" y="0"/>
                  </a:cubicBezTo>
                  <a:cubicBezTo>
                    <a:pt x="12" y="9"/>
                    <a:pt x="23" y="19"/>
                    <a:pt x="25" y="34"/>
                  </a:cubicBezTo>
                  <a:cubicBezTo>
                    <a:pt x="29" y="57"/>
                    <a:pt x="17" y="63"/>
                    <a:pt x="17" y="63"/>
                  </a:cubicBezTo>
                  <a:cubicBezTo>
                    <a:pt x="11" y="60"/>
                    <a:pt x="1" y="51"/>
                    <a:pt x="1" y="31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D1743A2A-3E7A-87D2-BFD6-FE1C49116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980" y="2229040"/>
              <a:ext cx="308249" cy="475435"/>
            </a:xfrm>
            <a:custGeom>
              <a:avLst/>
              <a:gdLst>
                <a:gd name="T0" fmla="*/ 3 w 25"/>
                <a:gd name="T1" fmla="*/ 21 h 38"/>
                <a:gd name="T2" fmla="*/ 4 w 25"/>
                <a:gd name="T3" fmla="*/ 0 h 38"/>
                <a:gd name="T4" fmla="*/ 19 w 25"/>
                <a:gd name="T5" fmla="*/ 19 h 38"/>
                <a:gd name="T6" fmla="*/ 19 w 25"/>
                <a:gd name="T7" fmla="*/ 38 h 38"/>
                <a:gd name="T8" fmla="*/ 3 w 25"/>
                <a:gd name="T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8">
                  <a:moveTo>
                    <a:pt x="3" y="21"/>
                  </a:moveTo>
                  <a:cubicBezTo>
                    <a:pt x="0" y="11"/>
                    <a:pt x="4" y="0"/>
                    <a:pt x="4" y="0"/>
                  </a:cubicBezTo>
                  <a:cubicBezTo>
                    <a:pt x="7" y="5"/>
                    <a:pt x="15" y="10"/>
                    <a:pt x="19" y="19"/>
                  </a:cubicBezTo>
                  <a:cubicBezTo>
                    <a:pt x="25" y="32"/>
                    <a:pt x="19" y="38"/>
                    <a:pt x="19" y="38"/>
                  </a:cubicBezTo>
                  <a:cubicBezTo>
                    <a:pt x="14" y="37"/>
                    <a:pt x="7" y="33"/>
                    <a:pt x="3" y="21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8AA55554-62F1-F146-B5E4-6094CFADD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704" y="2255162"/>
              <a:ext cx="344821" cy="423190"/>
            </a:xfrm>
            <a:custGeom>
              <a:avLst/>
              <a:gdLst>
                <a:gd name="T0" fmla="*/ 9 w 28"/>
                <a:gd name="T1" fmla="*/ 9 h 34"/>
                <a:gd name="T2" fmla="*/ 28 w 28"/>
                <a:gd name="T3" fmla="*/ 0 h 34"/>
                <a:gd name="T4" fmla="*/ 19 w 28"/>
                <a:gd name="T5" fmla="*/ 22 h 34"/>
                <a:gd name="T6" fmla="*/ 2 w 28"/>
                <a:gd name="T7" fmla="*/ 31 h 34"/>
                <a:gd name="T8" fmla="*/ 9 w 28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4">
                  <a:moveTo>
                    <a:pt x="9" y="9"/>
                  </a:moveTo>
                  <a:cubicBezTo>
                    <a:pt x="17" y="2"/>
                    <a:pt x="28" y="0"/>
                    <a:pt x="28" y="0"/>
                  </a:cubicBezTo>
                  <a:cubicBezTo>
                    <a:pt x="25" y="5"/>
                    <a:pt x="25" y="14"/>
                    <a:pt x="19" y="22"/>
                  </a:cubicBezTo>
                  <a:cubicBezTo>
                    <a:pt x="10" y="34"/>
                    <a:pt x="2" y="31"/>
                    <a:pt x="2" y="31"/>
                  </a:cubicBezTo>
                  <a:cubicBezTo>
                    <a:pt x="1" y="27"/>
                    <a:pt x="0" y="18"/>
                    <a:pt x="9" y="9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D15FCEEF-AE2A-62DF-8FC6-2DE4BF86C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204" y="1706583"/>
              <a:ext cx="423190" cy="736663"/>
            </a:xfrm>
            <a:custGeom>
              <a:avLst/>
              <a:gdLst>
                <a:gd name="T0" fmla="*/ 8 w 34"/>
                <a:gd name="T1" fmla="*/ 23 h 59"/>
                <a:gd name="T2" fmla="*/ 32 w 34"/>
                <a:gd name="T3" fmla="*/ 0 h 59"/>
                <a:gd name="T4" fmla="*/ 29 w 34"/>
                <a:gd name="T5" fmla="*/ 37 h 59"/>
                <a:gd name="T6" fmla="*/ 8 w 34"/>
                <a:gd name="T7" fmla="*/ 59 h 59"/>
                <a:gd name="T8" fmla="*/ 8 w 34"/>
                <a:gd name="T9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9">
                  <a:moveTo>
                    <a:pt x="8" y="23"/>
                  </a:moveTo>
                  <a:cubicBezTo>
                    <a:pt x="15" y="8"/>
                    <a:pt x="32" y="0"/>
                    <a:pt x="32" y="0"/>
                  </a:cubicBezTo>
                  <a:cubicBezTo>
                    <a:pt x="29" y="8"/>
                    <a:pt x="34" y="22"/>
                    <a:pt x="29" y="37"/>
                  </a:cubicBezTo>
                  <a:cubicBezTo>
                    <a:pt x="22" y="58"/>
                    <a:pt x="8" y="59"/>
                    <a:pt x="8" y="59"/>
                  </a:cubicBezTo>
                  <a:cubicBezTo>
                    <a:pt x="4" y="53"/>
                    <a:pt x="0" y="40"/>
                    <a:pt x="8" y="23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1A866FFB-76B4-A3D3-D2DA-D906CE2EE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590" y="2714924"/>
              <a:ext cx="1133729" cy="1468102"/>
            </a:xfrm>
            <a:custGeom>
              <a:avLst/>
              <a:gdLst>
                <a:gd name="T0" fmla="*/ 14 w 91"/>
                <a:gd name="T1" fmla="*/ 69 h 118"/>
                <a:gd name="T2" fmla="*/ 9 w 91"/>
                <a:gd name="T3" fmla="*/ 0 h 118"/>
                <a:gd name="T4" fmla="*/ 65 w 91"/>
                <a:gd name="T5" fmla="*/ 54 h 118"/>
                <a:gd name="T6" fmla="*/ 72 w 91"/>
                <a:gd name="T7" fmla="*/ 118 h 118"/>
                <a:gd name="T8" fmla="*/ 14 w 91"/>
                <a:gd name="T9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8">
                  <a:moveTo>
                    <a:pt x="14" y="69"/>
                  </a:moveTo>
                  <a:cubicBezTo>
                    <a:pt x="0" y="38"/>
                    <a:pt x="9" y="0"/>
                    <a:pt x="9" y="0"/>
                  </a:cubicBezTo>
                  <a:cubicBezTo>
                    <a:pt x="19" y="16"/>
                    <a:pt x="47" y="27"/>
                    <a:pt x="65" y="54"/>
                  </a:cubicBezTo>
                  <a:cubicBezTo>
                    <a:pt x="91" y="95"/>
                    <a:pt x="72" y="118"/>
                    <a:pt x="72" y="118"/>
                  </a:cubicBezTo>
                  <a:cubicBezTo>
                    <a:pt x="58" y="116"/>
                    <a:pt x="31" y="106"/>
                    <a:pt x="14" y="69"/>
                  </a:cubicBezTo>
                  <a:close/>
                </a:path>
              </a:pathLst>
            </a:custGeom>
            <a:solidFill>
              <a:srgbClr val="3C6FF1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684E472C-BE5B-C74B-DBBF-4E0500D3F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475" y="1967811"/>
              <a:ext cx="585150" cy="1118056"/>
            </a:xfrm>
            <a:custGeom>
              <a:avLst/>
              <a:gdLst>
                <a:gd name="T0" fmla="*/ 3 w 47"/>
                <a:gd name="T1" fmla="*/ 46 h 90"/>
                <a:gd name="T2" fmla="*/ 14 w 47"/>
                <a:gd name="T3" fmla="*/ 0 h 90"/>
                <a:gd name="T4" fmla="*/ 39 w 47"/>
                <a:gd name="T5" fmla="*/ 47 h 90"/>
                <a:gd name="T6" fmla="*/ 30 w 47"/>
                <a:gd name="T7" fmla="*/ 90 h 90"/>
                <a:gd name="T8" fmla="*/ 3 w 47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0">
                  <a:moveTo>
                    <a:pt x="3" y="46"/>
                  </a:moveTo>
                  <a:cubicBezTo>
                    <a:pt x="0" y="23"/>
                    <a:pt x="14" y="0"/>
                    <a:pt x="14" y="0"/>
                  </a:cubicBezTo>
                  <a:cubicBezTo>
                    <a:pt x="17" y="13"/>
                    <a:pt x="33" y="25"/>
                    <a:pt x="39" y="47"/>
                  </a:cubicBezTo>
                  <a:cubicBezTo>
                    <a:pt x="47" y="79"/>
                    <a:pt x="30" y="90"/>
                    <a:pt x="30" y="90"/>
                  </a:cubicBezTo>
                  <a:cubicBezTo>
                    <a:pt x="21" y="85"/>
                    <a:pt x="6" y="73"/>
                    <a:pt x="3" y="46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81E1A4A4-969B-826C-F2B2-A09761E88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288" y="2004383"/>
              <a:ext cx="694866" cy="997892"/>
            </a:xfrm>
            <a:custGeom>
              <a:avLst/>
              <a:gdLst>
                <a:gd name="T0" fmla="*/ 17 w 56"/>
                <a:gd name="T1" fmla="*/ 26 h 80"/>
                <a:gd name="T2" fmla="*/ 56 w 56"/>
                <a:gd name="T3" fmla="*/ 0 h 80"/>
                <a:gd name="T4" fmla="*/ 42 w 56"/>
                <a:gd name="T5" fmla="*/ 51 h 80"/>
                <a:gd name="T6" fmla="*/ 7 w 56"/>
                <a:gd name="T7" fmla="*/ 76 h 80"/>
                <a:gd name="T8" fmla="*/ 17 w 56"/>
                <a:gd name="T9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0">
                  <a:moveTo>
                    <a:pt x="17" y="26"/>
                  </a:moveTo>
                  <a:cubicBezTo>
                    <a:pt x="31" y="7"/>
                    <a:pt x="56" y="0"/>
                    <a:pt x="56" y="0"/>
                  </a:cubicBezTo>
                  <a:cubicBezTo>
                    <a:pt x="50" y="11"/>
                    <a:pt x="53" y="31"/>
                    <a:pt x="42" y="51"/>
                  </a:cubicBezTo>
                  <a:cubicBezTo>
                    <a:pt x="27" y="80"/>
                    <a:pt x="7" y="76"/>
                    <a:pt x="7" y="76"/>
                  </a:cubicBezTo>
                  <a:cubicBezTo>
                    <a:pt x="4" y="67"/>
                    <a:pt x="0" y="48"/>
                    <a:pt x="1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id="{C673FD96-23D4-9E6F-B1C7-2C874BF68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919" y="2725373"/>
              <a:ext cx="1060585" cy="1431530"/>
            </a:xfrm>
            <a:custGeom>
              <a:avLst/>
              <a:gdLst>
                <a:gd name="T0" fmla="*/ 25 w 85"/>
                <a:gd name="T1" fmla="*/ 35 h 115"/>
                <a:gd name="T2" fmla="*/ 85 w 85"/>
                <a:gd name="T3" fmla="*/ 0 h 115"/>
                <a:gd name="T4" fmla="*/ 61 w 85"/>
                <a:gd name="T5" fmla="*/ 74 h 115"/>
                <a:gd name="T6" fmla="*/ 8 w 85"/>
                <a:gd name="T7" fmla="*/ 109 h 115"/>
                <a:gd name="T8" fmla="*/ 25 w 85"/>
                <a:gd name="T9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5">
                  <a:moveTo>
                    <a:pt x="25" y="35"/>
                  </a:moveTo>
                  <a:cubicBezTo>
                    <a:pt x="47" y="9"/>
                    <a:pt x="85" y="0"/>
                    <a:pt x="85" y="0"/>
                  </a:cubicBezTo>
                  <a:cubicBezTo>
                    <a:pt x="75" y="16"/>
                    <a:pt x="78" y="46"/>
                    <a:pt x="61" y="74"/>
                  </a:cubicBezTo>
                  <a:cubicBezTo>
                    <a:pt x="36" y="115"/>
                    <a:pt x="8" y="109"/>
                    <a:pt x="8" y="109"/>
                  </a:cubicBezTo>
                  <a:cubicBezTo>
                    <a:pt x="3" y="95"/>
                    <a:pt x="0" y="67"/>
                    <a:pt x="25" y="35"/>
                  </a:cubicBezTo>
                  <a:close/>
                </a:path>
              </a:pathLst>
            </a:custGeom>
            <a:solidFill>
              <a:srgbClr val="3C6FF1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C2964490-2345-6F99-FF20-9B0E6AA29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6402" y="2777618"/>
              <a:ext cx="470210" cy="632172"/>
            </a:xfrm>
            <a:custGeom>
              <a:avLst/>
              <a:gdLst>
                <a:gd name="T0" fmla="*/ 6 w 38"/>
                <a:gd name="T1" fmla="*/ 29 h 51"/>
                <a:gd name="T2" fmla="*/ 4 w 38"/>
                <a:gd name="T3" fmla="*/ 0 h 51"/>
                <a:gd name="T4" fmla="*/ 28 w 38"/>
                <a:gd name="T5" fmla="*/ 24 h 51"/>
                <a:gd name="T6" fmla="*/ 30 w 38"/>
                <a:gd name="T7" fmla="*/ 51 h 51"/>
                <a:gd name="T8" fmla="*/ 6 w 38"/>
                <a:gd name="T9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1">
                  <a:moveTo>
                    <a:pt x="6" y="29"/>
                  </a:moveTo>
                  <a:cubicBezTo>
                    <a:pt x="0" y="16"/>
                    <a:pt x="4" y="0"/>
                    <a:pt x="4" y="0"/>
                  </a:cubicBezTo>
                  <a:cubicBezTo>
                    <a:pt x="9" y="7"/>
                    <a:pt x="20" y="12"/>
                    <a:pt x="28" y="24"/>
                  </a:cubicBezTo>
                  <a:cubicBezTo>
                    <a:pt x="38" y="41"/>
                    <a:pt x="30" y="51"/>
                    <a:pt x="30" y="51"/>
                  </a:cubicBezTo>
                  <a:cubicBezTo>
                    <a:pt x="24" y="49"/>
                    <a:pt x="13" y="45"/>
                    <a:pt x="6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id="{3B8D90AB-EED4-04B7-EE61-1F2DC081A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381" y="2923906"/>
              <a:ext cx="559028" cy="522457"/>
            </a:xfrm>
            <a:custGeom>
              <a:avLst/>
              <a:gdLst>
                <a:gd name="T0" fmla="*/ 16 w 45"/>
                <a:gd name="T1" fmla="*/ 8 h 42"/>
                <a:gd name="T2" fmla="*/ 45 w 45"/>
                <a:gd name="T3" fmla="*/ 1 h 42"/>
                <a:gd name="T4" fmla="*/ 26 w 45"/>
                <a:gd name="T5" fmla="*/ 28 h 42"/>
                <a:gd name="T6" fmla="*/ 0 w 45"/>
                <a:gd name="T7" fmla="*/ 35 h 42"/>
                <a:gd name="T8" fmla="*/ 16 w 45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16" y="8"/>
                  </a:moveTo>
                  <a:cubicBezTo>
                    <a:pt x="28" y="0"/>
                    <a:pt x="45" y="1"/>
                    <a:pt x="45" y="1"/>
                  </a:cubicBezTo>
                  <a:cubicBezTo>
                    <a:pt x="39" y="6"/>
                    <a:pt x="36" y="19"/>
                    <a:pt x="26" y="28"/>
                  </a:cubicBezTo>
                  <a:cubicBezTo>
                    <a:pt x="11" y="42"/>
                    <a:pt x="0" y="35"/>
                    <a:pt x="0" y="35"/>
                  </a:cubicBezTo>
                  <a:cubicBezTo>
                    <a:pt x="0" y="29"/>
                    <a:pt x="2" y="17"/>
                    <a:pt x="16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9AC2CB54-E9BC-37E2-7218-5DF302A6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379" y="2391000"/>
              <a:ext cx="710540" cy="1656186"/>
            </a:xfrm>
            <a:custGeom>
              <a:avLst/>
              <a:gdLst>
                <a:gd name="T0" fmla="*/ 39 w 57"/>
                <a:gd name="T1" fmla="*/ 0 h 133"/>
                <a:gd name="T2" fmla="*/ 6 w 57"/>
                <a:gd name="T3" fmla="*/ 61 h 133"/>
                <a:gd name="T4" fmla="*/ 29 w 57"/>
                <a:gd name="T5" fmla="*/ 133 h 133"/>
                <a:gd name="T6" fmla="*/ 57 w 57"/>
                <a:gd name="T7" fmla="*/ 75 h 133"/>
                <a:gd name="T8" fmla="*/ 39 w 5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3">
                  <a:moveTo>
                    <a:pt x="39" y="0"/>
                  </a:moveTo>
                  <a:cubicBezTo>
                    <a:pt x="39" y="0"/>
                    <a:pt x="11" y="27"/>
                    <a:pt x="6" y="61"/>
                  </a:cubicBezTo>
                  <a:cubicBezTo>
                    <a:pt x="0" y="101"/>
                    <a:pt x="18" y="123"/>
                    <a:pt x="29" y="133"/>
                  </a:cubicBezTo>
                  <a:cubicBezTo>
                    <a:pt x="29" y="133"/>
                    <a:pt x="57" y="124"/>
                    <a:pt x="57" y="75"/>
                  </a:cubicBezTo>
                  <a:cubicBezTo>
                    <a:pt x="57" y="43"/>
                    <a:pt x="39" y="19"/>
                    <a:pt x="39" y="0"/>
                  </a:cubicBezTo>
                </a:path>
              </a:pathLst>
            </a:custGeom>
            <a:solidFill>
              <a:srgbClr val="14CB48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90E22D1-741F-4A03-8860-35A0BF0AA727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5B5C19-CF24-5E25-58DC-C4C1B5184CD9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02E93-E161-21BA-FEA5-CE9B1C8C0C04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F2028AD-0033-AE6C-408F-E9DB1609B492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6A8D0F-9F38-6F22-75CA-CAE00FE5F0F1}"/>
                </a:ext>
              </a:extLst>
            </p:cNvPr>
            <p:cNvSpPr txBox="1"/>
            <p:nvPr/>
          </p:nvSpPr>
          <p:spPr>
            <a:xfrm>
              <a:off x="386381" y="137423"/>
              <a:ext cx="977153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5" name="Oval 103">
            <a:extLst>
              <a:ext uri="{FF2B5EF4-FFF2-40B4-BE49-F238E27FC236}">
                <a16:creationId xmlns:a16="http://schemas.microsoft.com/office/drawing/2014/main" id="{574BEA6B-901F-2332-70B6-C1B655AEB931}"/>
              </a:ext>
            </a:extLst>
          </p:cNvPr>
          <p:cNvSpPr/>
          <p:nvPr/>
        </p:nvSpPr>
        <p:spPr>
          <a:xfrm>
            <a:off x="6073522" y="2031718"/>
            <a:ext cx="585788" cy="585788"/>
          </a:xfrm>
          <a:prstGeom prst="ellipse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cs typeface="+mn-ea"/>
              <a:sym typeface="+mn-lt"/>
            </a:endParaRPr>
          </a:p>
        </p:txBody>
      </p:sp>
      <p:sp>
        <p:nvSpPr>
          <p:cNvPr id="16" name="Oval 106">
            <a:extLst>
              <a:ext uri="{FF2B5EF4-FFF2-40B4-BE49-F238E27FC236}">
                <a16:creationId xmlns:a16="http://schemas.microsoft.com/office/drawing/2014/main" id="{68A4F630-F544-8B2A-4E87-922B7AA0EBB7}"/>
              </a:ext>
            </a:extLst>
          </p:cNvPr>
          <p:cNvSpPr/>
          <p:nvPr/>
        </p:nvSpPr>
        <p:spPr>
          <a:xfrm>
            <a:off x="6073522" y="3222343"/>
            <a:ext cx="585788" cy="585788"/>
          </a:xfrm>
          <a:prstGeom prst="ellipse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Oval 109">
            <a:extLst>
              <a:ext uri="{FF2B5EF4-FFF2-40B4-BE49-F238E27FC236}">
                <a16:creationId xmlns:a16="http://schemas.microsoft.com/office/drawing/2014/main" id="{D2D0DBB0-D7E2-9C88-1961-396F1888AD59}"/>
              </a:ext>
            </a:extLst>
          </p:cNvPr>
          <p:cNvSpPr/>
          <p:nvPr/>
        </p:nvSpPr>
        <p:spPr>
          <a:xfrm>
            <a:off x="6073522" y="4335181"/>
            <a:ext cx="585788" cy="585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cs typeface="+mn-ea"/>
              <a:sym typeface="+mn-lt"/>
            </a:endParaRPr>
          </a:p>
        </p:txBody>
      </p:sp>
      <p:sp>
        <p:nvSpPr>
          <p:cNvPr id="18" name="AutoShape 37">
            <a:extLst>
              <a:ext uri="{FF2B5EF4-FFF2-40B4-BE49-F238E27FC236}">
                <a16:creationId xmlns:a16="http://schemas.microsoft.com/office/drawing/2014/main" id="{B7ACA5DD-73BD-D206-0482-5B0E195D88DD}"/>
              </a:ext>
            </a:extLst>
          </p:cNvPr>
          <p:cNvSpPr/>
          <p:nvPr/>
        </p:nvSpPr>
        <p:spPr bwMode="auto">
          <a:xfrm>
            <a:off x="3325787" y="2646749"/>
            <a:ext cx="385763" cy="387350"/>
          </a:xfrm>
          <a:custGeom>
            <a:avLst/>
            <a:gdLst>
              <a:gd name="T0" fmla="*/ 3362378 w 21600"/>
              <a:gd name="T1" fmla="*/ 0 h 21600"/>
              <a:gd name="T2" fmla="*/ 4670372 w 21600"/>
              <a:gd name="T3" fmla="*/ 263525 h 21600"/>
              <a:gd name="T4" fmla="*/ 5740365 w 21600"/>
              <a:gd name="T5" fmla="*/ 982239 h 21600"/>
              <a:gd name="T6" fmla="*/ 6459379 w 21600"/>
              <a:gd name="T7" fmla="*/ 2050344 h 21600"/>
              <a:gd name="T8" fmla="*/ 6720417 w 21600"/>
              <a:gd name="T9" fmla="*/ 3360208 h 21600"/>
              <a:gd name="T10" fmla="*/ 6459379 w 21600"/>
              <a:gd name="T11" fmla="*/ 4670072 h 21600"/>
              <a:gd name="T12" fmla="*/ 5740365 w 21600"/>
              <a:gd name="T13" fmla="*/ 5738178 h 21600"/>
              <a:gd name="T14" fmla="*/ 4670372 w 21600"/>
              <a:gd name="T15" fmla="*/ 6456892 h 21600"/>
              <a:gd name="T16" fmla="*/ 3362378 w 21600"/>
              <a:gd name="T17" fmla="*/ 6720417 h 21600"/>
              <a:gd name="T18" fmla="*/ 2051597 w 21600"/>
              <a:gd name="T19" fmla="*/ 6456892 h 21600"/>
              <a:gd name="T20" fmla="*/ 982857 w 21600"/>
              <a:gd name="T21" fmla="*/ 5738178 h 21600"/>
              <a:gd name="T22" fmla="*/ 263843 w 21600"/>
              <a:gd name="T23" fmla="*/ 4670072 h 21600"/>
              <a:gd name="T24" fmla="*/ 0 w 21600"/>
              <a:gd name="T25" fmla="*/ 3360208 h 21600"/>
              <a:gd name="T26" fmla="*/ 263843 w 21600"/>
              <a:gd name="T27" fmla="*/ 2050344 h 21600"/>
              <a:gd name="T28" fmla="*/ 982857 w 21600"/>
              <a:gd name="T29" fmla="*/ 982239 h 21600"/>
              <a:gd name="T30" fmla="*/ 2051597 w 21600"/>
              <a:gd name="T31" fmla="*/ 263525 h 21600"/>
              <a:gd name="T32" fmla="*/ 3362378 w 21600"/>
              <a:gd name="T33" fmla="*/ 0 h 21600"/>
              <a:gd name="T34" fmla="*/ 5651377 w 21600"/>
              <a:gd name="T35" fmla="*/ 2741683 h 21600"/>
              <a:gd name="T36" fmla="*/ 5712037 w 21600"/>
              <a:gd name="T37" fmla="*/ 2599496 h 21600"/>
              <a:gd name="T38" fmla="*/ 5651377 w 21600"/>
              <a:gd name="T39" fmla="*/ 2456374 h 21600"/>
              <a:gd name="T40" fmla="*/ 5213615 w 21600"/>
              <a:gd name="T41" fmla="*/ 2006477 h 21600"/>
              <a:gd name="T42" fmla="*/ 5064266 w 21600"/>
              <a:gd name="T43" fmla="*/ 1947668 h 21600"/>
              <a:gd name="T44" fmla="*/ 4919274 w 21600"/>
              <a:gd name="T45" fmla="*/ 2006477 h 21600"/>
              <a:gd name="T46" fmla="*/ 3017026 w 21600"/>
              <a:gd name="T47" fmla="*/ 3910912 h 21600"/>
              <a:gd name="T48" fmla="*/ 2876409 w 21600"/>
              <a:gd name="T49" fmla="*/ 3970020 h 21600"/>
              <a:gd name="T50" fmla="*/ 2731100 w 21600"/>
              <a:gd name="T51" fmla="*/ 3910912 h 21600"/>
              <a:gd name="T52" fmla="*/ 1800207 w 21600"/>
              <a:gd name="T53" fmla="*/ 2981554 h 21600"/>
              <a:gd name="T54" fmla="*/ 1659573 w 21600"/>
              <a:gd name="T55" fmla="*/ 2922764 h 21600"/>
              <a:gd name="T56" fmla="*/ 1505867 w 21600"/>
              <a:gd name="T57" fmla="*/ 2981554 h 21600"/>
              <a:gd name="T58" fmla="*/ 1068105 w 21600"/>
              <a:gd name="T59" fmla="*/ 3427095 h 21600"/>
              <a:gd name="T60" fmla="*/ 1009932 w 21600"/>
              <a:gd name="T61" fmla="*/ 3570217 h 21600"/>
              <a:gd name="T62" fmla="*/ 1068105 w 21600"/>
              <a:gd name="T63" fmla="*/ 3713339 h 21600"/>
              <a:gd name="T64" fmla="*/ 2410319 w 21600"/>
              <a:gd name="T65" fmla="*/ 5055553 h 21600"/>
              <a:gd name="T66" fmla="*/ 2570251 w 21600"/>
              <a:gd name="T67" fmla="*/ 5158546 h 21600"/>
              <a:gd name="T68" fmla="*/ 2755988 w 21600"/>
              <a:gd name="T69" fmla="*/ 5202414 h 21600"/>
              <a:gd name="T70" fmla="*/ 2992455 w 21600"/>
              <a:gd name="T71" fmla="*/ 5202414 h 21600"/>
              <a:gd name="T72" fmla="*/ 3175088 w 21600"/>
              <a:gd name="T73" fmla="*/ 5160098 h 21600"/>
              <a:gd name="T74" fmla="*/ 3337807 w 21600"/>
              <a:gd name="T75" fmla="*/ 5055553 h 21600"/>
              <a:gd name="T76" fmla="*/ 5651377 w 21600"/>
              <a:gd name="T77" fmla="*/ 2741683 h 21600"/>
              <a:gd name="T78" fmla="*/ 5651377 w 21600"/>
              <a:gd name="T79" fmla="*/ 2741683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38">
            <a:extLst>
              <a:ext uri="{FF2B5EF4-FFF2-40B4-BE49-F238E27FC236}">
                <a16:creationId xmlns:a16="http://schemas.microsoft.com/office/drawing/2014/main" id="{D0476701-2CAA-CA1C-DBC6-ED58E8C9B5D1}"/>
              </a:ext>
            </a:extLst>
          </p:cNvPr>
          <p:cNvSpPr/>
          <p:nvPr/>
        </p:nvSpPr>
        <p:spPr bwMode="auto">
          <a:xfrm>
            <a:off x="4190841" y="2840424"/>
            <a:ext cx="387350" cy="387350"/>
          </a:xfrm>
          <a:custGeom>
            <a:avLst/>
            <a:gdLst>
              <a:gd name="T0" fmla="*/ 5617457 w 21600"/>
              <a:gd name="T1" fmla="*/ 2327875 h 21600"/>
              <a:gd name="T2" fmla="*/ 1829135 w 21600"/>
              <a:gd name="T3" fmla="*/ 6120871 h 21600"/>
              <a:gd name="T4" fmla="*/ 0 w 21600"/>
              <a:gd name="T5" fmla="*/ 6720417 h 21600"/>
              <a:gd name="T6" fmla="*/ 600163 w 21600"/>
              <a:gd name="T7" fmla="*/ 4891599 h 21600"/>
              <a:gd name="T8" fmla="*/ 4392224 w 21600"/>
              <a:gd name="T9" fmla="*/ 1102342 h 21600"/>
              <a:gd name="T10" fmla="*/ 5617457 w 21600"/>
              <a:gd name="T11" fmla="*/ 2327875 h 21600"/>
              <a:gd name="T12" fmla="*/ 4506419 w 21600"/>
              <a:gd name="T13" fmla="*/ 2017060 h 21600"/>
              <a:gd name="T14" fmla="*/ 4506419 w 21600"/>
              <a:gd name="T15" fmla="*/ 1828818 h 21600"/>
              <a:gd name="T16" fmla="*/ 4408717 w 21600"/>
              <a:gd name="T17" fmla="*/ 1784950 h 21600"/>
              <a:gd name="T18" fmla="*/ 4319111 w 21600"/>
              <a:gd name="T19" fmla="*/ 1828818 h 21600"/>
              <a:gd name="T20" fmla="*/ 1300215 w 21600"/>
              <a:gd name="T21" fmla="*/ 4839635 h 21600"/>
              <a:gd name="T22" fmla="*/ 1255413 w 21600"/>
              <a:gd name="T23" fmla="*/ 4937337 h 21600"/>
              <a:gd name="T24" fmla="*/ 1300215 w 21600"/>
              <a:gd name="T25" fmla="*/ 5035956 h 21600"/>
              <a:gd name="T26" fmla="*/ 1396048 w 21600"/>
              <a:gd name="T27" fmla="*/ 5070810 h 21600"/>
              <a:gd name="T28" fmla="*/ 1488440 w 21600"/>
              <a:gd name="T29" fmla="*/ 5035956 h 21600"/>
              <a:gd name="T30" fmla="*/ 4506419 w 21600"/>
              <a:gd name="T31" fmla="*/ 2017060 h 21600"/>
              <a:gd name="T32" fmla="*/ 6567029 w 21600"/>
              <a:gd name="T33" fmla="*/ 643414 h 21600"/>
              <a:gd name="T34" fmla="*/ 6720417 w 21600"/>
              <a:gd name="T35" fmla="*/ 1012737 h 21600"/>
              <a:gd name="T36" fmla="*/ 6567029 w 21600"/>
              <a:gd name="T37" fmla="*/ 1378303 h 21600"/>
              <a:gd name="T38" fmla="*/ 6047123 w 21600"/>
              <a:gd name="T39" fmla="*/ 1898209 h 21600"/>
              <a:gd name="T40" fmla="*/ 4821590 w 21600"/>
              <a:gd name="T41" fmla="*/ 673594 h 21600"/>
              <a:gd name="T42" fmla="*/ 5342414 w 21600"/>
              <a:gd name="T43" fmla="*/ 152770 h 21600"/>
              <a:gd name="T44" fmla="*/ 5708932 w 21600"/>
              <a:gd name="T45" fmla="*/ 0 h 21600"/>
              <a:gd name="T46" fmla="*/ 6076386 w 21600"/>
              <a:gd name="T47" fmla="*/ 152770 h 21600"/>
              <a:gd name="T48" fmla="*/ 6325588 w 21600"/>
              <a:gd name="T49" fmla="*/ 393894 h 21600"/>
              <a:gd name="T50" fmla="*/ 6567029 w 21600"/>
              <a:gd name="T51" fmla="*/ 643414 h 21600"/>
              <a:gd name="T52" fmla="*/ 6567029 w 21600"/>
              <a:gd name="T53" fmla="*/ 643414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AutoShape 39">
            <a:extLst>
              <a:ext uri="{FF2B5EF4-FFF2-40B4-BE49-F238E27FC236}">
                <a16:creationId xmlns:a16="http://schemas.microsoft.com/office/drawing/2014/main" id="{CC26310E-38C9-ADF1-9B01-3A39A72206A8}"/>
              </a:ext>
            </a:extLst>
          </p:cNvPr>
          <p:cNvSpPr/>
          <p:nvPr/>
        </p:nvSpPr>
        <p:spPr bwMode="auto">
          <a:xfrm>
            <a:off x="4499930" y="4080105"/>
            <a:ext cx="387350" cy="387350"/>
          </a:xfrm>
          <a:custGeom>
            <a:avLst/>
            <a:gdLst>
              <a:gd name="T0" fmla="*/ 6304439 w 21600"/>
              <a:gd name="T1" fmla="*/ 0 h 21600"/>
              <a:gd name="T2" fmla="*/ 6598461 w 21600"/>
              <a:gd name="T3" fmla="*/ 149031 h 21600"/>
              <a:gd name="T4" fmla="*/ 6720417 w 21600"/>
              <a:gd name="T5" fmla="*/ 502779 h 21600"/>
              <a:gd name="T6" fmla="*/ 6720417 w 21600"/>
              <a:gd name="T7" fmla="*/ 6217638 h 21600"/>
              <a:gd name="T8" fmla="*/ 6598461 w 21600"/>
              <a:gd name="T9" fmla="*/ 6572321 h 21600"/>
              <a:gd name="T10" fmla="*/ 6304439 w 21600"/>
              <a:gd name="T11" fmla="*/ 6720417 h 21600"/>
              <a:gd name="T12" fmla="*/ 418783 w 21600"/>
              <a:gd name="T13" fmla="*/ 6720417 h 21600"/>
              <a:gd name="T14" fmla="*/ 123525 w 21600"/>
              <a:gd name="T15" fmla="*/ 6572321 h 21600"/>
              <a:gd name="T16" fmla="*/ 0 w 21600"/>
              <a:gd name="T17" fmla="*/ 6217638 h 21600"/>
              <a:gd name="T18" fmla="*/ 0 w 21600"/>
              <a:gd name="T19" fmla="*/ 502779 h 21600"/>
              <a:gd name="T20" fmla="*/ 123525 w 21600"/>
              <a:gd name="T21" fmla="*/ 149031 h 21600"/>
              <a:gd name="T22" fmla="*/ 418783 w 21600"/>
              <a:gd name="T23" fmla="*/ 0 h 21600"/>
              <a:gd name="T24" fmla="*/ 6304439 w 21600"/>
              <a:gd name="T25" fmla="*/ 0 h 21600"/>
              <a:gd name="T26" fmla="*/ 6161934 w 21600"/>
              <a:gd name="T27" fmla="*/ 675464 h 21600"/>
              <a:gd name="T28" fmla="*/ 560652 w 21600"/>
              <a:gd name="T29" fmla="*/ 675464 h 21600"/>
              <a:gd name="T30" fmla="*/ 560652 w 21600"/>
              <a:gd name="T31" fmla="*/ 6048693 h 21600"/>
              <a:gd name="T32" fmla="*/ 6161934 w 21600"/>
              <a:gd name="T33" fmla="*/ 6048693 h 21600"/>
              <a:gd name="T34" fmla="*/ 6161934 w 21600"/>
              <a:gd name="T35" fmla="*/ 675464 h 21600"/>
              <a:gd name="T36" fmla="*/ 1687883 w 21600"/>
              <a:gd name="T37" fmla="*/ 2695328 h 21600"/>
              <a:gd name="T38" fmla="*/ 1283406 w 21600"/>
              <a:gd name="T39" fmla="*/ 2499625 h 21600"/>
              <a:gd name="T40" fmla="*/ 1119752 w 21600"/>
              <a:gd name="T41" fmla="*/ 2026391 h 21600"/>
              <a:gd name="T42" fmla="*/ 1283406 w 21600"/>
              <a:gd name="T43" fmla="*/ 1541022 h 21600"/>
              <a:gd name="T44" fmla="*/ 1687883 w 21600"/>
              <a:gd name="T45" fmla="*/ 1344401 h 21600"/>
              <a:gd name="T46" fmla="*/ 2082394 w 21600"/>
              <a:gd name="T47" fmla="*/ 1541022 h 21600"/>
              <a:gd name="T48" fmla="*/ 2246365 w 21600"/>
              <a:gd name="T49" fmla="*/ 2026391 h 21600"/>
              <a:gd name="T50" fmla="*/ 2082394 w 21600"/>
              <a:gd name="T51" fmla="*/ 2499625 h 21600"/>
              <a:gd name="T52" fmla="*/ 1687883 w 21600"/>
              <a:gd name="T53" fmla="*/ 2695328 h 21600"/>
              <a:gd name="T54" fmla="*/ 5600665 w 21600"/>
              <a:gd name="T55" fmla="*/ 5378820 h 21600"/>
              <a:gd name="T56" fmla="*/ 1119752 w 21600"/>
              <a:gd name="T57" fmla="*/ 5378820 h 21600"/>
              <a:gd name="T58" fmla="*/ 1119752 w 21600"/>
              <a:gd name="T59" fmla="*/ 4918975 h 21600"/>
              <a:gd name="T60" fmla="*/ 2129684 w 21600"/>
              <a:gd name="T61" fmla="*/ 3343416 h 21600"/>
              <a:gd name="T62" fmla="*/ 2814479 w 21600"/>
              <a:gd name="T63" fmla="*/ 4026958 h 21600"/>
              <a:gd name="T64" fmla="*/ 4104746 w 21600"/>
              <a:gd name="T65" fmla="*/ 1676365 h 21600"/>
              <a:gd name="T66" fmla="*/ 5600030 w 21600"/>
              <a:gd name="T67" fmla="*/ 3531641 h 21600"/>
              <a:gd name="T68" fmla="*/ 5600030 w 21600"/>
              <a:gd name="T69" fmla="*/ 5378820 h 21600"/>
              <a:gd name="T70" fmla="*/ 5600665 w 21600"/>
              <a:gd name="T71" fmla="*/ 5378820 h 21600"/>
              <a:gd name="T72" fmla="*/ 5600665 w 21600"/>
              <a:gd name="T73" fmla="*/ 5378820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41">
            <a:extLst>
              <a:ext uri="{FF2B5EF4-FFF2-40B4-BE49-F238E27FC236}">
                <a16:creationId xmlns:a16="http://schemas.microsoft.com/office/drawing/2014/main" id="{27E1821D-E969-0B5E-CC5D-1FB860A437D0}"/>
              </a:ext>
            </a:extLst>
          </p:cNvPr>
          <p:cNvSpPr/>
          <p:nvPr/>
        </p:nvSpPr>
        <p:spPr bwMode="auto">
          <a:xfrm>
            <a:off x="2106485" y="4054045"/>
            <a:ext cx="387350" cy="387350"/>
          </a:xfrm>
          <a:custGeom>
            <a:avLst/>
            <a:gdLst>
              <a:gd name="T0" fmla="*/ 6309095 w 21600"/>
              <a:gd name="T1" fmla="*/ 2634650 h 21600"/>
              <a:gd name="T2" fmla="*/ 6599696 w 21600"/>
              <a:gd name="T3" fmla="*/ 2754436 h 21600"/>
              <a:gd name="T4" fmla="*/ 6720417 w 21600"/>
              <a:gd name="T5" fmla="*/ 3045037 h 21600"/>
              <a:gd name="T6" fmla="*/ 6720417 w 21600"/>
              <a:gd name="T7" fmla="*/ 3675380 h 21600"/>
              <a:gd name="T8" fmla="*/ 6599696 w 21600"/>
              <a:gd name="T9" fmla="*/ 3965981 h 21600"/>
              <a:gd name="T10" fmla="*/ 6309095 w 21600"/>
              <a:gd name="T11" fmla="*/ 4086701 h 21600"/>
              <a:gd name="T12" fmla="*/ 4086384 w 21600"/>
              <a:gd name="T13" fmla="*/ 4086701 h 21600"/>
              <a:gd name="T14" fmla="*/ 4086384 w 21600"/>
              <a:gd name="T15" fmla="*/ 6301017 h 21600"/>
              <a:gd name="T16" fmla="*/ 3965663 w 21600"/>
              <a:gd name="T17" fmla="*/ 6599696 h 21600"/>
              <a:gd name="T18" fmla="*/ 3675080 w 21600"/>
              <a:gd name="T19" fmla="*/ 6720417 h 21600"/>
              <a:gd name="T20" fmla="*/ 3045337 w 21600"/>
              <a:gd name="T21" fmla="*/ 6720417 h 21600"/>
              <a:gd name="T22" fmla="*/ 2754753 w 21600"/>
              <a:gd name="T23" fmla="*/ 6599696 h 21600"/>
              <a:gd name="T24" fmla="*/ 2634033 w 21600"/>
              <a:gd name="T25" fmla="*/ 6309095 h 21600"/>
              <a:gd name="T26" fmla="*/ 2634033 w 21600"/>
              <a:gd name="T27" fmla="*/ 4086701 h 21600"/>
              <a:gd name="T28" fmla="*/ 420335 w 21600"/>
              <a:gd name="T29" fmla="*/ 4086701 h 21600"/>
              <a:gd name="T30" fmla="*/ 120721 w 21600"/>
              <a:gd name="T31" fmla="*/ 3970655 h 21600"/>
              <a:gd name="T32" fmla="*/ 0 w 21600"/>
              <a:gd name="T33" fmla="*/ 3675380 h 21600"/>
              <a:gd name="T34" fmla="*/ 0 w 21600"/>
              <a:gd name="T35" fmla="*/ 3045037 h 21600"/>
              <a:gd name="T36" fmla="*/ 120721 w 21600"/>
              <a:gd name="T37" fmla="*/ 2754436 h 21600"/>
              <a:gd name="T38" fmla="*/ 411321 w 21600"/>
              <a:gd name="T39" fmla="*/ 2634650 h 21600"/>
              <a:gd name="T40" fmla="*/ 2634033 w 21600"/>
              <a:gd name="T41" fmla="*/ 2634650 h 21600"/>
              <a:gd name="T42" fmla="*/ 2634033 w 21600"/>
              <a:gd name="T43" fmla="*/ 420335 h 21600"/>
              <a:gd name="T44" fmla="*/ 2750079 w 21600"/>
              <a:gd name="T45" fmla="*/ 120721 h 21600"/>
              <a:gd name="T46" fmla="*/ 3045337 w 21600"/>
              <a:gd name="T47" fmla="*/ 0 h 21600"/>
              <a:gd name="T48" fmla="*/ 3675080 w 21600"/>
              <a:gd name="T49" fmla="*/ 0 h 21600"/>
              <a:gd name="T50" fmla="*/ 3965663 w 21600"/>
              <a:gd name="T51" fmla="*/ 120721 h 21600"/>
              <a:gd name="T52" fmla="*/ 4086384 w 21600"/>
              <a:gd name="T53" fmla="*/ 411321 h 21600"/>
              <a:gd name="T54" fmla="*/ 4086384 w 21600"/>
              <a:gd name="T55" fmla="*/ 2634650 h 21600"/>
              <a:gd name="T56" fmla="*/ 6309095 w 21600"/>
              <a:gd name="T57" fmla="*/ 2634650 h 21600"/>
              <a:gd name="T58" fmla="*/ 6309095 w 21600"/>
              <a:gd name="T59" fmla="*/ 2634650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AutoShape 42">
            <a:extLst>
              <a:ext uri="{FF2B5EF4-FFF2-40B4-BE49-F238E27FC236}">
                <a16:creationId xmlns:a16="http://schemas.microsoft.com/office/drawing/2014/main" id="{E5BD1999-E14C-A50F-BC61-028CDA27304D}"/>
              </a:ext>
            </a:extLst>
          </p:cNvPr>
          <p:cNvSpPr/>
          <p:nvPr/>
        </p:nvSpPr>
        <p:spPr bwMode="auto">
          <a:xfrm>
            <a:off x="2332516" y="2862364"/>
            <a:ext cx="387350" cy="387350"/>
          </a:xfrm>
          <a:custGeom>
            <a:avLst/>
            <a:gdLst>
              <a:gd name="T0" fmla="*/ 3362378 w 21600"/>
              <a:gd name="T1" fmla="*/ 0 h 21600"/>
              <a:gd name="T2" fmla="*/ 4670372 w 21600"/>
              <a:gd name="T3" fmla="*/ 263525 h 21600"/>
              <a:gd name="T4" fmla="*/ 5740365 w 21600"/>
              <a:gd name="T5" fmla="*/ 982239 h 21600"/>
              <a:gd name="T6" fmla="*/ 6459379 w 21600"/>
              <a:gd name="T7" fmla="*/ 2050344 h 21600"/>
              <a:gd name="T8" fmla="*/ 6720417 w 21600"/>
              <a:gd name="T9" fmla="*/ 3360208 h 21600"/>
              <a:gd name="T10" fmla="*/ 6459379 w 21600"/>
              <a:gd name="T11" fmla="*/ 4670072 h 21600"/>
              <a:gd name="T12" fmla="*/ 5740365 w 21600"/>
              <a:gd name="T13" fmla="*/ 5738178 h 21600"/>
              <a:gd name="T14" fmla="*/ 4670372 w 21600"/>
              <a:gd name="T15" fmla="*/ 6457827 h 21600"/>
              <a:gd name="T16" fmla="*/ 3362378 w 21600"/>
              <a:gd name="T17" fmla="*/ 6720417 h 21600"/>
              <a:gd name="T18" fmla="*/ 2051597 w 21600"/>
              <a:gd name="T19" fmla="*/ 6457827 h 21600"/>
              <a:gd name="T20" fmla="*/ 982857 w 21600"/>
              <a:gd name="T21" fmla="*/ 5738178 h 21600"/>
              <a:gd name="T22" fmla="*/ 263843 w 21600"/>
              <a:gd name="T23" fmla="*/ 4670072 h 21600"/>
              <a:gd name="T24" fmla="*/ 0 w 21600"/>
              <a:gd name="T25" fmla="*/ 3360208 h 21600"/>
              <a:gd name="T26" fmla="*/ 263843 w 21600"/>
              <a:gd name="T27" fmla="*/ 2050344 h 21600"/>
              <a:gd name="T28" fmla="*/ 982857 w 21600"/>
              <a:gd name="T29" fmla="*/ 982239 h 21600"/>
              <a:gd name="T30" fmla="*/ 2051597 w 21600"/>
              <a:gd name="T31" fmla="*/ 263525 h 21600"/>
              <a:gd name="T32" fmla="*/ 3362378 w 21600"/>
              <a:gd name="T33" fmla="*/ 0 h 21600"/>
              <a:gd name="T34" fmla="*/ 5302603 w 21600"/>
              <a:gd name="T35" fmla="*/ 3033518 h 21600"/>
              <a:gd name="T36" fmla="*/ 5257800 w 21600"/>
              <a:gd name="T37" fmla="*/ 2934899 h 21600"/>
              <a:gd name="T38" fmla="*/ 5163520 w 21600"/>
              <a:gd name="T39" fmla="*/ 2894753 h 21600"/>
              <a:gd name="T40" fmla="*/ 3842456 w 21600"/>
              <a:gd name="T41" fmla="*/ 2894753 h 21600"/>
              <a:gd name="T42" fmla="*/ 3842456 w 21600"/>
              <a:gd name="T43" fmla="*/ 1439915 h 21600"/>
              <a:gd name="T44" fmla="*/ 3707747 w 21600"/>
              <a:gd name="T45" fmla="*/ 1304572 h 21600"/>
              <a:gd name="T46" fmla="*/ 3017961 w 21600"/>
              <a:gd name="T47" fmla="*/ 1304572 h 21600"/>
              <a:gd name="T48" fmla="*/ 2878896 w 21600"/>
              <a:gd name="T49" fmla="*/ 1439915 h 21600"/>
              <a:gd name="T50" fmla="*/ 2878896 w 21600"/>
              <a:gd name="T51" fmla="*/ 2894753 h 21600"/>
              <a:gd name="T52" fmla="*/ 1562188 w 21600"/>
              <a:gd name="T53" fmla="*/ 2894753 h 21600"/>
              <a:gd name="T54" fmla="*/ 1423106 w 21600"/>
              <a:gd name="T55" fmla="*/ 3033518 h 21600"/>
              <a:gd name="T56" fmla="*/ 1423106 w 21600"/>
              <a:gd name="T57" fmla="*/ 3697482 h 21600"/>
              <a:gd name="T58" fmla="*/ 1562188 w 21600"/>
              <a:gd name="T59" fmla="*/ 3836247 h 21600"/>
              <a:gd name="T60" fmla="*/ 2878896 w 21600"/>
              <a:gd name="T61" fmla="*/ 3836247 h 21600"/>
              <a:gd name="T62" fmla="*/ 2878896 w 21600"/>
              <a:gd name="T63" fmla="*/ 5283306 h 21600"/>
              <a:gd name="T64" fmla="*/ 3017961 w 21600"/>
              <a:gd name="T65" fmla="*/ 5417714 h 21600"/>
              <a:gd name="T66" fmla="*/ 3707747 w 21600"/>
              <a:gd name="T67" fmla="*/ 5417714 h 21600"/>
              <a:gd name="T68" fmla="*/ 3842456 w 21600"/>
              <a:gd name="T69" fmla="*/ 5283306 h 21600"/>
              <a:gd name="T70" fmla="*/ 3842456 w 21600"/>
              <a:gd name="T71" fmla="*/ 3836247 h 21600"/>
              <a:gd name="T72" fmla="*/ 5163520 w 21600"/>
              <a:gd name="T73" fmla="*/ 3836247 h 21600"/>
              <a:gd name="T74" fmla="*/ 5257800 w 21600"/>
              <a:gd name="T75" fmla="*/ 3796101 h 21600"/>
              <a:gd name="T76" fmla="*/ 5302603 w 21600"/>
              <a:gd name="T77" fmla="*/ 3697482 h 21600"/>
              <a:gd name="T78" fmla="*/ 5302603 w 21600"/>
              <a:gd name="T79" fmla="*/ 3033518 h 21600"/>
              <a:gd name="T80" fmla="*/ 5302603 w 21600"/>
              <a:gd name="T81" fmla="*/ 3033518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90B0A17A-F044-D989-24F4-64FF8534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2126968"/>
            <a:ext cx="6635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id="{2F8CE3AB-A06B-8700-7882-8F748567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3322356"/>
            <a:ext cx="6635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5">
            <a:extLst>
              <a:ext uri="{FF2B5EF4-FFF2-40B4-BE49-F238E27FC236}">
                <a16:creationId xmlns:a16="http://schemas.microsoft.com/office/drawing/2014/main" id="{F983EF6F-7D38-66AE-7837-F70CAE1E8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4425668"/>
            <a:ext cx="6635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2BDA387-CCEE-8832-5878-62EBD1B9FE09}"/>
              </a:ext>
            </a:extLst>
          </p:cNvPr>
          <p:cNvGrpSpPr/>
          <p:nvPr/>
        </p:nvGrpSpPr>
        <p:grpSpPr>
          <a:xfrm>
            <a:off x="6879971" y="2003143"/>
            <a:ext cx="4184904" cy="716995"/>
            <a:chOff x="6879971" y="2003143"/>
            <a:chExt cx="4184904" cy="716995"/>
          </a:xfrm>
        </p:grpSpPr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C203E355-64AE-7053-50C7-1C4861DB8B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48A1BFD4-B250-C1B9-2D5F-43334E844B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7B592BB-7F6E-E4EB-8DBD-1089C23F146F}"/>
              </a:ext>
            </a:extLst>
          </p:cNvPr>
          <p:cNvGrpSpPr/>
          <p:nvPr/>
        </p:nvGrpSpPr>
        <p:grpSpPr>
          <a:xfrm>
            <a:off x="6879971" y="3126962"/>
            <a:ext cx="4184904" cy="716995"/>
            <a:chOff x="6879971" y="2003143"/>
            <a:chExt cx="4184904" cy="716995"/>
          </a:xfrm>
        </p:grpSpPr>
        <p:sp>
          <p:nvSpPr>
            <p:cNvPr id="58" name="TextBox 13">
              <a:extLst>
                <a:ext uri="{FF2B5EF4-FFF2-40B4-BE49-F238E27FC236}">
                  <a16:creationId xmlns:a16="http://schemas.microsoft.com/office/drawing/2014/main" id="{CF6E93EB-D52C-38FD-0793-600BCA071B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TextBox 13">
              <a:extLst>
                <a:ext uri="{FF2B5EF4-FFF2-40B4-BE49-F238E27FC236}">
                  <a16:creationId xmlns:a16="http://schemas.microsoft.com/office/drawing/2014/main" id="{EC237AAA-636F-0D21-CEB8-DAD434549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FF80B79-7B8F-9285-02DC-23CA0CD4BE88}"/>
              </a:ext>
            </a:extLst>
          </p:cNvPr>
          <p:cNvGrpSpPr/>
          <p:nvPr/>
        </p:nvGrpSpPr>
        <p:grpSpPr>
          <a:xfrm>
            <a:off x="6879971" y="4286541"/>
            <a:ext cx="4184904" cy="716995"/>
            <a:chOff x="6879971" y="2003143"/>
            <a:chExt cx="4184904" cy="716995"/>
          </a:xfrm>
        </p:grpSpPr>
        <p:sp>
          <p:nvSpPr>
            <p:cNvPr id="61" name="TextBox 13">
              <a:extLst>
                <a:ext uri="{FF2B5EF4-FFF2-40B4-BE49-F238E27FC236}">
                  <a16:creationId xmlns:a16="http://schemas.microsoft.com/office/drawing/2014/main" id="{7C57757B-D536-3D65-4283-5CCC502AB1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Box 13">
              <a:extLst>
                <a:ext uri="{FF2B5EF4-FFF2-40B4-BE49-F238E27FC236}">
                  <a16:creationId xmlns:a16="http://schemas.microsoft.com/office/drawing/2014/main" id="{6D7B96B9-73A6-F4DA-8CF9-ACF8D62A7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8579920"/>
      </p:ext>
    </p:extLst>
  </p:cSld>
  <p:clrMapOvr>
    <a:masterClrMapping/>
  </p:clrMapOvr>
  <p:transition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0E22D1-741F-4A03-8860-35A0BF0AA727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5B5C19-CF24-5E25-58DC-C4C1B5184CD9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02E93-E161-21BA-FEA5-CE9B1C8C0C04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F2028AD-0033-AE6C-408F-E9DB1609B492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6A8D0F-9F38-6F22-75CA-CAE00FE5F0F1}"/>
                </a:ext>
              </a:extLst>
            </p:cNvPr>
            <p:cNvSpPr txBox="1"/>
            <p:nvPr/>
          </p:nvSpPr>
          <p:spPr>
            <a:xfrm>
              <a:off x="386381" y="137423"/>
              <a:ext cx="977153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2C42BE-1EEB-6DBD-4C4B-E23E9C1EFCD8}"/>
              </a:ext>
            </a:extLst>
          </p:cNvPr>
          <p:cNvGrpSpPr/>
          <p:nvPr/>
        </p:nvGrpSpPr>
        <p:grpSpPr>
          <a:xfrm>
            <a:off x="4230688" y="1871330"/>
            <a:ext cx="3719512" cy="3167728"/>
            <a:chOff x="3606800" y="1903413"/>
            <a:chExt cx="4967288" cy="3103562"/>
          </a:xfrm>
        </p:grpSpPr>
        <p:sp>
          <p:nvSpPr>
            <p:cNvPr id="9" name="Flowchart: Manual Input 10">
              <a:extLst>
                <a:ext uri="{FF2B5EF4-FFF2-40B4-BE49-F238E27FC236}">
                  <a16:creationId xmlns:a16="http://schemas.microsoft.com/office/drawing/2014/main" id="{AE7F073B-EDBB-3846-5E3A-C89E408D36C4}"/>
                </a:ext>
              </a:extLst>
            </p:cNvPr>
            <p:cNvSpPr/>
            <p:nvPr/>
          </p:nvSpPr>
          <p:spPr>
            <a:xfrm>
              <a:off x="3606800" y="1903413"/>
              <a:ext cx="2452688" cy="1525587"/>
            </a:xfrm>
            <a:prstGeom prst="flowChartManualInput">
              <a:avLst/>
            </a:prstGeom>
            <a:solidFill>
              <a:srgbClr val="3C6FF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lowchart: Manual Input 11">
              <a:extLst>
                <a:ext uri="{FF2B5EF4-FFF2-40B4-BE49-F238E27FC236}">
                  <a16:creationId xmlns:a16="http://schemas.microsoft.com/office/drawing/2014/main" id="{AD5EC992-FD79-BBFE-8917-C668731B948F}"/>
                </a:ext>
              </a:extLst>
            </p:cNvPr>
            <p:cNvSpPr/>
            <p:nvPr/>
          </p:nvSpPr>
          <p:spPr>
            <a:xfrm flipH="1">
              <a:off x="6121400" y="1903413"/>
              <a:ext cx="2452688" cy="1525587"/>
            </a:xfrm>
            <a:prstGeom prst="flowChartManualInput">
              <a:avLst/>
            </a:prstGeom>
            <a:solidFill>
              <a:srgbClr val="14CB48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lowchart: Manual Input 14">
              <a:extLst>
                <a:ext uri="{FF2B5EF4-FFF2-40B4-BE49-F238E27FC236}">
                  <a16:creationId xmlns:a16="http://schemas.microsoft.com/office/drawing/2014/main" id="{7BDF9005-34BB-EFA4-6C96-FEA23FB8E01A}"/>
                </a:ext>
              </a:extLst>
            </p:cNvPr>
            <p:cNvSpPr/>
            <p:nvPr/>
          </p:nvSpPr>
          <p:spPr>
            <a:xfrm flipV="1">
              <a:off x="3606800" y="3479800"/>
              <a:ext cx="2452688" cy="1527175"/>
            </a:xfrm>
            <a:prstGeom prst="flowChartManualInput">
              <a:avLst/>
            </a:prstGeom>
            <a:solidFill>
              <a:srgbClr val="14CB48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lowchart: Manual Input 15">
              <a:extLst>
                <a:ext uri="{FF2B5EF4-FFF2-40B4-BE49-F238E27FC236}">
                  <a16:creationId xmlns:a16="http://schemas.microsoft.com/office/drawing/2014/main" id="{63362F1F-9B91-2B34-6033-C1ECF2053291}"/>
                </a:ext>
              </a:extLst>
            </p:cNvPr>
            <p:cNvSpPr/>
            <p:nvPr/>
          </p:nvSpPr>
          <p:spPr>
            <a:xfrm flipH="1" flipV="1">
              <a:off x="6121400" y="3479800"/>
              <a:ext cx="2452688" cy="1527175"/>
            </a:xfrm>
            <a:prstGeom prst="flowChartManualInput">
              <a:avLst/>
            </a:prstGeom>
            <a:solidFill>
              <a:srgbClr val="3C6FF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68AFC4A-8A2D-8D09-D0B8-2C915C8B08F1}"/>
              </a:ext>
            </a:extLst>
          </p:cNvPr>
          <p:cNvGrpSpPr/>
          <p:nvPr/>
        </p:nvGrpSpPr>
        <p:grpSpPr>
          <a:xfrm>
            <a:off x="4977034" y="3828742"/>
            <a:ext cx="544108" cy="599710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5511241-6FBC-093B-3D2B-045572E7E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24">
              <a:extLst>
                <a:ext uri="{FF2B5EF4-FFF2-40B4-BE49-F238E27FC236}">
                  <a16:creationId xmlns:a16="http://schemas.microsoft.com/office/drawing/2014/main" id="{FE392191-F225-3E42-6AFE-66726D46A760}"/>
                </a:ext>
              </a:extLst>
            </p:cNvPr>
            <p:cNvSpPr/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4D5953-7548-41B9-6799-6AD8FC744953}"/>
              </a:ext>
            </a:extLst>
          </p:cNvPr>
          <p:cNvGrpSpPr/>
          <p:nvPr/>
        </p:nvGrpSpPr>
        <p:grpSpPr>
          <a:xfrm>
            <a:off x="4997286" y="2406585"/>
            <a:ext cx="523856" cy="665318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E5DB53A8-1C35-BDD3-EBF4-011019C84C5A}"/>
                </a:ext>
              </a:extLst>
            </p:cNvPr>
            <p:cNvSpPr/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id="{8185B826-6E41-7741-97E6-5FEE2CA36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1B2D4A-EF93-FFE2-1487-2B0D09168107}"/>
              </a:ext>
            </a:extLst>
          </p:cNvPr>
          <p:cNvGrpSpPr/>
          <p:nvPr/>
        </p:nvGrpSpPr>
        <p:grpSpPr>
          <a:xfrm>
            <a:off x="6719631" y="3894786"/>
            <a:ext cx="543810" cy="545636"/>
            <a:chOff x="3995738" y="1244600"/>
            <a:chExt cx="473075" cy="474663"/>
          </a:xfrm>
          <a:solidFill>
            <a:schemeClr val="bg1"/>
          </a:solidFill>
        </p:grpSpPr>
        <p:sp>
          <p:nvSpPr>
            <p:cNvPr id="20" name="Freeform 53">
              <a:extLst>
                <a:ext uri="{FF2B5EF4-FFF2-40B4-BE49-F238E27FC236}">
                  <a16:creationId xmlns:a16="http://schemas.microsoft.com/office/drawing/2014/main" id="{240E8468-F59A-1B34-226A-D0BAE293212B}"/>
                </a:ext>
              </a:extLst>
            </p:cNvPr>
            <p:cNvSpPr/>
            <p:nvPr/>
          </p:nvSpPr>
          <p:spPr bwMode="auto">
            <a:xfrm>
              <a:off x="4156075" y="1244600"/>
              <a:ext cx="117475" cy="115888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54">
              <a:extLst>
                <a:ext uri="{FF2B5EF4-FFF2-40B4-BE49-F238E27FC236}">
                  <a16:creationId xmlns:a16="http://schemas.microsoft.com/office/drawing/2014/main" id="{4B5D6FF7-4BAD-86EC-08B9-CB96BA2D22B6}"/>
                </a:ext>
              </a:extLst>
            </p:cNvPr>
            <p:cNvSpPr/>
            <p:nvPr/>
          </p:nvSpPr>
          <p:spPr bwMode="auto">
            <a:xfrm>
              <a:off x="3995738" y="1306513"/>
              <a:ext cx="412750" cy="41275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55">
              <a:extLst>
                <a:ext uri="{FF2B5EF4-FFF2-40B4-BE49-F238E27FC236}">
                  <a16:creationId xmlns:a16="http://schemas.microsoft.com/office/drawing/2014/main" id="{B36F925A-0B30-1C3D-11A6-5B6782EF57BD}"/>
                </a:ext>
              </a:extLst>
            </p:cNvPr>
            <p:cNvSpPr/>
            <p:nvPr/>
          </p:nvSpPr>
          <p:spPr bwMode="auto">
            <a:xfrm>
              <a:off x="4352925" y="1439863"/>
              <a:ext cx="115888" cy="119062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762DAE6-B791-9709-D702-A0F5F7E8658D}"/>
              </a:ext>
            </a:extLst>
          </p:cNvPr>
          <p:cNvGrpSpPr/>
          <p:nvPr/>
        </p:nvGrpSpPr>
        <p:grpSpPr>
          <a:xfrm>
            <a:off x="6719631" y="2501466"/>
            <a:ext cx="464575" cy="505120"/>
            <a:chOff x="5130800" y="1241425"/>
            <a:chExt cx="436563" cy="474663"/>
          </a:xfrm>
          <a:solidFill>
            <a:schemeClr val="bg1"/>
          </a:solidFill>
        </p:grpSpPr>
        <p:sp>
          <p:nvSpPr>
            <p:cNvPr id="24" name="Freeform 70">
              <a:extLst>
                <a:ext uri="{FF2B5EF4-FFF2-40B4-BE49-F238E27FC236}">
                  <a16:creationId xmlns:a16="http://schemas.microsoft.com/office/drawing/2014/main" id="{3E1BEA8B-F2DE-B608-61AC-51E13D21B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0" y="1241425"/>
              <a:ext cx="338138" cy="455613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71">
              <a:extLst>
                <a:ext uri="{FF2B5EF4-FFF2-40B4-BE49-F238E27FC236}">
                  <a16:creationId xmlns:a16="http://schemas.microsoft.com/office/drawing/2014/main" id="{5426824A-C68F-3D08-B7CB-1B5840B3A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288" y="1360488"/>
              <a:ext cx="219075" cy="355600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D6111EA-51D3-1E8A-8863-C2C392AFF6F5}"/>
              </a:ext>
            </a:extLst>
          </p:cNvPr>
          <p:cNvGrpSpPr/>
          <p:nvPr/>
        </p:nvGrpSpPr>
        <p:grpSpPr>
          <a:xfrm>
            <a:off x="8345576" y="2487987"/>
            <a:ext cx="2967465" cy="716995"/>
            <a:chOff x="6879971" y="2003143"/>
            <a:chExt cx="2967465" cy="716995"/>
          </a:xfrm>
        </p:grpSpPr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DD0FABB6-CC39-0B4A-342A-72B16AFF5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A8BC43CB-48A5-ED8E-B57D-DD2F218AF3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4596306-CF22-A919-D8F3-08DFE78FD03B}"/>
              </a:ext>
            </a:extLst>
          </p:cNvPr>
          <p:cNvGrpSpPr/>
          <p:nvPr/>
        </p:nvGrpSpPr>
        <p:grpSpPr>
          <a:xfrm>
            <a:off x="8345576" y="3674641"/>
            <a:ext cx="2967466" cy="716995"/>
            <a:chOff x="6879971" y="2003143"/>
            <a:chExt cx="2967466" cy="716995"/>
          </a:xfrm>
        </p:grpSpPr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1C7EF139-7E05-868C-B1E1-99AED5075B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37BA3297-448A-3199-8561-180FEBA830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7535E7D-6158-F97E-C5E8-F25EAACF4F0F}"/>
              </a:ext>
            </a:extLst>
          </p:cNvPr>
          <p:cNvGrpSpPr/>
          <p:nvPr/>
        </p:nvGrpSpPr>
        <p:grpSpPr>
          <a:xfrm>
            <a:off x="1143597" y="2487987"/>
            <a:ext cx="2962702" cy="716995"/>
            <a:chOff x="6884734" y="2003143"/>
            <a:chExt cx="2962702" cy="716995"/>
          </a:xfrm>
        </p:grpSpPr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4583ED6B-A8AA-57BE-1854-1227283DF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4435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13">
              <a:extLst>
                <a:ext uri="{FF2B5EF4-FFF2-40B4-BE49-F238E27FC236}">
                  <a16:creationId xmlns:a16="http://schemas.microsoft.com/office/drawing/2014/main" id="{F1D69C19-C3E4-3B6A-C7FF-996E8B37C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4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76D518E-403A-6ADE-5699-1A01E2CA2C88}"/>
              </a:ext>
            </a:extLst>
          </p:cNvPr>
          <p:cNvGrpSpPr/>
          <p:nvPr/>
        </p:nvGrpSpPr>
        <p:grpSpPr>
          <a:xfrm>
            <a:off x="1143598" y="3674641"/>
            <a:ext cx="2962702" cy="716995"/>
            <a:chOff x="6884735" y="2003143"/>
            <a:chExt cx="2962702" cy="716995"/>
          </a:xfrm>
        </p:grpSpPr>
        <p:sp>
          <p:nvSpPr>
            <p:cNvPr id="48" name="TextBox 13">
              <a:extLst>
                <a:ext uri="{FF2B5EF4-FFF2-40B4-BE49-F238E27FC236}">
                  <a16:creationId xmlns:a16="http://schemas.microsoft.com/office/drawing/2014/main" id="{F6F94B9C-13F7-48A5-5494-FF89A3E004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4269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13">
              <a:extLst>
                <a:ext uri="{FF2B5EF4-FFF2-40B4-BE49-F238E27FC236}">
                  <a16:creationId xmlns:a16="http://schemas.microsoft.com/office/drawing/2014/main" id="{F82F8BE1-416A-F9D8-282A-E353751382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29627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649297"/>
      </p:ext>
    </p:extLst>
  </p:cSld>
  <p:clrMapOvr>
    <a:masterClrMapping/>
  </p:clrMapOvr>
  <p:transition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0E22D1-741F-4A03-8860-35A0BF0AA727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5B5C19-CF24-5E25-58DC-C4C1B5184CD9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102E93-E161-21BA-FEA5-CE9B1C8C0C04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F2028AD-0033-AE6C-408F-E9DB1609B492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6A8D0F-9F38-6F22-75CA-CAE00FE5F0F1}"/>
                </a:ext>
              </a:extLst>
            </p:cNvPr>
            <p:cNvSpPr txBox="1"/>
            <p:nvPr/>
          </p:nvSpPr>
          <p:spPr>
            <a:xfrm>
              <a:off x="386381" y="137423"/>
              <a:ext cx="977153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" name="AutoShape 28@|1FFC:0|FBC:0|LFC:0|LBC:16777215">
            <a:extLst>
              <a:ext uri="{FF2B5EF4-FFF2-40B4-BE49-F238E27FC236}">
                <a16:creationId xmlns:a16="http://schemas.microsoft.com/office/drawing/2014/main" id="{65567BEA-2C37-C112-05D9-4F84D10A47A6}"/>
              </a:ext>
            </a:extLst>
          </p:cNvPr>
          <p:cNvSpPr>
            <a:spLocks noChangeArrowheads="1"/>
          </p:cNvSpPr>
          <p:nvPr/>
        </p:nvSpPr>
        <p:spPr bwMode="auto">
          <a:xfrm rot="17972679">
            <a:off x="2898775" y="2079853"/>
            <a:ext cx="2613025" cy="2917825"/>
          </a:xfrm>
          <a:prstGeom prst="parallelogram">
            <a:avLst>
              <a:gd name="adj" fmla="val 63426"/>
            </a:avLst>
          </a:prstGeom>
          <a:solidFill>
            <a:srgbClr val="14CB48"/>
          </a:solidFill>
          <a:ln>
            <a:noFill/>
          </a:ln>
          <a:effectLst/>
        </p:spPr>
        <p:txBody>
          <a:bodyPr wrap="none" lIns="98082" tIns="49041" rIns="98082" bIns="49041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sz="20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endParaRPr lang="zh-CN" altLang="zh-CN" sz="20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KMA1D1FEAF@|1FFC:0|FBC:0|LFC:0|LBC:16777215">
            <a:extLst>
              <a:ext uri="{FF2B5EF4-FFF2-40B4-BE49-F238E27FC236}">
                <a16:creationId xmlns:a16="http://schemas.microsoft.com/office/drawing/2014/main" id="{1CC359F0-E334-3610-14AE-E8018058B34E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3559176" y="3454627"/>
            <a:ext cx="1282700" cy="276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25@|1FFC:0|FBC:0|LFC:0|LBC:16777215">
            <a:extLst>
              <a:ext uri="{FF2B5EF4-FFF2-40B4-BE49-F238E27FC236}">
                <a16:creationId xmlns:a16="http://schemas.microsoft.com/office/drawing/2014/main" id="{94FA83ED-DB3B-41A5-0C5D-61D913A5A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25" y="1700440"/>
            <a:ext cx="2635250" cy="2889250"/>
          </a:xfrm>
          <a:prstGeom prst="parallelogram">
            <a:avLst>
              <a:gd name="adj" fmla="val 63426"/>
            </a:avLst>
          </a:prstGeom>
          <a:solidFill>
            <a:srgbClr val="3C6FF1"/>
          </a:solidFill>
          <a:ln>
            <a:noFill/>
          </a:ln>
          <a:effectLst/>
        </p:spPr>
        <p:txBody>
          <a:bodyPr wrap="none" lIns="98082" tIns="49041" rIns="98082" bIns="49041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sz="20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KMA1D1FEAF@|1FFC:0|FBC:0|LFC:0|LBC:16777215">
            <a:extLst>
              <a:ext uri="{FF2B5EF4-FFF2-40B4-BE49-F238E27FC236}">
                <a16:creationId xmlns:a16="http://schemas.microsoft.com/office/drawing/2014/main" id="{697C8C48-B20A-8DEE-972A-A97C6D88BE6F}"/>
              </a:ext>
            </a:extLst>
          </p:cNvPr>
          <p:cNvSpPr>
            <a:spLocks noChangeArrowheads="1"/>
          </p:cNvSpPr>
          <p:nvPr/>
        </p:nvSpPr>
        <p:spPr bwMode="auto">
          <a:xfrm rot="18000000">
            <a:off x="1694657" y="3136334"/>
            <a:ext cx="1017587" cy="276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26@|1FFC:2381804|FBC:16777215|LFC:0|LBC:16777215">
            <a:extLst>
              <a:ext uri="{FF2B5EF4-FFF2-40B4-BE49-F238E27FC236}">
                <a16:creationId xmlns:a16="http://schemas.microsoft.com/office/drawing/2014/main" id="{15D3FE80-B690-ED70-6C0D-A138B85F4F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74725" y="4584928"/>
            <a:ext cx="3862388" cy="804862"/>
          </a:xfrm>
          <a:prstGeom prst="parallelogram">
            <a:avLst>
              <a:gd name="adj" fmla="val 58865"/>
            </a:avLst>
          </a:prstGeom>
          <a:solidFill>
            <a:srgbClr val="FFC000"/>
          </a:solidFill>
          <a:ln>
            <a:noFill/>
          </a:ln>
          <a:effectLst/>
        </p:spPr>
        <p:txBody>
          <a:bodyPr wrap="none" lIns="98082" tIns="49041" rIns="98082" bIns="49041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KMA1D1FEAF@|1FFC:16777215|FBC:16777215|LFC:0|LBC:16777215">
            <a:extLst>
              <a:ext uri="{FF2B5EF4-FFF2-40B4-BE49-F238E27FC236}">
                <a16:creationId xmlns:a16="http://schemas.microsoft.com/office/drawing/2014/main" id="{1E4C1D08-C6E4-F0B2-E86D-55926D374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275" y="4850040"/>
            <a:ext cx="1282700" cy="276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Oval 103">
            <a:extLst>
              <a:ext uri="{FF2B5EF4-FFF2-40B4-BE49-F238E27FC236}">
                <a16:creationId xmlns:a16="http://schemas.microsoft.com/office/drawing/2014/main" id="{49422EAC-5FAF-2C01-887C-5A0B3502C5D7}"/>
              </a:ext>
            </a:extLst>
          </p:cNvPr>
          <p:cNvSpPr/>
          <p:nvPr/>
        </p:nvSpPr>
        <p:spPr>
          <a:xfrm>
            <a:off x="6073522" y="2031718"/>
            <a:ext cx="585788" cy="585788"/>
          </a:xfrm>
          <a:prstGeom prst="ellipse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cs typeface="+mn-ea"/>
              <a:sym typeface="+mn-lt"/>
            </a:endParaRPr>
          </a:p>
        </p:txBody>
      </p:sp>
      <p:sp>
        <p:nvSpPr>
          <p:cNvPr id="25" name="Oval 106">
            <a:extLst>
              <a:ext uri="{FF2B5EF4-FFF2-40B4-BE49-F238E27FC236}">
                <a16:creationId xmlns:a16="http://schemas.microsoft.com/office/drawing/2014/main" id="{736D3EF3-EE20-A3FC-32E4-F526DF8E07FD}"/>
              </a:ext>
            </a:extLst>
          </p:cNvPr>
          <p:cNvSpPr/>
          <p:nvPr/>
        </p:nvSpPr>
        <p:spPr>
          <a:xfrm>
            <a:off x="6073522" y="3222343"/>
            <a:ext cx="585788" cy="585788"/>
          </a:xfrm>
          <a:prstGeom prst="ellipse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Oval 109">
            <a:extLst>
              <a:ext uri="{FF2B5EF4-FFF2-40B4-BE49-F238E27FC236}">
                <a16:creationId xmlns:a16="http://schemas.microsoft.com/office/drawing/2014/main" id="{B1E83231-1000-AD31-CDB8-CBE565683979}"/>
              </a:ext>
            </a:extLst>
          </p:cNvPr>
          <p:cNvSpPr/>
          <p:nvPr/>
        </p:nvSpPr>
        <p:spPr>
          <a:xfrm>
            <a:off x="6073522" y="4335181"/>
            <a:ext cx="585788" cy="585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cs typeface="+mn-ea"/>
              <a:sym typeface="+mn-lt"/>
            </a:endParaRP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E5F7ABD1-C36E-3DDD-E802-BF802E397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2126968"/>
            <a:ext cx="6635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C659A510-BE9C-A7C4-0626-DA6FAD681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3322356"/>
            <a:ext cx="6635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22EE43EC-FCD5-3536-85DF-EE7542EEC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547" y="4425668"/>
            <a:ext cx="6635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E190B7A-0FBF-6424-9AAD-7AFCB65AA853}"/>
              </a:ext>
            </a:extLst>
          </p:cNvPr>
          <p:cNvGrpSpPr/>
          <p:nvPr/>
        </p:nvGrpSpPr>
        <p:grpSpPr>
          <a:xfrm>
            <a:off x="6879971" y="2003143"/>
            <a:ext cx="4184904" cy="716995"/>
            <a:chOff x="6879971" y="2003143"/>
            <a:chExt cx="4184904" cy="716995"/>
          </a:xfrm>
        </p:grpSpPr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A0068FC5-34BD-0C73-109F-66FE5461E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B1285AB4-34B9-6268-4496-4189A0E911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A8760E2-B591-9054-0844-8887E40E3F23}"/>
              </a:ext>
            </a:extLst>
          </p:cNvPr>
          <p:cNvGrpSpPr/>
          <p:nvPr/>
        </p:nvGrpSpPr>
        <p:grpSpPr>
          <a:xfrm>
            <a:off x="6879971" y="3126962"/>
            <a:ext cx="4184904" cy="716995"/>
            <a:chOff x="6879971" y="2003143"/>
            <a:chExt cx="4184904" cy="716995"/>
          </a:xfrm>
        </p:grpSpPr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E56CDFB4-8D4A-97CD-6F2B-AB3D618687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A0682866-2659-F782-61D2-43F8A05723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D291C88-DC8C-8461-DAF8-D988098846DA}"/>
              </a:ext>
            </a:extLst>
          </p:cNvPr>
          <p:cNvGrpSpPr/>
          <p:nvPr/>
        </p:nvGrpSpPr>
        <p:grpSpPr>
          <a:xfrm>
            <a:off x="6879971" y="4286541"/>
            <a:ext cx="4184904" cy="716995"/>
            <a:chOff x="6879971" y="2003143"/>
            <a:chExt cx="4184904" cy="716995"/>
          </a:xfrm>
        </p:grpSpPr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D0EB10AD-6BF3-F388-B35A-1B3A4C86A6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9971" y="2003143"/>
              <a:ext cx="2413001" cy="246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B55866DB-62C8-32E1-3546-7C285AD317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735" y="2350806"/>
              <a:ext cx="4180140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208495"/>
      </p:ext>
    </p:extLst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C6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9AEFA1D-9298-5BF4-B53D-DC609955CEF7}"/>
              </a:ext>
            </a:extLst>
          </p:cNvPr>
          <p:cNvSpPr/>
          <p:nvPr/>
        </p:nvSpPr>
        <p:spPr>
          <a:xfrm rot="5400000" flipV="1">
            <a:off x="5017349" y="200321"/>
            <a:ext cx="2152260" cy="12186958"/>
          </a:xfrm>
          <a:custGeom>
            <a:avLst/>
            <a:gdLst>
              <a:gd name="connsiteX0" fmla="*/ 1755 w 2152260"/>
              <a:gd name="connsiteY0" fmla="*/ 1716689 h 12176868"/>
              <a:gd name="connsiteX1" fmla="*/ 4501 w 2152260"/>
              <a:gd name="connsiteY1" fmla="*/ 2216320 h 12176868"/>
              <a:gd name="connsiteX2" fmla="*/ 667279 w 2152260"/>
              <a:gd name="connsiteY2" fmla="*/ 6958210 h 12176868"/>
              <a:gd name="connsiteX3" fmla="*/ 644699 w 2152260"/>
              <a:gd name="connsiteY3" fmla="*/ 11494637 h 12176868"/>
              <a:gd name="connsiteX4" fmla="*/ 616850 w 2152260"/>
              <a:gd name="connsiteY4" fmla="*/ 12176868 h 12176868"/>
              <a:gd name="connsiteX5" fmla="*/ 2152260 w 2152260"/>
              <a:gd name="connsiteY5" fmla="*/ 12176868 h 12176868"/>
              <a:gd name="connsiteX6" fmla="*/ 2152260 w 2152260"/>
              <a:gd name="connsiteY6" fmla="*/ 0 h 12176868"/>
              <a:gd name="connsiteX7" fmla="*/ 172113 w 2152260"/>
              <a:gd name="connsiteY7" fmla="*/ 0 h 12176868"/>
              <a:gd name="connsiteX8" fmla="*/ 114465 w 2152260"/>
              <a:gd name="connsiteY8" fmla="*/ 358381 h 12176868"/>
              <a:gd name="connsiteX9" fmla="*/ 1755 w 2152260"/>
              <a:gd name="connsiteY9" fmla="*/ 1716689 h 1217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2260" h="12176868">
                <a:moveTo>
                  <a:pt x="1755" y="1716689"/>
                </a:moveTo>
                <a:cubicBezTo>
                  <a:pt x="-1220" y="1878711"/>
                  <a:pt x="-482" y="2045049"/>
                  <a:pt x="4501" y="2216320"/>
                </a:cubicBezTo>
                <a:cubicBezTo>
                  <a:pt x="44359" y="3586486"/>
                  <a:pt x="571620" y="5141345"/>
                  <a:pt x="667279" y="6958210"/>
                </a:cubicBezTo>
                <a:cubicBezTo>
                  <a:pt x="739023" y="8320860"/>
                  <a:pt x="705072" y="9882832"/>
                  <a:pt x="644699" y="11494637"/>
                </a:cubicBezTo>
                <a:lnTo>
                  <a:pt x="616850" y="12176868"/>
                </a:lnTo>
                <a:lnTo>
                  <a:pt x="2152260" y="12176868"/>
                </a:lnTo>
                <a:lnTo>
                  <a:pt x="2152260" y="0"/>
                </a:lnTo>
                <a:lnTo>
                  <a:pt x="172113" y="0"/>
                </a:lnTo>
                <a:lnTo>
                  <a:pt x="114465" y="358381"/>
                </a:lnTo>
                <a:cubicBezTo>
                  <a:pt x="53024" y="783404"/>
                  <a:pt x="10679" y="1230624"/>
                  <a:pt x="1755" y="1716689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6981BC-31CB-599A-073F-1BF052EB6D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>
          <a:xfrm>
            <a:off x="570094" y="3703185"/>
            <a:ext cx="2530964" cy="2199580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04F20B2-0C67-ACC8-AE04-F1881DDBF204}"/>
              </a:ext>
            </a:extLst>
          </p:cNvPr>
          <p:cNvSpPr/>
          <p:nvPr/>
        </p:nvSpPr>
        <p:spPr>
          <a:xfrm rot="5400000">
            <a:off x="4923396" y="-410604"/>
            <a:ext cx="2345208" cy="12192000"/>
          </a:xfrm>
          <a:custGeom>
            <a:avLst/>
            <a:gdLst>
              <a:gd name="connsiteX0" fmla="*/ 306 w 2345208"/>
              <a:gd name="connsiteY0" fmla="*/ 1964662 h 12186956"/>
              <a:gd name="connsiteX1" fmla="*/ 243149 w 2345208"/>
              <a:gd name="connsiteY1" fmla="*/ 358678 h 12186956"/>
              <a:gd name="connsiteX2" fmla="*/ 365606 w 2345208"/>
              <a:gd name="connsiteY2" fmla="*/ 0 h 12186956"/>
              <a:gd name="connsiteX3" fmla="*/ 2345208 w 2345208"/>
              <a:gd name="connsiteY3" fmla="*/ 0 h 12186956"/>
              <a:gd name="connsiteX4" fmla="*/ 2345208 w 2345208"/>
              <a:gd name="connsiteY4" fmla="*/ 12186956 h 12186956"/>
              <a:gd name="connsiteX5" fmla="*/ 1310324 w 2345208"/>
              <a:gd name="connsiteY5" fmla="*/ 12186956 h 12186956"/>
              <a:gd name="connsiteX6" fmla="*/ 1369481 w 2345208"/>
              <a:gd name="connsiteY6" fmla="*/ 11504159 h 12186956"/>
              <a:gd name="connsiteX7" fmla="*/ 1417446 w 2345208"/>
              <a:gd name="connsiteY7" fmla="*/ 6963975 h 12186956"/>
              <a:gd name="connsiteX8" fmla="*/ 9561 w 2345208"/>
              <a:gd name="connsiteY8" fmla="*/ 2218156 h 12186956"/>
              <a:gd name="connsiteX9" fmla="*/ 306 w 2345208"/>
              <a:gd name="connsiteY9" fmla="*/ 1964662 h 1218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45208" h="12186956">
                <a:moveTo>
                  <a:pt x="306" y="1964662"/>
                </a:moveTo>
                <a:cubicBezTo>
                  <a:pt x="-6171" y="1381457"/>
                  <a:pt x="90882" y="854948"/>
                  <a:pt x="243149" y="358678"/>
                </a:cubicBezTo>
                <a:lnTo>
                  <a:pt x="365606" y="0"/>
                </a:lnTo>
                <a:lnTo>
                  <a:pt x="2345208" y="0"/>
                </a:lnTo>
                <a:lnTo>
                  <a:pt x="2345208" y="12186956"/>
                </a:lnTo>
                <a:lnTo>
                  <a:pt x="1310324" y="12186956"/>
                </a:lnTo>
                <a:lnTo>
                  <a:pt x="1369481" y="11504159"/>
                </a:lnTo>
                <a:cubicBezTo>
                  <a:pt x="1497728" y="9891019"/>
                  <a:pt x="1569846" y="8327753"/>
                  <a:pt x="1417446" y="6963975"/>
                </a:cubicBezTo>
                <a:cubicBezTo>
                  <a:pt x="1214246" y="5145604"/>
                  <a:pt x="94227" y="3589456"/>
                  <a:pt x="9561" y="2218156"/>
                </a:cubicBezTo>
                <a:cubicBezTo>
                  <a:pt x="4270" y="2132450"/>
                  <a:pt x="1232" y="2047977"/>
                  <a:pt x="306" y="1964662"/>
                </a:cubicBezTo>
                <a:close/>
              </a:path>
            </a:pathLst>
          </a:custGeom>
          <a:solidFill>
            <a:srgbClr val="14CB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98" name="组合 6197">
            <a:extLst>
              <a:ext uri="{FF2B5EF4-FFF2-40B4-BE49-F238E27FC236}">
                <a16:creationId xmlns:a16="http://schemas.microsoft.com/office/drawing/2014/main" id="{B9FF381B-3C34-0F77-5052-040B64BAFDF8}"/>
              </a:ext>
            </a:extLst>
          </p:cNvPr>
          <p:cNvGrpSpPr/>
          <p:nvPr/>
        </p:nvGrpSpPr>
        <p:grpSpPr>
          <a:xfrm>
            <a:off x="690354" y="2408824"/>
            <a:ext cx="634551" cy="1058424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3B6DFB0-6C42-D18F-04BB-530EE9E53AE6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5A92BD-ECFA-A6A4-C6ED-D252C6543B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32">
            <a:extLst>
              <a:ext uri="{FF2B5EF4-FFF2-40B4-BE49-F238E27FC236}">
                <a16:creationId xmlns:a16="http://schemas.microsoft.com/office/drawing/2014/main" id="{8C28F10A-9C4A-2918-D689-4F3333601631}"/>
              </a:ext>
            </a:extLst>
          </p:cNvPr>
          <p:cNvGrpSpPr/>
          <p:nvPr/>
        </p:nvGrpSpPr>
        <p:grpSpPr>
          <a:xfrm>
            <a:off x="-200443" y="3871743"/>
            <a:ext cx="976023" cy="833997"/>
            <a:chOff x="8015464" y="-919001"/>
            <a:chExt cx="976023" cy="83399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784CC68-6A44-3FF7-F7CD-DF63ED193053}"/>
                </a:ext>
              </a:extLst>
            </p:cNvPr>
            <p:cNvSpPr/>
            <p:nvPr/>
          </p:nvSpPr>
          <p:spPr>
            <a:xfrm>
              <a:off x="8136999" y="-835837"/>
              <a:ext cx="747964" cy="640003"/>
            </a:xfrm>
            <a:custGeom>
              <a:avLst/>
              <a:gdLst>
                <a:gd name="connsiteX0" fmla="*/ 714098 w 747964"/>
                <a:gd name="connsiteY0" fmla="*/ 76117 h 640003"/>
                <a:gd name="connsiteX1" fmla="*/ 546306 w 747964"/>
                <a:gd name="connsiteY1" fmla="*/ 1152 h 640003"/>
                <a:gd name="connsiteX2" fmla="*/ 396923 w 747964"/>
                <a:gd name="connsiteY2" fmla="*/ 120542 h 640003"/>
                <a:gd name="connsiteX3" fmla="*/ 188348 w 747964"/>
                <a:gd name="connsiteY3" fmla="*/ 20476 h 640003"/>
                <a:gd name="connsiteX4" fmla="*/ 78864 w 747964"/>
                <a:gd name="connsiteY4" fmla="*/ 46841 h 640003"/>
                <a:gd name="connsiteX5" fmla="*/ 18590 w 747964"/>
                <a:gd name="connsiteY5" fmla="*/ 120374 h 640003"/>
                <a:gd name="connsiteX6" fmla="*/ 179433 w 747964"/>
                <a:gd name="connsiteY6" fmla="*/ 503050 h 640003"/>
                <a:gd name="connsiteX7" fmla="*/ 394424 w 747964"/>
                <a:gd name="connsiteY7" fmla="*/ 631265 h 640003"/>
                <a:gd name="connsiteX8" fmla="*/ 407362 w 747964"/>
                <a:gd name="connsiteY8" fmla="*/ 637742 h 640003"/>
                <a:gd name="connsiteX9" fmla="*/ 408475 w 747964"/>
                <a:gd name="connsiteY9" fmla="*/ 636614 h 640003"/>
                <a:gd name="connsiteX10" fmla="*/ 416125 w 747964"/>
                <a:gd name="connsiteY10" fmla="*/ 628857 h 640003"/>
                <a:gd name="connsiteX11" fmla="*/ 591751 w 747964"/>
                <a:gd name="connsiteY11" fmla="*/ 450808 h 640003"/>
                <a:gd name="connsiteX12" fmla="*/ 727052 w 747964"/>
                <a:gd name="connsiteY12" fmla="*/ 280912 h 640003"/>
                <a:gd name="connsiteX13" fmla="*/ 714098 w 747964"/>
                <a:gd name="connsiteY13" fmla="*/ 76117 h 640003"/>
                <a:gd name="connsiteX14" fmla="*/ 714890 w 747964"/>
                <a:gd name="connsiteY14" fmla="*/ 270945 h 640003"/>
                <a:gd name="connsiteX15" fmla="*/ 589450 w 747964"/>
                <a:gd name="connsiteY15" fmla="*/ 431392 h 640003"/>
                <a:gd name="connsiteX16" fmla="*/ 404497 w 747964"/>
                <a:gd name="connsiteY16" fmla="*/ 618905 h 640003"/>
                <a:gd name="connsiteX17" fmla="*/ 214637 w 747964"/>
                <a:gd name="connsiteY17" fmla="*/ 511813 h 640003"/>
                <a:gd name="connsiteX18" fmla="*/ 60378 w 747964"/>
                <a:gd name="connsiteY18" fmla="*/ 349355 h 640003"/>
                <a:gd name="connsiteX19" fmla="*/ 22857 w 747964"/>
                <a:gd name="connsiteY19" fmla="*/ 153430 h 640003"/>
                <a:gd name="connsiteX20" fmla="*/ 68486 w 747964"/>
                <a:gd name="connsiteY20" fmla="*/ 74532 h 640003"/>
                <a:gd name="connsiteX21" fmla="*/ 163065 w 747964"/>
                <a:gd name="connsiteY21" fmla="*/ 35472 h 640003"/>
                <a:gd name="connsiteX22" fmla="*/ 396969 w 747964"/>
                <a:gd name="connsiteY22" fmla="*/ 139607 h 640003"/>
                <a:gd name="connsiteX23" fmla="*/ 408155 w 747964"/>
                <a:gd name="connsiteY23" fmla="*/ 135050 h 640003"/>
                <a:gd name="connsiteX24" fmla="*/ 533108 w 747964"/>
                <a:gd name="connsiteY24" fmla="*/ 18678 h 640003"/>
                <a:gd name="connsiteX25" fmla="*/ 695307 w 747964"/>
                <a:gd name="connsiteY25" fmla="*/ 76559 h 640003"/>
                <a:gd name="connsiteX26" fmla="*/ 714890 w 747964"/>
                <a:gd name="connsiteY26" fmla="*/ 270945 h 64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7964" h="640003">
                  <a:moveTo>
                    <a:pt x="714098" y="76117"/>
                  </a:moveTo>
                  <a:cubicBezTo>
                    <a:pt x="676547" y="24179"/>
                    <a:pt x="610314" y="-6453"/>
                    <a:pt x="546306" y="1152"/>
                  </a:cubicBezTo>
                  <a:cubicBezTo>
                    <a:pt x="478975" y="9153"/>
                    <a:pt x="419905" y="57143"/>
                    <a:pt x="396923" y="120542"/>
                  </a:cubicBezTo>
                  <a:cubicBezTo>
                    <a:pt x="334988" y="73313"/>
                    <a:pt x="268526" y="26084"/>
                    <a:pt x="188348" y="20476"/>
                  </a:cubicBezTo>
                  <a:cubicBezTo>
                    <a:pt x="150386" y="17809"/>
                    <a:pt x="110807" y="25429"/>
                    <a:pt x="78864" y="46841"/>
                  </a:cubicBezTo>
                  <a:cubicBezTo>
                    <a:pt x="52057" y="64809"/>
                    <a:pt x="31529" y="90930"/>
                    <a:pt x="18590" y="120374"/>
                  </a:cubicBezTo>
                  <a:cubicBezTo>
                    <a:pt x="-46485" y="268400"/>
                    <a:pt x="71854" y="413287"/>
                    <a:pt x="179433" y="503050"/>
                  </a:cubicBezTo>
                  <a:cubicBezTo>
                    <a:pt x="243898" y="556832"/>
                    <a:pt x="316547" y="600068"/>
                    <a:pt x="394424" y="631265"/>
                  </a:cubicBezTo>
                  <a:cubicBezTo>
                    <a:pt x="393707" y="637437"/>
                    <a:pt x="401800" y="643380"/>
                    <a:pt x="407362" y="637742"/>
                  </a:cubicBezTo>
                  <a:cubicBezTo>
                    <a:pt x="407728" y="637361"/>
                    <a:pt x="408109" y="636995"/>
                    <a:pt x="408475" y="636614"/>
                  </a:cubicBezTo>
                  <a:cubicBezTo>
                    <a:pt x="413230" y="637452"/>
                    <a:pt x="416232" y="633170"/>
                    <a:pt x="416125" y="628857"/>
                  </a:cubicBezTo>
                  <a:cubicBezTo>
                    <a:pt x="474662" y="569512"/>
                    <a:pt x="533199" y="510152"/>
                    <a:pt x="591751" y="450808"/>
                  </a:cubicBezTo>
                  <a:cubicBezTo>
                    <a:pt x="642272" y="399586"/>
                    <a:pt x="697029" y="347572"/>
                    <a:pt x="727052" y="280912"/>
                  </a:cubicBezTo>
                  <a:cubicBezTo>
                    <a:pt x="756435" y="215685"/>
                    <a:pt x="757242" y="135782"/>
                    <a:pt x="714098" y="76117"/>
                  </a:cubicBezTo>
                  <a:close/>
                  <a:moveTo>
                    <a:pt x="714890" y="270945"/>
                  </a:moveTo>
                  <a:cubicBezTo>
                    <a:pt x="687367" y="333886"/>
                    <a:pt x="636938" y="383264"/>
                    <a:pt x="589450" y="431392"/>
                  </a:cubicBezTo>
                  <a:cubicBezTo>
                    <a:pt x="527804" y="493891"/>
                    <a:pt x="466143" y="556406"/>
                    <a:pt x="404497" y="618905"/>
                  </a:cubicBezTo>
                  <a:cubicBezTo>
                    <a:pt x="336603" y="592311"/>
                    <a:pt x="272549" y="556116"/>
                    <a:pt x="214637" y="511813"/>
                  </a:cubicBezTo>
                  <a:cubicBezTo>
                    <a:pt x="155735" y="466749"/>
                    <a:pt x="99728" y="412647"/>
                    <a:pt x="60378" y="349355"/>
                  </a:cubicBezTo>
                  <a:cubicBezTo>
                    <a:pt x="24016" y="290849"/>
                    <a:pt x="4021" y="221446"/>
                    <a:pt x="22857" y="153430"/>
                  </a:cubicBezTo>
                  <a:cubicBezTo>
                    <a:pt x="31056" y="123803"/>
                    <a:pt x="46114" y="95853"/>
                    <a:pt x="68486" y="74532"/>
                  </a:cubicBezTo>
                  <a:cubicBezTo>
                    <a:pt x="94059" y="50148"/>
                    <a:pt x="128029" y="37392"/>
                    <a:pt x="163065" y="35472"/>
                  </a:cubicBezTo>
                  <a:cubicBezTo>
                    <a:pt x="253362" y="30504"/>
                    <a:pt x="329044" y="87593"/>
                    <a:pt x="396969" y="139607"/>
                  </a:cubicBezTo>
                  <a:cubicBezTo>
                    <a:pt x="401007" y="142701"/>
                    <a:pt x="406936" y="139287"/>
                    <a:pt x="408155" y="135050"/>
                  </a:cubicBezTo>
                  <a:cubicBezTo>
                    <a:pt x="424980" y="77367"/>
                    <a:pt x="474464" y="31555"/>
                    <a:pt x="533108" y="18678"/>
                  </a:cubicBezTo>
                  <a:cubicBezTo>
                    <a:pt x="592498" y="5632"/>
                    <a:pt x="656765" y="30306"/>
                    <a:pt x="695307" y="76559"/>
                  </a:cubicBezTo>
                  <a:cubicBezTo>
                    <a:pt x="740341" y="130600"/>
                    <a:pt x="742170" y="208553"/>
                    <a:pt x="714890" y="2709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6EE66-D06C-8581-3A05-045C446C8722}"/>
                </a:ext>
              </a:extLst>
            </p:cNvPr>
            <p:cNvSpPr/>
            <p:nvPr/>
          </p:nvSpPr>
          <p:spPr>
            <a:xfrm>
              <a:off x="8494664" y="-893049"/>
              <a:ext cx="15240" cy="86694"/>
            </a:xfrm>
            <a:custGeom>
              <a:avLst/>
              <a:gdLst>
                <a:gd name="connsiteX0" fmla="*/ 0 w 15240"/>
                <a:gd name="connsiteY0" fmla="*/ 7355 h 86694"/>
                <a:gd name="connsiteX1" fmla="*/ 0 w 15240"/>
                <a:gd name="connsiteY1" fmla="*/ 79334 h 86694"/>
                <a:gd name="connsiteX2" fmla="*/ 15240 w 15240"/>
                <a:gd name="connsiteY2" fmla="*/ 79334 h 86694"/>
                <a:gd name="connsiteX3" fmla="*/ 15240 w 15240"/>
                <a:gd name="connsiteY3" fmla="*/ 7355 h 86694"/>
                <a:gd name="connsiteX4" fmla="*/ 0 w 15240"/>
                <a:gd name="connsiteY4" fmla="*/ 7355 h 8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86694">
                  <a:moveTo>
                    <a:pt x="0" y="7355"/>
                  </a:moveTo>
                  <a:lnTo>
                    <a:pt x="0" y="79334"/>
                  </a:lnTo>
                  <a:cubicBezTo>
                    <a:pt x="0" y="89133"/>
                    <a:pt x="15240" y="89163"/>
                    <a:pt x="15240" y="79334"/>
                  </a:cubicBezTo>
                  <a:lnTo>
                    <a:pt x="15240" y="7355"/>
                  </a:lnTo>
                  <a:cubicBezTo>
                    <a:pt x="15240" y="-2444"/>
                    <a:pt x="0" y="-2459"/>
                    <a:pt x="0" y="735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B1278E-AF9A-DEAE-711A-C072DF841149}"/>
                </a:ext>
              </a:extLst>
            </p:cNvPr>
            <p:cNvSpPr/>
            <p:nvPr/>
          </p:nvSpPr>
          <p:spPr>
            <a:xfrm>
              <a:off x="8370641" y="-908146"/>
              <a:ext cx="21900" cy="69904"/>
            </a:xfrm>
            <a:custGeom>
              <a:avLst/>
              <a:gdLst>
                <a:gd name="connsiteX0" fmla="*/ 21839 w 21900"/>
                <a:gd name="connsiteY0" fmla="*/ 62640 h 69904"/>
                <a:gd name="connsiteX1" fmla="*/ 15301 w 21900"/>
                <a:gd name="connsiteY1" fmla="*/ 7258 h 69904"/>
                <a:gd name="connsiteX2" fmla="*/ 61 w 21900"/>
                <a:gd name="connsiteY2" fmla="*/ 7258 h 69904"/>
                <a:gd name="connsiteX3" fmla="*/ 6599 w 21900"/>
                <a:gd name="connsiteY3" fmla="*/ 62640 h 69904"/>
                <a:gd name="connsiteX4" fmla="*/ 21839 w 21900"/>
                <a:gd name="connsiteY4" fmla="*/ 62640 h 6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0" h="69904">
                  <a:moveTo>
                    <a:pt x="21839" y="62640"/>
                  </a:moveTo>
                  <a:lnTo>
                    <a:pt x="15301" y="7258"/>
                  </a:lnTo>
                  <a:cubicBezTo>
                    <a:pt x="14173" y="-2358"/>
                    <a:pt x="-1082" y="-2480"/>
                    <a:pt x="61" y="7258"/>
                  </a:cubicBezTo>
                  <a:lnTo>
                    <a:pt x="6599" y="62640"/>
                  </a:lnTo>
                  <a:cubicBezTo>
                    <a:pt x="7727" y="72272"/>
                    <a:pt x="22982" y="72379"/>
                    <a:pt x="21839" y="626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5B14EC-6DF1-F276-ED71-68B8A54F3AD2}"/>
                </a:ext>
              </a:extLst>
            </p:cNvPr>
            <p:cNvSpPr/>
            <p:nvPr/>
          </p:nvSpPr>
          <p:spPr>
            <a:xfrm>
              <a:off x="8209317" y="-895329"/>
              <a:ext cx="36167" cy="62414"/>
            </a:xfrm>
            <a:custGeom>
              <a:avLst/>
              <a:gdLst>
                <a:gd name="connsiteX0" fmla="*/ 35549 w 36167"/>
                <a:gd name="connsiteY0" fmla="*/ 53328 h 62414"/>
                <a:gd name="connsiteX1" fmla="*/ 15310 w 36167"/>
                <a:gd name="connsiteY1" fmla="*/ 5033 h 62414"/>
                <a:gd name="connsiteX2" fmla="*/ 619 w 36167"/>
                <a:gd name="connsiteY2" fmla="*/ 9087 h 62414"/>
                <a:gd name="connsiteX3" fmla="*/ 20857 w 36167"/>
                <a:gd name="connsiteY3" fmla="*/ 57382 h 62414"/>
                <a:gd name="connsiteX4" fmla="*/ 35549 w 36167"/>
                <a:gd name="connsiteY4" fmla="*/ 53328 h 6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7" h="62414">
                  <a:moveTo>
                    <a:pt x="35549" y="53328"/>
                  </a:moveTo>
                  <a:cubicBezTo>
                    <a:pt x="28797" y="37235"/>
                    <a:pt x="22046" y="21126"/>
                    <a:pt x="15310" y="5033"/>
                  </a:cubicBezTo>
                  <a:cubicBezTo>
                    <a:pt x="11576" y="-3883"/>
                    <a:pt x="-3176" y="34"/>
                    <a:pt x="619" y="9087"/>
                  </a:cubicBezTo>
                  <a:cubicBezTo>
                    <a:pt x="7370" y="25180"/>
                    <a:pt x="14121" y="41289"/>
                    <a:pt x="20857" y="57382"/>
                  </a:cubicBezTo>
                  <a:cubicBezTo>
                    <a:pt x="24591" y="66297"/>
                    <a:pt x="39343" y="62381"/>
                    <a:pt x="35549" y="53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F99E6B-7852-127F-1053-3AF2B3537E72}"/>
                </a:ext>
              </a:extLst>
            </p:cNvPr>
            <p:cNvSpPr/>
            <p:nvPr/>
          </p:nvSpPr>
          <p:spPr>
            <a:xfrm>
              <a:off x="8082341" y="-805500"/>
              <a:ext cx="57353" cy="45970"/>
            </a:xfrm>
            <a:custGeom>
              <a:avLst/>
              <a:gdLst>
                <a:gd name="connsiteX0" fmla="*/ 53970 w 57353"/>
                <a:gd name="connsiteY0" fmla="*/ 31440 h 45970"/>
                <a:gd name="connsiteX1" fmla="*/ 11070 w 57353"/>
                <a:gd name="connsiteY1" fmla="*/ 1372 h 45970"/>
                <a:gd name="connsiteX2" fmla="*/ 3373 w 57353"/>
                <a:gd name="connsiteY2" fmla="*/ 14523 h 45970"/>
                <a:gd name="connsiteX3" fmla="*/ 46274 w 57353"/>
                <a:gd name="connsiteY3" fmla="*/ 44592 h 45970"/>
                <a:gd name="connsiteX4" fmla="*/ 53970 w 57353"/>
                <a:gd name="connsiteY4" fmla="*/ 31440 h 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353" h="45970">
                  <a:moveTo>
                    <a:pt x="53970" y="31440"/>
                  </a:moveTo>
                  <a:cubicBezTo>
                    <a:pt x="39675" y="21412"/>
                    <a:pt x="25365" y="11399"/>
                    <a:pt x="11070" y="1372"/>
                  </a:cubicBezTo>
                  <a:cubicBezTo>
                    <a:pt x="3023" y="-4267"/>
                    <a:pt x="-4597" y="8946"/>
                    <a:pt x="3373" y="14523"/>
                  </a:cubicBezTo>
                  <a:cubicBezTo>
                    <a:pt x="17669" y="24551"/>
                    <a:pt x="31979" y="34564"/>
                    <a:pt x="46274" y="44592"/>
                  </a:cubicBezTo>
                  <a:cubicBezTo>
                    <a:pt x="54336" y="50246"/>
                    <a:pt x="61956" y="37033"/>
                    <a:pt x="53970" y="314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644DEBA-2EA2-2A60-FA67-F99C9321E951}"/>
                </a:ext>
              </a:extLst>
            </p:cNvPr>
            <p:cNvSpPr/>
            <p:nvPr/>
          </p:nvSpPr>
          <p:spPr>
            <a:xfrm>
              <a:off x="8015464" y="-666605"/>
              <a:ext cx="71646" cy="33272"/>
            </a:xfrm>
            <a:custGeom>
              <a:avLst/>
              <a:gdLst>
                <a:gd name="connsiteX0" fmla="*/ 66334 w 71646"/>
                <a:gd name="connsiteY0" fmla="*/ 18199 h 33272"/>
                <a:gd name="connsiteX1" fmla="*/ 9367 w 71646"/>
                <a:gd name="connsiteY1" fmla="*/ 383 h 33272"/>
                <a:gd name="connsiteX2" fmla="*/ 5313 w 71646"/>
                <a:gd name="connsiteY2" fmla="*/ 15074 h 33272"/>
                <a:gd name="connsiteX3" fmla="*/ 62280 w 71646"/>
                <a:gd name="connsiteY3" fmla="*/ 32890 h 33272"/>
                <a:gd name="connsiteX4" fmla="*/ 66334 w 71646"/>
                <a:gd name="connsiteY4" fmla="*/ 18199 h 3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6" h="33272">
                  <a:moveTo>
                    <a:pt x="66334" y="18199"/>
                  </a:moveTo>
                  <a:cubicBezTo>
                    <a:pt x="47345" y="12255"/>
                    <a:pt x="28356" y="6326"/>
                    <a:pt x="9367" y="383"/>
                  </a:cubicBezTo>
                  <a:cubicBezTo>
                    <a:pt x="-21" y="-2543"/>
                    <a:pt x="-4029" y="12164"/>
                    <a:pt x="5313" y="15074"/>
                  </a:cubicBezTo>
                  <a:cubicBezTo>
                    <a:pt x="24302" y="21018"/>
                    <a:pt x="43291" y="26946"/>
                    <a:pt x="62280" y="32890"/>
                  </a:cubicBezTo>
                  <a:cubicBezTo>
                    <a:pt x="71668" y="35816"/>
                    <a:pt x="75676" y="21109"/>
                    <a:pt x="66334" y="1819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D9D749-9ED2-9AE1-9B19-50275D5D4F8B}"/>
                </a:ext>
              </a:extLst>
            </p:cNvPr>
            <p:cNvSpPr/>
            <p:nvPr/>
          </p:nvSpPr>
          <p:spPr>
            <a:xfrm>
              <a:off x="8043898" y="-497915"/>
              <a:ext cx="69271" cy="24742"/>
            </a:xfrm>
            <a:custGeom>
              <a:avLst/>
              <a:gdLst>
                <a:gd name="connsiteX0" fmla="*/ 59708 w 69271"/>
                <a:gd name="connsiteY0" fmla="*/ 140 h 24742"/>
                <a:gd name="connsiteX1" fmla="*/ 5499 w 69271"/>
                <a:gd name="connsiteY1" fmla="*/ 9909 h 24742"/>
                <a:gd name="connsiteX2" fmla="*/ 9553 w 69271"/>
                <a:gd name="connsiteY2" fmla="*/ 24600 h 24742"/>
                <a:gd name="connsiteX3" fmla="*/ 63762 w 69271"/>
                <a:gd name="connsiteY3" fmla="*/ 14831 h 24742"/>
                <a:gd name="connsiteX4" fmla="*/ 59708 w 69271"/>
                <a:gd name="connsiteY4" fmla="*/ 140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1" h="24742">
                  <a:moveTo>
                    <a:pt x="59708" y="140"/>
                  </a:moveTo>
                  <a:cubicBezTo>
                    <a:pt x="41633" y="3401"/>
                    <a:pt x="23559" y="6648"/>
                    <a:pt x="5499" y="9909"/>
                  </a:cubicBezTo>
                  <a:cubicBezTo>
                    <a:pt x="-4133" y="11646"/>
                    <a:pt x="-48" y="26338"/>
                    <a:pt x="9553" y="24600"/>
                  </a:cubicBezTo>
                  <a:cubicBezTo>
                    <a:pt x="27628" y="21339"/>
                    <a:pt x="45702" y="18093"/>
                    <a:pt x="63762" y="14831"/>
                  </a:cubicBezTo>
                  <a:cubicBezTo>
                    <a:pt x="73409" y="13109"/>
                    <a:pt x="69324" y="-1582"/>
                    <a:pt x="59708" y="14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A0E626-E2D9-CB28-1972-58858A8226B3}"/>
                </a:ext>
              </a:extLst>
            </p:cNvPr>
            <p:cNvSpPr/>
            <p:nvPr/>
          </p:nvSpPr>
          <p:spPr>
            <a:xfrm>
              <a:off x="8106934" y="-420850"/>
              <a:ext cx="71683" cy="45048"/>
            </a:xfrm>
            <a:custGeom>
              <a:avLst/>
              <a:gdLst>
                <a:gd name="connsiteX0" fmla="*/ 60192 w 71683"/>
                <a:gd name="connsiteY0" fmla="*/ 967 h 45048"/>
                <a:gd name="connsiteX1" fmla="*/ 3804 w 71683"/>
                <a:gd name="connsiteY1" fmla="*/ 30929 h 45048"/>
                <a:gd name="connsiteX2" fmla="*/ 11500 w 71683"/>
                <a:gd name="connsiteY2" fmla="*/ 44081 h 45048"/>
                <a:gd name="connsiteX3" fmla="*/ 67888 w 71683"/>
                <a:gd name="connsiteY3" fmla="*/ 14119 h 45048"/>
                <a:gd name="connsiteX4" fmla="*/ 60192 w 71683"/>
                <a:gd name="connsiteY4" fmla="*/ 967 h 4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83" h="45048">
                  <a:moveTo>
                    <a:pt x="60192" y="967"/>
                  </a:moveTo>
                  <a:cubicBezTo>
                    <a:pt x="41401" y="10949"/>
                    <a:pt x="22595" y="20947"/>
                    <a:pt x="3804" y="30929"/>
                  </a:cubicBezTo>
                  <a:cubicBezTo>
                    <a:pt x="-4867" y="35532"/>
                    <a:pt x="2829" y="48699"/>
                    <a:pt x="11500" y="44081"/>
                  </a:cubicBezTo>
                  <a:cubicBezTo>
                    <a:pt x="30291" y="34099"/>
                    <a:pt x="49098" y="24102"/>
                    <a:pt x="67888" y="14119"/>
                  </a:cubicBezTo>
                  <a:cubicBezTo>
                    <a:pt x="76545" y="9517"/>
                    <a:pt x="68849" y="-3650"/>
                    <a:pt x="60192" y="9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FA0982-F3D0-9D7F-8E39-223DCEAF7099}"/>
                </a:ext>
              </a:extLst>
            </p:cNvPr>
            <p:cNvSpPr/>
            <p:nvPr/>
          </p:nvSpPr>
          <p:spPr>
            <a:xfrm>
              <a:off x="8171636" y="-332305"/>
              <a:ext cx="69764" cy="58382"/>
            </a:xfrm>
            <a:custGeom>
              <a:avLst/>
              <a:gdLst>
                <a:gd name="connsiteX0" fmla="*/ 58858 w 69764"/>
                <a:gd name="connsiteY0" fmla="*/ 1500 h 58382"/>
                <a:gd name="connsiteX1" fmla="*/ 3217 w 69764"/>
                <a:gd name="connsiteY1" fmla="*/ 43730 h 58382"/>
                <a:gd name="connsiteX2" fmla="*/ 10913 w 69764"/>
                <a:gd name="connsiteY2" fmla="*/ 56882 h 58382"/>
                <a:gd name="connsiteX3" fmla="*/ 66554 w 69764"/>
                <a:gd name="connsiteY3" fmla="*/ 14652 h 58382"/>
                <a:gd name="connsiteX4" fmla="*/ 58858 w 69764"/>
                <a:gd name="connsiteY4" fmla="*/ 1500 h 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4" h="58382">
                  <a:moveTo>
                    <a:pt x="58858" y="1500"/>
                  </a:moveTo>
                  <a:cubicBezTo>
                    <a:pt x="40311" y="15582"/>
                    <a:pt x="21764" y="29664"/>
                    <a:pt x="3217" y="43730"/>
                  </a:cubicBezTo>
                  <a:cubicBezTo>
                    <a:pt x="-4495" y="49582"/>
                    <a:pt x="3095" y="62826"/>
                    <a:pt x="10913" y="56882"/>
                  </a:cubicBezTo>
                  <a:cubicBezTo>
                    <a:pt x="29460" y="42800"/>
                    <a:pt x="48007" y="28719"/>
                    <a:pt x="66554" y="14652"/>
                  </a:cubicBezTo>
                  <a:cubicBezTo>
                    <a:pt x="74251" y="8800"/>
                    <a:pt x="66676" y="-4444"/>
                    <a:pt x="58858" y="1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6DC97-A8EE-4749-3D65-9CFD5E647EAD}"/>
                </a:ext>
              </a:extLst>
            </p:cNvPr>
            <p:cNvSpPr/>
            <p:nvPr/>
          </p:nvSpPr>
          <p:spPr>
            <a:xfrm>
              <a:off x="8263771" y="-292782"/>
              <a:ext cx="65613" cy="74616"/>
            </a:xfrm>
            <a:custGeom>
              <a:avLst/>
              <a:gdLst>
                <a:gd name="connsiteX0" fmla="*/ 52875 w 65613"/>
                <a:gd name="connsiteY0" fmla="*/ 2500 h 74616"/>
                <a:gd name="connsiteX1" fmla="*/ 1958 w 65613"/>
                <a:gd name="connsiteY1" fmla="*/ 61342 h 74616"/>
                <a:gd name="connsiteX2" fmla="*/ 12733 w 65613"/>
                <a:gd name="connsiteY2" fmla="*/ 72116 h 74616"/>
                <a:gd name="connsiteX3" fmla="*/ 63650 w 65613"/>
                <a:gd name="connsiteY3" fmla="*/ 13275 h 74616"/>
                <a:gd name="connsiteX4" fmla="*/ 52875 w 65613"/>
                <a:gd name="connsiteY4" fmla="*/ 2500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13" h="74616">
                  <a:moveTo>
                    <a:pt x="52875" y="2500"/>
                  </a:moveTo>
                  <a:cubicBezTo>
                    <a:pt x="35898" y="22114"/>
                    <a:pt x="18936" y="41728"/>
                    <a:pt x="1958" y="61342"/>
                  </a:cubicBezTo>
                  <a:cubicBezTo>
                    <a:pt x="-4427" y="68733"/>
                    <a:pt x="6302" y="79554"/>
                    <a:pt x="12733" y="72116"/>
                  </a:cubicBezTo>
                  <a:cubicBezTo>
                    <a:pt x="29710" y="52503"/>
                    <a:pt x="46672" y="32889"/>
                    <a:pt x="63650" y="13275"/>
                  </a:cubicBezTo>
                  <a:cubicBezTo>
                    <a:pt x="70050" y="5883"/>
                    <a:pt x="59306" y="-4937"/>
                    <a:pt x="52875" y="25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83FEBB-3776-A9B2-E6DC-BA649D026D97}"/>
                </a:ext>
              </a:extLst>
            </p:cNvPr>
            <p:cNvSpPr/>
            <p:nvPr/>
          </p:nvSpPr>
          <p:spPr>
            <a:xfrm>
              <a:off x="8377617" y="-208871"/>
              <a:ext cx="53644" cy="67531"/>
            </a:xfrm>
            <a:custGeom>
              <a:avLst/>
              <a:gdLst>
                <a:gd name="connsiteX0" fmla="*/ 39095 w 53644"/>
                <a:gd name="connsiteY0" fmla="*/ 3354 h 67531"/>
                <a:gd name="connsiteX1" fmla="*/ 1391 w 53644"/>
                <a:gd name="connsiteY1" fmla="*/ 56481 h 67531"/>
                <a:gd name="connsiteX2" fmla="*/ 14543 w 53644"/>
                <a:gd name="connsiteY2" fmla="*/ 64177 h 67531"/>
                <a:gd name="connsiteX3" fmla="*/ 52247 w 53644"/>
                <a:gd name="connsiteY3" fmla="*/ 11051 h 67531"/>
                <a:gd name="connsiteX4" fmla="*/ 39095 w 53644"/>
                <a:gd name="connsiteY4" fmla="*/ 3354 h 6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4" h="67531">
                  <a:moveTo>
                    <a:pt x="39095" y="3354"/>
                  </a:moveTo>
                  <a:cubicBezTo>
                    <a:pt x="26522" y="21063"/>
                    <a:pt x="13964" y="38772"/>
                    <a:pt x="1391" y="56481"/>
                  </a:cubicBezTo>
                  <a:cubicBezTo>
                    <a:pt x="-4294" y="64497"/>
                    <a:pt x="8919" y="72117"/>
                    <a:pt x="14543" y="64177"/>
                  </a:cubicBezTo>
                  <a:cubicBezTo>
                    <a:pt x="27116" y="46468"/>
                    <a:pt x="39674" y="28759"/>
                    <a:pt x="52247" y="11051"/>
                  </a:cubicBezTo>
                  <a:cubicBezTo>
                    <a:pt x="57946" y="3034"/>
                    <a:pt x="44733" y="-4586"/>
                    <a:pt x="39095" y="3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239B9F-DAF5-5C23-F38D-3DB4666F2CA7}"/>
                </a:ext>
              </a:extLst>
            </p:cNvPr>
            <p:cNvSpPr/>
            <p:nvPr/>
          </p:nvSpPr>
          <p:spPr>
            <a:xfrm>
              <a:off x="8470218" y="-153727"/>
              <a:ext cx="41668" cy="68723"/>
            </a:xfrm>
            <a:custGeom>
              <a:avLst/>
              <a:gdLst>
                <a:gd name="connsiteX0" fmla="*/ 27631 w 41668"/>
                <a:gd name="connsiteY0" fmla="*/ 3867 h 68723"/>
                <a:gd name="connsiteX1" fmla="*/ 885 w 41668"/>
                <a:gd name="connsiteY1" fmla="*/ 57161 h 68723"/>
                <a:gd name="connsiteX2" fmla="*/ 14037 w 41668"/>
                <a:gd name="connsiteY2" fmla="*/ 64857 h 68723"/>
                <a:gd name="connsiteX3" fmla="*/ 40783 w 41668"/>
                <a:gd name="connsiteY3" fmla="*/ 11563 h 68723"/>
                <a:gd name="connsiteX4" fmla="*/ 27631 w 41668"/>
                <a:gd name="connsiteY4" fmla="*/ 3867 h 6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68" h="68723">
                  <a:moveTo>
                    <a:pt x="27631" y="3867"/>
                  </a:moveTo>
                  <a:cubicBezTo>
                    <a:pt x="18716" y="21637"/>
                    <a:pt x="9800" y="39391"/>
                    <a:pt x="885" y="57161"/>
                  </a:cubicBezTo>
                  <a:cubicBezTo>
                    <a:pt x="-3504" y="65909"/>
                    <a:pt x="9633" y="73635"/>
                    <a:pt x="14037" y="64857"/>
                  </a:cubicBezTo>
                  <a:cubicBezTo>
                    <a:pt x="22952" y="47087"/>
                    <a:pt x="31868" y="29333"/>
                    <a:pt x="40783" y="11563"/>
                  </a:cubicBezTo>
                  <a:cubicBezTo>
                    <a:pt x="45172" y="2815"/>
                    <a:pt x="32035" y="-4912"/>
                    <a:pt x="27631" y="386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098A6C-8DE0-8327-3700-F998515F5982}"/>
                </a:ext>
              </a:extLst>
            </p:cNvPr>
            <p:cNvSpPr/>
            <p:nvPr/>
          </p:nvSpPr>
          <p:spPr>
            <a:xfrm>
              <a:off x="8601057" y="-171297"/>
              <a:ext cx="38807" cy="56452"/>
            </a:xfrm>
            <a:custGeom>
              <a:avLst/>
              <a:gdLst>
                <a:gd name="connsiteX0" fmla="*/ 37747 w 38807"/>
                <a:gd name="connsiteY0" fmla="*/ 45044 h 56452"/>
                <a:gd name="connsiteX1" fmla="*/ 14217 w 38807"/>
                <a:gd name="connsiteY1" fmla="*/ 3713 h 56452"/>
                <a:gd name="connsiteX2" fmla="*/ 1065 w 38807"/>
                <a:gd name="connsiteY2" fmla="*/ 11409 h 56452"/>
                <a:gd name="connsiteX3" fmla="*/ 24595 w 38807"/>
                <a:gd name="connsiteY3" fmla="*/ 52740 h 56452"/>
                <a:gd name="connsiteX4" fmla="*/ 37747 w 38807"/>
                <a:gd name="connsiteY4" fmla="*/ 45044 h 5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07" h="56452">
                  <a:moveTo>
                    <a:pt x="37747" y="45044"/>
                  </a:moveTo>
                  <a:cubicBezTo>
                    <a:pt x="29899" y="31266"/>
                    <a:pt x="22050" y="17490"/>
                    <a:pt x="14217" y="3713"/>
                  </a:cubicBezTo>
                  <a:cubicBezTo>
                    <a:pt x="9370" y="-4806"/>
                    <a:pt x="-3812" y="2859"/>
                    <a:pt x="1065" y="11409"/>
                  </a:cubicBezTo>
                  <a:cubicBezTo>
                    <a:pt x="8913" y="25186"/>
                    <a:pt x="16762" y="38963"/>
                    <a:pt x="24595" y="52740"/>
                  </a:cubicBezTo>
                  <a:cubicBezTo>
                    <a:pt x="29442" y="61259"/>
                    <a:pt x="42609" y="53593"/>
                    <a:pt x="37747" y="450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BB573F0-F301-4605-68E9-3AB9FBF2FD2F}"/>
                </a:ext>
              </a:extLst>
            </p:cNvPr>
            <p:cNvSpPr/>
            <p:nvPr/>
          </p:nvSpPr>
          <p:spPr>
            <a:xfrm>
              <a:off x="8696775" y="-276832"/>
              <a:ext cx="38302" cy="52438"/>
            </a:xfrm>
            <a:custGeom>
              <a:avLst/>
              <a:gdLst>
                <a:gd name="connsiteX0" fmla="*/ 37142 w 38302"/>
                <a:gd name="connsiteY0" fmla="*/ 41124 h 52438"/>
                <a:gd name="connsiteX1" fmla="*/ 14313 w 38302"/>
                <a:gd name="connsiteY1" fmla="*/ 3619 h 52438"/>
                <a:gd name="connsiteX2" fmla="*/ 1161 w 38302"/>
                <a:gd name="connsiteY2" fmla="*/ 11315 h 52438"/>
                <a:gd name="connsiteX3" fmla="*/ 23990 w 38302"/>
                <a:gd name="connsiteY3" fmla="*/ 48820 h 52438"/>
                <a:gd name="connsiteX4" fmla="*/ 37142 w 38302"/>
                <a:gd name="connsiteY4" fmla="*/ 41124 h 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02" h="52438">
                  <a:moveTo>
                    <a:pt x="37142" y="41124"/>
                  </a:moveTo>
                  <a:cubicBezTo>
                    <a:pt x="29537" y="28627"/>
                    <a:pt x="21917" y="16115"/>
                    <a:pt x="14313" y="3619"/>
                  </a:cubicBezTo>
                  <a:cubicBezTo>
                    <a:pt x="9223" y="-4748"/>
                    <a:pt x="-3960" y="2902"/>
                    <a:pt x="1161" y="11315"/>
                  </a:cubicBezTo>
                  <a:cubicBezTo>
                    <a:pt x="8765" y="23812"/>
                    <a:pt x="16385" y="36324"/>
                    <a:pt x="23990" y="48820"/>
                  </a:cubicBezTo>
                  <a:cubicBezTo>
                    <a:pt x="29080" y="57187"/>
                    <a:pt x="42263" y="49537"/>
                    <a:pt x="37142" y="4112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14CFA0-18D1-1E9A-D062-BC81B6C7FFB9}"/>
                </a:ext>
              </a:extLst>
            </p:cNvPr>
            <p:cNvSpPr/>
            <p:nvPr/>
          </p:nvSpPr>
          <p:spPr>
            <a:xfrm>
              <a:off x="8776840" y="-370696"/>
              <a:ext cx="57492" cy="45187"/>
            </a:xfrm>
            <a:custGeom>
              <a:avLst/>
              <a:gdLst>
                <a:gd name="connsiteX0" fmla="*/ 54064 w 57492"/>
                <a:gd name="connsiteY0" fmla="*/ 30702 h 45187"/>
                <a:gd name="connsiteX1" fmla="*/ 11118 w 57492"/>
                <a:gd name="connsiteY1" fmla="*/ 1334 h 45187"/>
                <a:gd name="connsiteX2" fmla="*/ 3421 w 57492"/>
                <a:gd name="connsiteY2" fmla="*/ 14486 h 45187"/>
                <a:gd name="connsiteX3" fmla="*/ 46368 w 57492"/>
                <a:gd name="connsiteY3" fmla="*/ 43854 h 45187"/>
                <a:gd name="connsiteX4" fmla="*/ 54064 w 57492"/>
                <a:gd name="connsiteY4" fmla="*/ 30702 h 4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2" h="45187">
                  <a:moveTo>
                    <a:pt x="54064" y="30702"/>
                  </a:moveTo>
                  <a:cubicBezTo>
                    <a:pt x="39754" y="20917"/>
                    <a:pt x="25443" y="11133"/>
                    <a:pt x="11118" y="1334"/>
                  </a:cubicBezTo>
                  <a:cubicBezTo>
                    <a:pt x="2995" y="-4213"/>
                    <a:pt x="-4625" y="8985"/>
                    <a:pt x="3421" y="14486"/>
                  </a:cubicBezTo>
                  <a:cubicBezTo>
                    <a:pt x="17732" y="24270"/>
                    <a:pt x="32042" y="34054"/>
                    <a:pt x="46368" y="43854"/>
                  </a:cubicBezTo>
                  <a:cubicBezTo>
                    <a:pt x="54491" y="49401"/>
                    <a:pt x="62126" y="36203"/>
                    <a:pt x="54064" y="307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485ED-C387-A624-3E5A-A237733D3A8A}"/>
                </a:ext>
              </a:extLst>
            </p:cNvPr>
            <p:cNvSpPr/>
            <p:nvPr/>
          </p:nvSpPr>
          <p:spPr>
            <a:xfrm>
              <a:off x="8856906" y="-462017"/>
              <a:ext cx="56398" cy="20607"/>
            </a:xfrm>
            <a:custGeom>
              <a:avLst/>
              <a:gdLst>
                <a:gd name="connsiteX0" fmla="*/ 50884 w 56398"/>
                <a:gd name="connsiteY0" fmla="*/ 5832 h 20607"/>
                <a:gd name="connsiteX1" fmla="*/ 9568 w 56398"/>
                <a:gd name="connsiteY1" fmla="*/ 86 h 20607"/>
                <a:gd name="connsiteX2" fmla="*/ 5515 w 56398"/>
                <a:gd name="connsiteY2" fmla="*/ 14778 h 20607"/>
                <a:gd name="connsiteX3" fmla="*/ 46830 w 56398"/>
                <a:gd name="connsiteY3" fmla="*/ 20523 h 20607"/>
                <a:gd name="connsiteX4" fmla="*/ 50884 w 56398"/>
                <a:gd name="connsiteY4" fmla="*/ 5832 h 2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8" h="20607">
                  <a:moveTo>
                    <a:pt x="50884" y="5832"/>
                  </a:moveTo>
                  <a:cubicBezTo>
                    <a:pt x="37107" y="3912"/>
                    <a:pt x="23345" y="1991"/>
                    <a:pt x="9568" y="86"/>
                  </a:cubicBezTo>
                  <a:cubicBezTo>
                    <a:pt x="-17" y="-1255"/>
                    <a:pt x="-4163" y="13437"/>
                    <a:pt x="5515" y="14778"/>
                  </a:cubicBezTo>
                  <a:cubicBezTo>
                    <a:pt x="19291" y="16698"/>
                    <a:pt x="33053" y="18618"/>
                    <a:pt x="46830" y="20523"/>
                  </a:cubicBezTo>
                  <a:cubicBezTo>
                    <a:pt x="56416" y="21849"/>
                    <a:pt x="60562" y="7173"/>
                    <a:pt x="50884" y="583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8B8807-3D7B-43DF-14AD-C95D2F84531C}"/>
                </a:ext>
              </a:extLst>
            </p:cNvPr>
            <p:cNvSpPr/>
            <p:nvPr/>
          </p:nvSpPr>
          <p:spPr>
            <a:xfrm>
              <a:off x="8932547" y="-621552"/>
              <a:ext cx="58940" cy="37548"/>
            </a:xfrm>
            <a:custGeom>
              <a:avLst/>
              <a:gdLst>
                <a:gd name="connsiteX0" fmla="*/ 47420 w 58940"/>
                <a:gd name="connsiteY0" fmla="*/ 928 h 37548"/>
                <a:gd name="connsiteX1" fmla="*/ 3834 w 58940"/>
                <a:gd name="connsiteY1" fmla="*/ 23468 h 37548"/>
                <a:gd name="connsiteX2" fmla="*/ 11530 w 58940"/>
                <a:gd name="connsiteY2" fmla="*/ 36620 h 37548"/>
                <a:gd name="connsiteX3" fmla="*/ 55116 w 58940"/>
                <a:gd name="connsiteY3" fmla="*/ 14080 h 37548"/>
                <a:gd name="connsiteX4" fmla="*/ 47420 w 58940"/>
                <a:gd name="connsiteY4" fmla="*/ 928 h 3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0" h="37548">
                  <a:moveTo>
                    <a:pt x="47420" y="928"/>
                  </a:moveTo>
                  <a:cubicBezTo>
                    <a:pt x="32896" y="8441"/>
                    <a:pt x="18357" y="15954"/>
                    <a:pt x="3834" y="23468"/>
                  </a:cubicBezTo>
                  <a:cubicBezTo>
                    <a:pt x="-4884" y="27979"/>
                    <a:pt x="2813" y="41131"/>
                    <a:pt x="11530" y="36620"/>
                  </a:cubicBezTo>
                  <a:cubicBezTo>
                    <a:pt x="26054" y="29106"/>
                    <a:pt x="40592" y="21593"/>
                    <a:pt x="55116" y="14080"/>
                  </a:cubicBezTo>
                  <a:cubicBezTo>
                    <a:pt x="63818" y="9584"/>
                    <a:pt x="56122" y="-3583"/>
                    <a:pt x="47420" y="9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24FE6C-32BD-598C-D4DE-9AF255AA287E}"/>
                </a:ext>
              </a:extLst>
            </p:cNvPr>
            <p:cNvSpPr/>
            <p:nvPr/>
          </p:nvSpPr>
          <p:spPr>
            <a:xfrm>
              <a:off x="8918448" y="-735595"/>
              <a:ext cx="64195" cy="48789"/>
            </a:xfrm>
            <a:custGeom>
              <a:avLst/>
              <a:gdLst>
                <a:gd name="connsiteX0" fmla="*/ 53030 w 64195"/>
                <a:gd name="connsiteY0" fmla="*/ 1296 h 48789"/>
                <a:gd name="connsiteX1" fmla="*/ 3470 w 64195"/>
                <a:gd name="connsiteY1" fmla="*/ 34336 h 48789"/>
                <a:gd name="connsiteX2" fmla="*/ 11166 w 64195"/>
                <a:gd name="connsiteY2" fmla="*/ 47488 h 48789"/>
                <a:gd name="connsiteX3" fmla="*/ 60726 w 64195"/>
                <a:gd name="connsiteY3" fmla="*/ 14448 h 48789"/>
                <a:gd name="connsiteX4" fmla="*/ 53030 w 64195"/>
                <a:gd name="connsiteY4" fmla="*/ 1296 h 4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5" h="48789">
                  <a:moveTo>
                    <a:pt x="53030" y="1296"/>
                  </a:moveTo>
                  <a:cubicBezTo>
                    <a:pt x="36510" y="12314"/>
                    <a:pt x="19990" y="23318"/>
                    <a:pt x="3470" y="34336"/>
                  </a:cubicBezTo>
                  <a:cubicBezTo>
                    <a:pt x="-4653" y="39746"/>
                    <a:pt x="2967" y="52960"/>
                    <a:pt x="11166" y="47488"/>
                  </a:cubicBezTo>
                  <a:cubicBezTo>
                    <a:pt x="27686" y="36470"/>
                    <a:pt x="44206" y="25467"/>
                    <a:pt x="60726" y="14448"/>
                  </a:cubicBezTo>
                  <a:cubicBezTo>
                    <a:pt x="68849" y="9038"/>
                    <a:pt x="61229" y="-4160"/>
                    <a:pt x="53030" y="12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E24FE9-434B-B18F-D549-6379FB5FC77A}"/>
                </a:ext>
              </a:extLst>
            </p:cNvPr>
            <p:cNvSpPr/>
            <p:nvPr/>
          </p:nvSpPr>
          <p:spPr>
            <a:xfrm>
              <a:off x="8846615" y="-861103"/>
              <a:ext cx="46994" cy="57779"/>
            </a:xfrm>
            <a:custGeom>
              <a:avLst/>
              <a:gdLst>
                <a:gd name="connsiteX0" fmla="*/ 32432 w 46994"/>
                <a:gd name="connsiteY0" fmla="*/ 3345 h 57779"/>
                <a:gd name="connsiteX1" fmla="*/ 1404 w 46994"/>
                <a:gd name="connsiteY1" fmla="*/ 46748 h 57779"/>
                <a:gd name="connsiteX2" fmla="*/ 14556 w 46994"/>
                <a:gd name="connsiteY2" fmla="*/ 54444 h 57779"/>
                <a:gd name="connsiteX3" fmla="*/ 45585 w 46994"/>
                <a:gd name="connsiteY3" fmla="*/ 11041 h 57779"/>
                <a:gd name="connsiteX4" fmla="*/ 32432 w 46994"/>
                <a:gd name="connsiteY4" fmla="*/ 3345 h 5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4" h="57779">
                  <a:moveTo>
                    <a:pt x="32432" y="3345"/>
                  </a:moveTo>
                  <a:cubicBezTo>
                    <a:pt x="22100" y="17807"/>
                    <a:pt x="11752" y="32285"/>
                    <a:pt x="1404" y="46748"/>
                  </a:cubicBezTo>
                  <a:cubicBezTo>
                    <a:pt x="-4311" y="54734"/>
                    <a:pt x="8902" y="62354"/>
                    <a:pt x="14556" y="54444"/>
                  </a:cubicBezTo>
                  <a:cubicBezTo>
                    <a:pt x="24904" y="39982"/>
                    <a:pt x="35237" y="25504"/>
                    <a:pt x="45585" y="11041"/>
                  </a:cubicBezTo>
                  <a:cubicBezTo>
                    <a:pt x="51315" y="3040"/>
                    <a:pt x="38102" y="-4580"/>
                    <a:pt x="32432" y="334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84DA6C-7875-D81D-6056-BFA6A403BAC4}"/>
                </a:ext>
              </a:extLst>
            </p:cNvPr>
            <p:cNvSpPr/>
            <p:nvPr/>
          </p:nvSpPr>
          <p:spPr>
            <a:xfrm>
              <a:off x="8667090" y="-919001"/>
              <a:ext cx="18149" cy="66629"/>
            </a:xfrm>
            <a:custGeom>
              <a:avLst/>
              <a:gdLst>
                <a:gd name="connsiteX0" fmla="*/ 18135 w 18149"/>
                <a:gd name="connsiteY0" fmla="*/ 59291 h 66629"/>
                <a:gd name="connsiteX1" fmla="*/ 15254 w 18149"/>
                <a:gd name="connsiteY1" fmla="*/ 7338 h 66629"/>
                <a:gd name="connsiteX2" fmla="*/ 14 w 18149"/>
                <a:gd name="connsiteY2" fmla="*/ 7338 h 66629"/>
                <a:gd name="connsiteX3" fmla="*/ 2895 w 18149"/>
                <a:gd name="connsiteY3" fmla="*/ 59291 h 66629"/>
                <a:gd name="connsiteX4" fmla="*/ 18135 w 18149"/>
                <a:gd name="connsiteY4" fmla="*/ 59291 h 6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9" h="66629">
                  <a:moveTo>
                    <a:pt x="18135" y="59291"/>
                  </a:moveTo>
                  <a:cubicBezTo>
                    <a:pt x="17175" y="41979"/>
                    <a:pt x="16215" y="24651"/>
                    <a:pt x="15254" y="7338"/>
                  </a:cubicBezTo>
                  <a:cubicBezTo>
                    <a:pt x="14721" y="-2416"/>
                    <a:pt x="-534" y="-2476"/>
                    <a:pt x="14" y="7338"/>
                  </a:cubicBezTo>
                  <a:cubicBezTo>
                    <a:pt x="975" y="24651"/>
                    <a:pt x="1935" y="41979"/>
                    <a:pt x="2895" y="59291"/>
                  </a:cubicBezTo>
                  <a:cubicBezTo>
                    <a:pt x="3443" y="69045"/>
                    <a:pt x="18683" y="69106"/>
                    <a:pt x="18135" y="5929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B29AA55-76BF-2E87-9E3C-B6A9C00C7392}"/>
              </a:ext>
            </a:extLst>
          </p:cNvPr>
          <p:cNvSpPr/>
          <p:nvPr/>
        </p:nvSpPr>
        <p:spPr>
          <a:xfrm>
            <a:off x="439344" y="1523861"/>
            <a:ext cx="403309" cy="474418"/>
          </a:xfrm>
          <a:custGeom>
            <a:avLst/>
            <a:gdLst>
              <a:gd name="connsiteX0" fmla="*/ 355905 w 403309"/>
              <a:gd name="connsiteY0" fmla="*/ 11683 h 474418"/>
              <a:gd name="connsiteX1" fmla="*/ 262895 w 403309"/>
              <a:gd name="connsiteY1" fmla="*/ 13618 h 474418"/>
              <a:gd name="connsiteX2" fmla="*/ 256890 w 403309"/>
              <a:gd name="connsiteY2" fmla="*/ 15584 h 474418"/>
              <a:gd name="connsiteX3" fmla="*/ 62458 w 403309"/>
              <a:gd name="connsiteY3" fmla="*/ 231032 h 474418"/>
              <a:gd name="connsiteX4" fmla="*/ 3647 w 403309"/>
              <a:gd name="connsiteY4" fmla="*/ 352373 h 474418"/>
              <a:gd name="connsiteX5" fmla="*/ 38272 w 403309"/>
              <a:gd name="connsiteY5" fmla="*/ 462939 h 474418"/>
              <a:gd name="connsiteX6" fmla="*/ 156962 w 403309"/>
              <a:gd name="connsiteY6" fmla="*/ 457849 h 474418"/>
              <a:gd name="connsiteX7" fmla="*/ 259405 w 403309"/>
              <a:gd name="connsiteY7" fmla="*/ 370493 h 474418"/>
              <a:gd name="connsiteX8" fmla="*/ 340832 w 403309"/>
              <a:gd name="connsiteY8" fmla="*/ 248680 h 474418"/>
              <a:gd name="connsiteX9" fmla="*/ 376783 w 403309"/>
              <a:gd name="connsiteY9" fmla="*/ 183499 h 474418"/>
              <a:gd name="connsiteX10" fmla="*/ 401579 w 403309"/>
              <a:gd name="connsiteY10" fmla="*/ 116458 h 474418"/>
              <a:gd name="connsiteX11" fmla="*/ 355905 w 403309"/>
              <a:gd name="connsiteY11" fmla="*/ 11683 h 474418"/>
              <a:gd name="connsiteX12" fmla="*/ 258643 w 403309"/>
              <a:gd name="connsiteY12" fmla="*/ 346445 h 474418"/>
              <a:gd name="connsiteX13" fmla="*/ 170571 w 403309"/>
              <a:gd name="connsiteY13" fmla="*/ 433328 h 474418"/>
              <a:gd name="connsiteX14" fmla="*/ 58222 w 403309"/>
              <a:gd name="connsiteY14" fmla="*/ 454862 h 474418"/>
              <a:gd name="connsiteX15" fmla="*/ 19451 w 403309"/>
              <a:gd name="connsiteY15" fmla="*/ 418758 h 474418"/>
              <a:gd name="connsiteX16" fmla="*/ 17607 w 403309"/>
              <a:gd name="connsiteY16" fmla="*/ 360206 h 474418"/>
              <a:gd name="connsiteX17" fmla="*/ 69560 w 403309"/>
              <a:gd name="connsiteY17" fmla="*/ 247324 h 474418"/>
              <a:gd name="connsiteX18" fmla="*/ 101259 w 403309"/>
              <a:gd name="connsiteY18" fmla="*/ 203966 h 474418"/>
              <a:gd name="connsiteX19" fmla="*/ 163042 w 403309"/>
              <a:gd name="connsiteY19" fmla="*/ 292724 h 474418"/>
              <a:gd name="connsiteX20" fmla="*/ 283377 w 403309"/>
              <a:gd name="connsiteY20" fmla="*/ 311301 h 474418"/>
              <a:gd name="connsiteX21" fmla="*/ 258643 w 403309"/>
              <a:gd name="connsiteY21" fmla="*/ 346445 h 474418"/>
              <a:gd name="connsiteX22" fmla="*/ 386872 w 403309"/>
              <a:gd name="connsiteY22" fmla="*/ 112419 h 474418"/>
              <a:gd name="connsiteX23" fmla="*/ 365460 w 403309"/>
              <a:gd name="connsiteY23" fmla="*/ 172160 h 474418"/>
              <a:gd name="connsiteX24" fmla="*/ 332740 w 403309"/>
              <a:gd name="connsiteY24" fmla="*/ 232297 h 474418"/>
              <a:gd name="connsiteX25" fmla="*/ 293436 w 403309"/>
              <a:gd name="connsiteY25" fmla="*/ 296183 h 474418"/>
              <a:gd name="connsiteX26" fmla="*/ 286258 w 403309"/>
              <a:gd name="connsiteY26" fmla="*/ 294507 h 474418"/>
              <a:gd name="connsiteX27" fmla="*/ 170739 w 403309"/>
              <a:gd name="connsiteY27" fmla="*/ 279541 h 474418"/>
              <a:gd name="connsiteX28" fmla="*/ 113665 w 403309"/>
              <a:gd name="connsiteY28" fmla="*/ 188116 h 474418"/>
              <a:gd name="connsiteX29" fmla="*/ 234106 w 403309"/>
              <a:gd name="connsiteY29" fmla="*/ 57433 h 474418"/>
              <a:gd name="connsiteX30" fmla="*/ 243464 w 403309"/>
              <a:gd name="connsiteY30" fmla="*/ 54446 h 474418"/>
              <a:gd name="connsiteX31" fmla="*/ 337114 w 403309"/>
              <a:gd name="connsiteY31" fmla="*/ 19577 h 474418"/>
              <a:gd name="connsiteX32" fmla="*/ 386872 w 403309"/>
              <a:gd name="connsiteY32" fmla="*/ 112419 h 47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309" h="474418">
                <a:moveTo>
                  <a:pt x="355905" y="11683"/>
                </a:moveTo>
                <a:cubicBezTo>
                  <a:pt x="326552" y="-5035"/>
                  <a:pt x="291013" y="-3298"/>
                  <a:pt x="262895" y="13618"/>
                </a:cubicBezTo>
                <a:cubicBezTo>
                  <a:pt x="260914" y="13359"/>
                  <a:pt x="258780" y="13893"/>
                  <a:pt x="256890" y="15584"/>
                </a:cubicBezTo>
                <a:cubicBezTo>
                  <a:pt x="184988" y="80232"/>
                  <a:pt x="118755" y="152333"/>
                  <a:pt x="62458" y="231032"/>
                </a:cubicBezTo>
                <a:cubicBezTo>
                  <a:pt x="36337" y="267562"/>
                  <a:pt x="12517" y="307827"/>
                  <a:pt x="3647" y="352373"/>
                </a:cubicBezTo>
                <a:cubicBezTo>
                  <a:pt x="-4293" y="392241"/>
                  <a:pt x="-1961" y="441436"/>
                  <a:pt x="38272" y="462939"/>
                </a:cubicBezTo>
                <a:cubicBezTo>
                  <a:pt x="75016" y="482584"/>
                  <a:pt x="120782" y="474430"/>
                  <a:pt x="156962" y="457849"/>
                </a:cubicBezTo>
                <a:cubicBezTo>
                  <a:pt x="198445" y="438830"/>
                  <a:pt x="231622" y="406033"/>
                  <a:pt x="259405" y="370493"/>
                </a:cubicBezTo>
                <a:cubicBezTo>
                  <a:pt x="289458" y="332058"/>
                  <a:pt x="316098" y="290697"/>
                  <a:pt x="340832" y="248680"/>
                </a:cubicBezTo>
                <a:cubicBezTo>
                  <a:pt x="353420" y="227298"/>
                  <a:pt x="365536" y="205612"/>
                  <a:pt x="376783" y="183499"/>
                </a:cubicBezTo>
                <a:cubicBezTo>
                  <a:pt x="387558" y="162330"/>
                  <a:pt x="397510" y="140019"/>
                  <a:pt x="401579" y="116458"/>
                </a:cubicBezTo>
                <a:cubicBezTo>
                  <a:pt x="408757" y="74807"/>
                  <a:pt x="393624" y="33156"/>
                  <a:pt x="355905" y="11683"/>
                </a:cubicBezTo>
                <a:close/>
                <a:moveTo>
                  <a:pt x="258643" y="346445"/>
                </a:moveTo>
                <a:cubicBezTo>
                  <a:pt x="234183" y="379729"/>
                  <a:pt x="206141" y="411626"/>
                  <a:pt x="170571" y="433328"/>
                </a:cubicBezTo>
                <a:cubicBezTo>
                  <a:pt x="138018" y="453186"/>
                  <a:pt x="96017" y="466612"/>
                  <a:pt x="58222" y="454862"/>
                </a:cubicBezTo>
                <a:cubicBezTo>
                  <a:pt x="40208" y="449254"/>
                  <a:pt x="25517" y="437001"/>
                  <a:pt x="19451" y="418758"/>
                </a:cubicBezTo>
                <a:cubicBezTo>
                  <a:pt x="13264" y="400166"/>
                  <a:pt x="14224" y="379272"/>
                  <a:pt x="17607" y="360206"/>
                </a:cubicBezTo>
                <a:cubicBezTo>
                  <a:pt x="24953" y="318845"/>
                  <a:pt x="45938" y="281492"/>
                  <a:pt x="69560" y="247324"/>
                </a:cubicBezTo>
                <a:cubicBezTo>
                  <a:pt x="79725" y="232617"/>
                  <a:pt x="90317" y="218185"/>
                  <a:pt x="101259" y="203966"/>
                </a:cubicBezTo>
                <a:cubicBezTo>
                  <a:pt x="109839" y="239917"/>
                  <a:pt x="132197" y="272165"/>
                  <a:pt x="163042" y="292724"/>
                </a:cubicBezTo>
                <a:cubicBezTo>
                  <a:pt x="198033" y="316041"/>
                  <a:pt x="243037" y="322411"/>
                  <a:pt x="283377" y="311301"/>
                </a:cubicBezTo>
                <a:cubicBezTo>
                  <a:pt x="275346" y="323158"/>
                  <a:pt x="267116" y="334908"/>
                  <a:pt x="258643" y="346445"/>
                </a:cubicBezTo>
                <a:close/>
                <a:moveTo>
                  <a:pt x="386872" y="112419"/>
                </a:moveTo>
                <a:cubicBezTo>
                  <a:pt x="383276" y="133389"/>
                  <a:pt x="374909" y="153217"/>
                  <a:pt x="365460" y="172160"/>
                </a:cubicBezTo>
                <a:cubicBezTo>
                  <a:pt x="355280" y="192582"/>
                  <a:pt x="344154" y="212561"/>
                  <a:pt x="332740" y="232297"/>
                </a:cubicBezTo>
                <a:cubicBezTo>
                  <a:pt x="320228" y="253923"/>
                  <a:pt x="307137" y="275259"/>
                  <a:pt x="293436" y="296183"/>
                </a:cubicBezTo>
                <a:cubicBezTo>
                  <a:pt x="291805" y="294400"/>
                  <a:pt x="289321" y="293501"/>
                  <a:pt x="286258" y="294507"/>
                </a:cubicBezTo>
                <a:cubicBezTo>
                  <a:pt x="247731" y="307232"/>
                  <a:pt x="204648" y="302112"/>
                  <a:pt x="170739" y="279541"/>
                </a:cubicBezTo>
                <a:cubicBezTo>
                  <a:pt x="139649" y="258860"/>
                  <a:pt x="119212" y="224799"/>
                  <a:pt x="113665" y="188116"/>
                </a:cubicBezTo>
                <a:cubicBezTo>
                  <a:pt x="150622" y="141832"/>
                  <a:pt x="191313" y="98246"/>
                  <a:pt x="234106" y="57433"/>
                </a:cubicBezTo>
                <a:cubicBezTo>
                  <a:pt x="237276" y="58820"/>
                  <a:pt x="241224" y="58317"/>
                  <a:pt x="243464" y="54446"/>
                </a:cubicBezTo>
                <a:cubicBezTo>
                  <a:pt x="261965" y="22518"/>
                  <a:pt x="302138" y="6577"/>
                  <a:pt x="337114" y="19577"/>
                </a:cubicBezTo>
                <a:cubicBezTo>
                  <a:pt x="375442" y="33827"/>
                  <a:pt x="393563" y="73359"/>
                  <a:pt x="386872" y="1124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图形 32">
            <a:extLst>
              <a:ext uri="{FF2B5EF4-FFF2-40B4-BE49-F238E27FC236}">
                <a16:creationId xmlns:a16="http://schemas.microsoft.com/office/drawing/2014/main" id="{C2A7E170-6E1B-52C3-E175-A93C7E5B182D}"/>
              </a:ext>
            </a:extLst>
          </p:cNvPr>
          <p:cNvGrpSpPr/>
          <p:nvPr/>
        </p:nvGrpSpPr>
        <p:grpSpPr>
          <a:xfrm>
            <a:off x="2542209" y="303403"/>
            <a:ext cx="1242407" cy="893977"/>
            <a:chOff x="8747017" y="-2165448"/>
            <a:chExt cx="1242407" cy="893977"/>
          </a:xfr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1F92778-1354-5782-81A7-87E7504BEBCE}"/>
                </a:ext>
              </a:extLst>
            </p:cNvPr>
            <p:cNvSpPr/>
            <p:nvPr/>
          </p:nvSpPr>
          <p:spPr>
            <a:xfrm>
              <a:off x="8747017" y="-2165448"/>
              <a:ext cx="1242407" cy="893977"/>
            </a:xfrm>
            <a:custGeom>
              <a:avLst/>
              <a:gdLst>
                <a:gd name="connsiteX0" fmla="*/ 1230636 w 1242407"/>
                <a:gd name="connsiteY0" fmla="*/ 515515 h 893977"/>
                <a:gd name="connsiteX1" fmla="*/ 1188909 w 1242407"/>
                <a:gd name="connsiteY1" fmla="*/ 493295 h 893977"/>
                <a:gd name="connsiteX2" fmla="*/ 1092867 w 1242407"/>
                <a:gd name="connsiteY2" fmla="*/ 445060 h 893977"/>
                <a:gd name="connsiteX3" fmla="*/ 866598 w 1242407"/>
                <a:gd name="connsiteY3" fmla="*/ 345589 h 893977"/>
                <a:gd name="connsiteX4" fmla="*/ 899638 w 1242407"/>
                <a:gd name="connsiteY4" fmla="*/ 274143 h 893977"/>
                <a:gd name="connsiteX5" fmla="*/ 950571 w 1242407"/>
                <a:gd name="connsiteY5" fmla="*/ 156887 h 893977"/>
                <a:gd name="connsiteX6" fmla="*/ 967106 w 1242407"/>
                <a:gd name="connsiteY6" fmla="*/ 99904 h 893977"/>
                <a:gd name="connsiteX7" fmla="*/ 944627 w 1242407"/>
                <a:gd name="connsiteY7" fmla="*/ 63283 h 893977"/>
                <a:gd name="connsiteX8" fmla="*/ 902565 w 1242407"/>
                <a:gd name="connsiteY8" fmla="*/ 45543 h 893977"/>
                <a:gd name="connsiteX9" fmla="*/ 900523 w 1242407"/>
                <a:gd name="connsiteY9" fmla="*/ 45239 h 893977"/>
                <a:gd name="connsiteX10" fmla="*/ 812435 w 1242407"/>
                <a:gd name="connsiteY10" fmla="*/ 966 h 893977"/>
                <a:gd name="connsiteX11" fmla="*/ 713086 w 1242407"/>
                <a:gd name="connsiteY11" fmla="*/ 35454 h 893977"/>
                <a:gd name="connsiteX12" fmla="*/ 644521 w 1242407"/>
                <a:gd name="connsiteY12" fmla="*/ 129150 h 893977"/>
                <a:gd name="connsiteX13" fmla="*/ 587493 w 1242407"/>
                <a:gd name="connsiteY13" fmla="*/ 235495 h 893977"/>
                <a:gd name="connsiteX14" fmla="*/ 578562 w 1242407"/>
                <a:gd name="connsiteY14" fmla="*/ 253143 h 893977"/>
                <a:gd name="connsiteX15" fmla="*/ 360966 w 1242407"/>
                <a:gd name="connsiteY15" fmla="*/ 189272 h 893977"/>
                <a:gd name="connsiteX16" fmla="*/ 254621 w 1242407"/>
                <a:gd name="connsiteY16" fmla="*/ 139346 h 893977"/>
                <a:gd name="connsiteX17" fmla="*/ 155287 w 1242407"/>
                <a:gd name="connsiteY17" fmla="*/ 87560 h 893977"/>
                <a:gd name="connsiteX18" fmla="*/ 72442 w 1242407"/>
                <a:gd name="connsiteY18" fmla="*/ 134362 h 893977"/>
                <a:gd name="connsiteX19" fmla="*/ 67337 w 1242407"/>
                <a:gd name="connsiteY19" fmla="*/ 164796 h 893977"/>
                <a:gd name="connsiteX20" fmla="*/ 56425 w 1242407"/>
                <a:gd name="connsiteY20" fmla="*/ 192960 h 893977"/>
                <a:gd name="connsiteX21" fmla="*/ 17959 w 1242407"/>
                <a:gd name="connsiteY21" fmla="*/ 235784 h 893977"/>
                <a:gd name="connsiteX22" fmla="*/ 814 w 1242407"/>
                <a:gd name="connsiteY22" fmla="*/ 286015 h 893977"/>
                <a:gd name="connsiteX23" fmla="*/ 31385 w 1242407"/>
                <a:gd name="connsiteY23" fmla="*/ 335454 h 893977"/>
                <a:gd name="connsiteX24" fmla="*/ 139894 w 1242407"/>
                <a:gd name="connsiteY24" fmla="*/ 405284 h 893977"/>
                <a:gd name="connsiteX25" fmla="*/ 427305 w 1242407"/>
                <a:gd name="connsiteY25" fmla="*/ 521260 h 893977"/>
                <a:gd name="connsiteX26" fmla="*/ 407981 w 1242407"/>
                <a:gd name="connsiteY26" fmla="*/ 547305 h 893977"/>
                <a:gd name="connsiteX27" fmla="*/ 337847 w 1242407"/>
                <a:gd name="connsiteY27" fmla="*/ 641001 h 893977"/>
                <a:gd name="connsiteX28" fmla="*/ 293254 w 1242407"/>
                <a:gd name="connsiteY28" fmla="*/ 738247 h 893977"/>
                <a:gd name="connsiteX29" fmla="*/ 327011 w 1242407"/>
                <a:gd name="connsiteY29" fmla="*/ 819309 h 893977"/>
                <a:gd name="connsiteX30" fmla="*/ 374666 w 1242407"/>
                <a:gd name="connsiteY30" fmla="*/ 835722 h 893977"/>
                <a:gd name="connsiteX31" fmla="*/ 417217 w 1242407"/>
                <a:gd name="connsiteY31" fmla="*/ 866278 h 893977"/>
                <a:gd name="connsiteX32" fmla="*/ 463668 w 1242407"/>
                <a:gd name="connsiteY32" fmla="*/ 891699 h 893977"/>
                <a:gd name="connsiteX33" fmla="*/ 514265 w 1242407"/>
                <a:gd name="connsiteY33" fmla="*/ 889916 h 893977"/>
                <a:gd name="connsiteX34" fmla="*/ 598847 w 1242407"/>
                <a:gd name="connsiteY34" fmla="*/ 827675 h 893977"/>
                <a:gd name="connsiteX35" fmla="*/ 664150 w 1242407"/>
                <a:gd name="connsiteY35" fmla="*/ 725247 h 893977"/>
                <a:gd name="connsiteX36" fmla="*/ 723876 w 1242407"/>
                <a:gd name="connsiteY36" fmla="*/ 622057 h 893977"/>
                <a:gd name="connsiteX37" fmla="*/ 932740 w 1242407"/>
                <a:gd name="connsiteY37" fmla="*/ 693487 h 893977"/>
                <a:gd name="connsiteX38" fmla="*/ 1044144 w 1242407"/>
                <a:gd name="connsiteY38" fmla="*/ 718146 h 893977"/>
                <a:gd name="connsiteX39" fmla="*/ 1146344 w 1242407"/>
                <a:gd name="connsiteY39" fmla="*/ 710541 h 893977"/>
                <a:gd name="connsiteX40" fmla="*/ 1191744 w 1242407"/>
                <a:gd name="connsiteY40" fmla="*/ 638837 h 893977"/>
                <a:gd name="connsiteX41" fmla="*/ 1213186 w 1242407"/>
                <a:gd name="connsiteY41" fmla="*/ 598847 h 893977"/>
                <a:gd name="connsiteX42" fmla="*/ 1240603 w 1242407"/>
                <a:gd name="connsiteY42" fmla="*/ 557409 h 893977"/>
                <a:gd name="connsiteX43" fmla="*/ 1230636 w 1242407"/>
                <a:gd name="connsiteY43" fmla="*/ 515515 h 893977"/>
                <a:gd name="connsiteX44" fmla="*/ 184730 w 1242407"/>
                <a:gd name="connsiteY44" fmla="*/ 409597 h 893977"/>
                <a:gd name="connsiteX45" fmla="*/ 74179 w 1242407"/>
                <a:gd name="connsiteY45" fmla="*/ 349962 h 893977"/>
                <a:gd name="connsiteX46" fmla="*/ 20093 w 1242407"/>
                <a:gd name="connsiteY46" fmla="*/ 257318 h 893977"/>
                <a:gd name="connsiteX47" fmla="*/ 57232 w 1242407"/>
                <a:gd name="connsiteY47" fmla="*/ 218639 h 893977"/>
                <a:gd name="connsiteX48" fmla="*/ 81693 w 1242407"/>
                <a:gd name="connsiteY48" fmla="*/ 170069 h 893977"/>
                <a:gd name="connsiteX49" fmla="*/ 97420 w 1242407"/>
                <a:gd name="connsiteY49" fmla="*/ 116547 h 893977"/>
                <a:gd name="connsiteX50" fmla="*/ 143994 w 1242407"/>
                <a:gd name="connsiteY50" fmla="*/ 101535 h 893977"/>
                <a:gd name="connsiteX51" fmla="*/ 238939 w 1242407"/>
                <a:gd name="connsiteY51" fmla="*/ 146981 h 893977"/>
                <a:gd name="connsiteX52" fmla="*/ 337968 w 1242407"/>
                <a:gd name="connsiteY52" fmla="*/ 198111 h 893977"/>
                <a:gd name="connsiteX53" fmla="*/ 571689 w 1242407"/>
                <a:gd name="connsiteY53" fmla="*/ 266752 h 893977"/>
                <a:gd name="connsiteX54" fmla="*/ 537841 w 1242407"/>
                <a:gd name="connsiteY54" fmla="*/ 333808 h 893977"/>
                <a:gd name="connsiteX55" fmla="*/ 449251 w 1242407"/>
                <a:gd name="connsiteY55" fmla="*/ 297339 h 893977"/>
                <a:gd name="connsiteX56" fmla="*/ 361530 w 1242407"/>
                <a:gd name="connsiteY56" fmla="*/ 306056 h 893977"/>
                <a:gd name="connsiteX57" fmla="*/ 326889 w 1242407"/>
                <a:gd name="connsiteY57" fmla="*/ 371847 h 893977"/>
                <a:gd name="connsiteX58" fmla="*/ 373523 w 1242407"/>
                <a:gd name="connsiteY58" fmla="*/ 429363 h 893977"/>
                <a:gd name="connsiteX59" fmla="*/ 460345 w 1242407"/>
                <a:gd name="connsiteY59" fmla="*/ 472263 h 893977"/>
                <a:gd name="connsiteX60" fmla="*/ 436282 w 1242407"/>
                <a:gd name="connsiteY60" fmla="*/ 508504 h 893977"/>
                <a:gd name="connsiteX61" fmla="*/ 434498 w 1242407"/>
                <a:gd name="connsiteY61" fmla="*/ 507666 h 893977"/>
                <a:gd name="connsiteX62" fmla="*/ 184730 w 1242407"/>
                <a:gd name="connsiteY62" fmla="*/ 409597 h 893977"/>
                <a:gd name="connsiteX63" fmla="*/ 530922 w 1242407"/>
                <a:gd name="connsiteY63" fmla="*/ 347295 h 893977"/>
                <a:gd name="connsiteX64" fmla="*/ 474229 w 1242407"/>
                <a:gd name="connsiteY64" fmla="*/ 449922 h 893977"/>
                <a:gd name="connsiteX65" fmla="*/ 468575 w 1242407"/>
                <a:gd name="connsiteY65" fmla="*/ 459157 h 893977"/>
                <a:gd name="connsiteX66" fmla="*/ 403424 w 1242407"/>
                <a:gd name="connsiteY66" fmla="*/ 426010 h 893977"/>
                <a:gd name="connsiteX67" fmla="*/ 346213 w 1242407"/>
                <a:gd name="connsiteY67" fmla="*/ 384283 h 893977"/>
                <a:gd name="connsiteX68" fmla="*/ 364532 w 1242407"/>
                <a:gd name="connsiteY68" fmla="*/ 322561 h 893977"/>
                <a:gd name="connsiteX69" fmla="*/ 445212 w 1242407"/>
                <a:gd name="connsiteY69" fmla="*/ 312061 h 893977"/>
                <a:gd name="connsiteX70" fmla="*/ 530922 w 1242407"/>
                <a:gd name="connsiteY70" fmla="*/ 347295 h 893977"/>
                <a:gd name="connsiteX71" fmla="*/ 684252 w 1242407"/>
                <a:gd name="connsiteY71" fmla="*/ 660858 h 893977"/>
                <a:gd name="connsiteX72" fmla="*/ 622789 w 1242407"/>
                <a:gd name="connsiteY72" fmla="*/ 764094 h 893977"/>
                <a:gd name="connsiteX73" fmla="*/ 557485 w 1242407"/>
                <a:gd name="connsiteY73" fmla="*/ 849743 h 893977"/>
                <a:gd name="connsiteX74" fmla="*/ 463150 w 1242407"/>
                <a:gd name="connsiteY74" fmla="*/ 875880 h 893977"/>
                <a:gd name="connsiteX75" fmla="*/ 380214 w 1242407"/>
                <a:gd name="connsiteY75" fmla="*/ 821686 h 893977"/>
                <a:gd name="connsiteX76" fmla="*/ 334661 w 1242407"/>
                <a:gd name="connsiteY76" fmla="*/ 806172 h 893977"/>
                <a:gd name="connsiteX77" fmla="*/ 307778 w 1242407"/>
                <a:gd name="connsiteY77" fmla="*/ 772507 h 893977"/>
                <a:gd name="connsiteX78" fmla="*/ 332284 w 1242407"/>
                <a:gd name="connsiteY78" fmla="*/ 679604 h 893977"/>
                <a:gd name="connsiteX79" fmla="*/ 459934 w 1242407"/>
                <a:gd name="connsiteY79" fmla="*/ 500976 h 893977"/>
                <a:gd name="connsiteX80" fmla="*/ 570683 w 1242407"/>
                <a:gd name="connsiteY80" fmla="*/ 302596 h 893977"/>
                <a:gd name="connsiteX81" fmla="*/ 585817 w 1242407"/>
                <a:gd name="connsiteY81" fmla="*/ 272391 h 893977"/>
                <a:gd name="connsiteX82" fmla="*/ 591227 w 1242407"/>
                <a:gd name="connsiteY82" fmla="*/ 261586 h 893977"/>
                <a:gd name="connsiteX83" fmla="*/ 678232 w 1242407"/>
                <a:gd name="connsiteY83" fmla="*/ 102495 h 893977"/>
                <a:gd name="connsiteX84" fmla="*/ 754188 w 1242407"/>
                <a:gd name="connsiteY84" fmla="*/ 25838 h 893977"/>
                <a:gd name="connsiteX85" fmla="*/ 805364 w 1242407"/>
                <a:gd name="connsiteY85" fmla="*/ 15414 h 893977"/>
                <a:gd name="connsiteX86" fmla="*/ 855778 w 1242407"/>
                <a:gd name="connsiteY86" fmla="*/ 32879 h 893977"/>
                <a:gd name="connsiteX87" fmla="*/ 900477 w 1242407"/>
                <a:gd name="connsiteY87" fmla="*/ 64426 h 893977"/>
                <a:gd name="connsiteX88" fmla="*/ 911130 w 1242407"/>
                <a:gd name="connsiteY88" fmla="*/ 64014 h 893977"/>
                <a:gd name="connsiteX89" fmla="*/ 938531 w 1242407"/>
                <a:gd name="connsiteY89" fmla="*/ 77669 h 893977"/>
                <a:gd name="connsiteX90" fmla="*/ 948406 w 1242407"/>
                <a:gd name="connsiteY90" fmla="*/ 121591 h 893977"/>
                <a:gd name="connsiteX91" fmla="*/ 925501 w 1242407"/>
                <a:gd name="connsiteY91" fmla="*/ 177385 h 893977"/>
                <a:gd name="connsiteX92" fmla="*/ 901620 w 1242407"/>
                <a:gd name="connsiteY92" fmla="*/ 232508 h 893977"/>
                <a:gd name="connsiteX93" fmla="*/ 798704 w 1242407"/>
                <a:gd name="connsiteY93" fmla="*/ 449617 h 893977"/>
                <a:gd name="connsiteX94" fmla="*/ 684252 w 1242407"/>
                <a:gd name="connsiteY94" fmla="*/ 660858 h 893977"/>
                <a:gd name="connsiteX95" fmla="*/ 830967 w 1242407"/>
                <a:gd name="connsiteY95" fmla="*/ 419152 h 893977"/>
                <a:gd name="connsiteX96" fmla="*/ 908447 w 1242407"/>
                <a:gd name="connsiteY96" fmla="*/ 449967 h 893977"/>
                <a:gd name="connsiteX97" fmla="*/ 961650 w 1242407"/>
                <a:gd name="connsiteY97" fmla="*/ 504085 h 893977"/>
                <a:gd name="connsiteX98" fmla="*/ 957490 w 1242407"/>
                <a:gd name="connsiteY98" fmla="*/ 544059 h 893977"/>
                <a:gd name="connsiteX99" fmla="*/ 945237 w 1242407"/>
                <a:gd name="connsiteY99" fmla="*/ 572405 h 893977"/>
                <a:gd name="connsiteX100" fmla="*/ 910032 w 1242407"/>
                <a:gd name="connsiteY100" fmla="*/ 577297 h 893977"/>
                <a:gd name="connsiteX101" fmla="*/ 865516 w 1242407"/>
                <a:gd name="connsiteY101" fmla="*/ 565776 h 893977"/>
                <a:gd name="connsiteX102" fmla="*/ 768453 w 1242407"/>
                <a:gd name="connsiteY102" fmla="*/ 540630 h 893977"/>
                <a:gd name="connsiteX103" fmla="*/ 788326 w 1242407"/>
                <a:gd name="connsiteY103" fmla="*/ 503079 h 893977"/>
                <a:gd name="connsiteX104" fmla="*/ 830967 w 1242407"/>
                <a:gd name="connsiteY104" fmla="*/ 419152 h 893977"/>
                <a:gd name="connsiteX105" fmla="*/ 1211784 w 1242407"/>
                <a:gd name="connsiteY105" fmla="*/ 577115 h 893977"/>
                <a:gd name="connsiteX106" fmla="*/ 1200766 w 1242407"/>
                <a:gd name="connsiteY106" fmla="*/ 590358 h 893977"/>
                <a:gd name="connsiteX107" fmla="*/ 1201101 w 1242407"/>
                <a:gd name="connsiteY107" fmla="*/ 589459 h 893977"/>
                <a:gd name="connsiteX108" fmla="*/ 1195782 w 1242407"/>
                <a:gd name="connsiteY108" fmla="*/ 580086 h 893977"/>
                <a:gd name="connsiteX109" fmla="*/ 1181624 w 1242407"/>
                <a:gd name="connsiteY109" fmla="*/ 574189 h 893977"/>
                <a:gd name="connsiteX110" fmla="*/ 1172252 w 1242407"/>
                <a:gd name="connsiteY110" fmla="*/ 579507 h 893977"/>
                <a:gd name="connsiteX111" fmla="*/ 1177571 w 1242407"/>
                <a:gd name="connsiteY111" fmla="*/ 588880 h 893977"/>
                <a:gd name="connsiteX112" fmla="*/ 1191729 w 1242407"/>
                <a:gd name="connsiteY112" fmla="*/ 594778 h 893977"/>
                <a:gd name="connsiteX113" fmla="*/ 1198388 w 1242407"/>
                <a:gd name="connsiteY113" fmla="*/ 593406 h 893977"/>
                <a:gd name="connsiteX114" fmla="*/ 1185084 w 1242407"/>
                <a:gd name="connsiteY114" fmla="*/ 614529 h 893977"/>
                <a:gd name="connsiteX115" fmla="*/ 1151785 w 1242407"/>
                <a:gd name="connsiteY115" fmla="*/ 687437 h 893977"/>
                <a:gd name="connsiteX116" fmla="*/ 1059034 w 1242407"/>
                <a:gd name="connsiteY116" fmla="*/ 704948 h 893977"/>
                <a:gd name="connsiteX117" fmla="*/ 953055 w 1242407"/>
                <a:gd name="connsiteY117" fmla="*/ 682773 h 893977"/>
                <a:gd name="connsiteX118" fmla="*/ 731267 w 1242407"/>
                <a:gd name="connsiteY118" fmla="*/ 608814 h 893977"/>
                <a:gd name="connsiteX119" fmla="*/ 761046 w 1242407"/>
                <a:gd name="connsiteY119" fmla="*/ 554468 h 893977"/>
                <a:gd name="connsiteX120" fmla="*/ 862910 w 1242407"/>
                <a:gd name="connsiteY120" fmla="*/ 580848 h 893977"/>
                <a:gd name="connsiteX121" fmla="*/ 913751 w 1242407"/>
                <a:gd name="connsiteY121" fmla="*/ 593772 h 893977"/>
                <a:gd name="connsiteX122" fmla="*/ 952582 w 1242407"/>
                <a:gd name="connsiteY122" fmla="*/ 586411 h 893977"/>
                <a:gd name="connsiteX123" fmla="*/ 970154 w 1242407"/>
                <a:gd name="connsiteY123" fmla="*/ 556144 h 893977"/>
                <a:gd name="connsiteX124" fmla="*/ 977149 w 1242407"/>
                <a:gd name="connsiteY124" fmla="*/ 515164 h 893977"/>
                <a:gd name="connsiteX125" fmla="*/ 933532 w 1242407"/>
                <a:gd name="connsiteY125" fmla="*/ 446691 h 893977"/>
                <a:gd name="connsiteX126" fmla="*/ 837856 w 1242407"/>
                <a:gd name="connsiteY126" fmla="*/ 405223 h 893977"/>
                <a:gd name="connsiteX127" fmla="*/ 860076 w 1242407"/>
                <a:gd name="connsiteY127" fmla="*/ 359381 h 893977"/>
                <a:gd name="connsiteX128" fmla="*/ 1053746 w 1242407"/>
                <a:gd name="connsiteY128" fmla="*/ 440290 h 893977"/>
                <a:gd name="connsiteX129" fmla="*/ 1140598 w 1242407"/>
                <a:gd name="connsiteY129" fmla="*/ 490567 h 893977"/>
                <a:gd name="connsiteX130" fmla="*/ 1187492 w 1242407"/>
                <a:gd name="connsiteY130" fmla="*/ 508778 h 893977"/>
                <a:gd name="connsiteX131" fmla="*/ 1225058 w 1242407"/>
                <a:gd name="connsiteY131" fmla="*/ 533985 h 893977"/>
                <a:gd name="connsiteX132" fmla="*/ 1211784 w 1242407"/>
                <a:gd name="connsiteY132" fmla="*/ 577115 h 8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242407" h="893977">
                  <a:moveTo>
                    <a:pt x="1230636" y="515515"/>
                  </a:moveTo>
                  <a:cubicBezTo>
                    <a:pt x="1219648" y="503521"/>
                    <a:pt x="1204042" y="497973"/>
                    <a:pt x="1188909" y="493295"/>
                  </a:cubicBezTo>
                  <a:cubicBezTo>
                    <a:pt x="1153888" y="482459"/>
                    <a:pt x="1124032" y="463866"/>
                    <a:pt x="1092867" y="445060"/>
                  </a:cubicBezTo>
                  <a:cubicBezTo>
                    <a:pt x="1022001" y="402327"/>
                    <a:pt x="944140" y="373630"/>
                    <a:pt x="866598" y="345589"/>
                  </a:cubicBezTo>
                  <a:cubicBezTo>
                    <a:pt x="877815" y="321875"/>
                    <a:pt x="888849" y="298055"/>
                    <a:pt x="899638" y="274143"/>
                  </a:cubicBezTo>
                  <a:cubicBezTo>
                    <a:pt x="917164" y="235297"/>
                    <a:pt x="934142" y="196206"/>
                    <a:pt x="950571" y="156887"/>
                  </a:cubicBezTo>
                  <a:cubicBezTo>
                    <a:pt x="957977" y="139147"/>
                    <a:pt x="968615" y="119732"/>
                    <a:pt x="967106" y="99904"/>
                  </a:cubicBezTo>
                  <a:cubicBezTo>
                    <a:pt x="965932" y="84451"/>
                    <a:pt x="957002" y="72046"/>
                    <a:pt x="944627" y="63283"/>
                  </a:cubicBezTo>
                  <a:cubicBezTo>
                    <a:pt x="932176" y="54459"/>
                    <a:pt x="917119" y="49597"/>
                    <a:pt x="902565" y="45543"/>
                  </a:cubicBezTo>
                  <a:cubicBezTo>
                    <a:pt x="901849" y="45345"/>
                    <a:pt x="901178" y="45254"/>
                    <a:pt x="900523" y="45239"/>
                  </a:cubicBezTo>
                  <a:cubicBezTo>
                    <a:pt x="874249" y="24969"/>
                    <a:pt x="845842" y="5599"/>
                    <a:pt x="812435" y="966"/>
                  </a:cubicBezTo>
                  <a:cubicBezTo>
                    <a:pt x="775738" y="-4139"/>
                    <a:pt x="740244" y="11512"/>
                    <a:pt x="713086" y="35454"/>
                  </a:cubicBezTo>
                  <a:cubicBezTo>
                    <a:pt x="683886" y="61195"/>
                    <a:pt x="663784" y="95820"/>
                    <a:pt x="644521" y="129150"/>
                  </a:cubicBezTo>
                  <a:cubicBezTo>
                    <a:pt x="624389" y="163989"/>
                    <a:pt x="605720" y="199635"/>
                    <a:pt x="587493" y="235495"/>
                  </a:cubicBezTo>
                  <a:cubicBezTo>
                    <a:pt x="584506" y="241377"/>
                    <a:pt x="581534" y="247260"/>
                    <a:pt x="578562" y="253143"/>
                  </a:cubicBezTo>
                  <a:cubicBezTo>
                    <a:pt x="510851" y="217938"/>
                    <a:pt x="433539" y="210349"/>
                    <a:pt x="360966" y="189272"/>
                  </a:cubicBezTo>
                  <a:cubicBezTo>
                    <a:pt x="322546" y="178116"/>
                    <a:pt x="287555" y="162084"/>
                    <a:pt x="254621" y="139346"/>
                  </a:cubicBezTo>
                  <a:cubicBezTo>
                    <a:pt x="224126" y="118284"/>
                    <a:pt x="192929" y="93565"/>
                    <a:pt x="155287" y="87560"/>
                  </a:cubicBezTo>
                  <a:cubicBezTo>
                    <a:pt x="119320" y="81830"/>
                    <a:pt x="80793" y="95576"/>
                    <a:pt x="72442" y="134362"/>
                  </a:cubicBezTo>
                  <a:cubicBezTo>
                    <a:pt x="70278" y="144421"/>
                    <a:pt x="69699" y="154753"/>
                    <a:pt x="67337" y="164796"/>
                  </a:cubicBezTo>
                  <a:cubicBezTo>
                    <a:pt x="65020" y="174657"/>
                    <a:pt x="61378" y="184105"/>
                    <a:pt x="56425" y="192960"/>
                  </a:cubicBezTo>
                  <a:cubicBezTo>
                    <a:pt x="46595" y="210547"/>
                    <a:pt x="31721" y="221718"/>
                    <a:pt x="17959" y="235784"/>
                  </a:cubicBezTo>
                  <a:cubicBezTo>
                    <a:pt x="4410" y="249637"/>
                    <a:pt x="-2478" y="266600"/>
                    <a:pt x="814" y="286015"/>
                  </a:cubicBezTo>
                  <a:cubicBezTo>
                    <a:pt x="4167" y="305827"/>
                    <a:pt x="16923" y="322195"/>
                    <a:pt x="31385" y="335454"/>
                  </a:cubicBezTo>
                  <a:cubicBezTo>
                    <a:pt x="63161" y="364593"/>
                    <a:pt x="101398" y="386371"/>
                    <a:pt x="139894" y="405284"/>
                  </a:cubicBezTo>
                  <a:cubicBezTo>
                    <a:pt x="232492" y="450760"/>
                    <a:pt x="329602" y="488311"/>
                    <a:pt x="427305" y="521260"/>
                  </a:cubicBezTo>
                  <a:cubicBezTo>
                    <a:pt x="420996" y="530038"/>
                    <a:pt x="414580" y="538725"/>
                    <a:pt x="407981" y="547305"/>
                  </a:cubicBezTo>
                  <a:cubicBezTo>
                    <a:pt x="384222" y="578242"/>
                    <a:pt x="359320" y="608372"/>
                    <a:pt x="337847" y="641001"/>
                  </a:cubicBezTo>
                  <a:cubicBezTo>
                    <a:pt x="318598" y="670246"/>
                    <a:pt x="299320" y="703302"/>
                    <a:pt x="293254" y="738247"/>
                  </a:cubicBezTo>
                  <a:cubicBezTo>
                    <a:pt x="287676" y="770343"/>
                    <a:pt x="295266" y="804282"/>
                    <a:pt x="327011" y="819309"/>
                  </a:cubicBezTo>
                  <a:cubicBezTo>
                    <a:pt x="342297" y="826548"/>
                    <a:pt x="359213" y="829001"/>
                    <a:pt x="374666" y="835722"/>
                  </a:cubicBezTo>
                  <a:cubicBezTo>
                    <a:pt x="390882" y="842763"/>
                    <a:pt x="403744" y="855214"/>
                    <a:pt x="417217" y="866278"/>
                  </a:cubicBezTo>
                  <a:cubicBezTo>
                    <a:pt x="431069" y="877647"/>
                    <a:pt x="445898" y="887736"/>
                    <a:pt x="463668" y="891699"/>
                  </a:cubicBezTo>
                  <a:cubicBezTo>
                    <a:pt x="480356" y="895432"/>
                    <a:pt x="497836" y="894396"/>
                    <a:pt x="514265" y="889916"/>
                  </a:cubicBezTo>
                  <a:cubicBezTo>
                    <a:pt x="549393" y="880330"/>
                    <a:pt x="577008" y="855930"/>
                    <a:pt x="598847" y="827675"/>
                  </a:cubicBezTo>
                  <a:cubicBezTo>
                    <a:pt x="623536" y="795717"/>
                    <a:pt x="643500" y="759857"/>
                    <a:pt x="664150" y="725247"/>
                  </a:cubicBezTo>
                  <a:cubicBezTo>
                    <a:pt x="684526" y="691125"/>
                    <a:pt x="704430" y="656713"/>
                    <a:pt x="723876" y="622057"/>
                  </a:cubicBezTo>
                  <a:cubicBezTo>
                    <a:pt x="789880" y="655433"/>
                    <a:pt x="861157" y="675946"/>
                    <a:pt x="932740" y="693487"/>
                  </a:cubicBezTo>
                  <a:cubicBezTo>
                    <a:pt x="969575" y="702509"/>
                    <a:pt x="1006608" y="712446"/>
                    <a:pt x="1044144" y="718146"/>
                  </a:cubicBezTo>
                  <a:cubicBezTo>
                    <a:pt x="1076941" y="723129"/>
                    <a:pt x="1115971" y="727061"/>
                    <a:pt x="1146344" y="710541"/>
                  </a:cubicBezTo>
                  <a:cubicBezTo>
                    <a:pt x="1173502" y="695773"/>
                    <a:pt x="1182158" y="666025"/>
                    <a:pt x="1191744" y="638837"/>
                  </a:cubicBezTo>
                  <a:cubicBezTo>
                    <a:pt x="1196910" y="624206"/>
                    <a:pt x="1203159" y="610810"/>
                    <a:pt x="1213186" y="598847"/>
                  </a:cubicBezTo>
                  <a:cubicBezTo>
                    <a:pt x="1223900" y="586076"/>
                    <a:pt x="1235803" y="573823"/>
                    <a:pt x="1240603" y="557409"/>
                  </a:cubicBezTo>
                  <a:cubicBezTo>
                    <a:pt x="1244992" y="542291"/>
                    <a:pt x="1241259" y="527112"/>
                    <a:pt x="1230636" y="515515"/>
                  </a:cubicBezTo>
                  <a:close/>
                  <a:moveTo>
                    <a:pt x="184730" y="409597"/>
                  </a:moveTo>
                  <a:cubicBezTo>
                    <a:pt x="146585" y="392330"/>
                    <a:pt x="108637" y="373935"/>
                    <a:pt x="74179" y="349962"/>
                  </a:cubicBezTo>
                  <a:cubicBezTo>
                    <a:pt x="47936" y="331705"/>
                    <a:pt x="-2448" y="295236"/>
                    <a:pt x="20093" y="257318"/>
                  </a:cubicBezTo>
                  <a:cubicBezTo>
                    <a:pt x="29221" y="241957"/>
                    <a:pt x="46031" y="232416"/>
                    <a:pt x="57232" y="218639"/>
                  </a:cubicBezTo>
                  <a:cubicBezTo>
                    <a:pt x="68769" y="204451"/>
                    <a:pt x="77304" y="187855"/>
                    <a:pt x="81693" y="170069"/>
                  </a:cubicBezTo>
                  <a:cubicBezTo>
                    <a:pt x="86036" y="152467"/>
                    <a:pt x="84131" y="130598"/>
                    <a:pt x="97420" y="116547"/>
                  </a:cubicBezTo>
                  <a:cubicBezTo>
                    <a:pt x="109186" y="104111"/>
                    <a:pt x="127535" y="100484"/>
                    <a:pt x="143994" y="101535"/>
                  </a:cubicBezTo>
                  <a:cubicBezTo>
                    <a:pt x="179884" y="103836"/>
                    <a:pt x="210577" y="127138"/>
                    <a:pt x="238939" y="146981"/>
                  </a:cubicBezTo>
                  <a:cubicBezTo>
                    <a:pt x="269968" y="168683"/>
                    <a:pt x="301941" y="186132"/>
                    <a:pt x="337968" y="198111"/>
                  </a:cubicBezTo>
                  <a:cubicBezTo>
                    <a:pt x="414946" y="223714"/>
                    <a:pt x="499101" y="228804"/>
                    <a:pt x="571689" y="266752"/>
                  </a:cubicBezTo>
                  <a:cubicBezTo>
                    <a:pt x="560442" y="289124"/>
                    <a:pt x="549241" y="311527"/>
                    <a:pt x="537841" y="333808"/>
                  </a:cubicBezTo>
                  <a:cubicBezTo>
                    <a:pt x="508412" y="321433"/>
                    <a:pt x="480371" y="305203"/>
                    <a:pt x="449251" y="297339"/>
                  </a:cubicBezTo>
                  <a:cubicBezTo>
                    <a:pt x="420554" y="290069"/>
                    <a:pt x="387300" y="289444"/>
                    <a:pt x="361530" y="306056"/>
                  </a:cubicBezTo>
                  <a:cubicBezTo>
                    <a:pt x="339843" y="320046"/>
                    <a:pt x="323750" y="345375"/>
                    <a:pt x="326889" y="371847"/>
                  </a:cubicBezTo>
                  <a:cubicBezTo>
                    <a:pt x="330028" y="398410"/>
                    <a:pt x="351060" y="417445"/>
                    <a:pt x="373523" y="429363"/>
                  </a:cubicBezTo>
                  <a:cubicBezTo>
                    <a:pt x="401992" y="444466"/>
                    <a:pt x="436403" y="449403"/>
                    <a:pt x="460345" y="472263"/>
                  </a:cubicBezTo>
                  <a:cubicBezTo>
                    <a:pt x="452558" y="484501"/>
                    <a:pt x="444557" y="496586"/>
                    <a:pt x="436282" y="508504"/>
                  </a:cubicBezTo>
                  <a:cubicBezTo>
                    <a:pt x="435748" y="508169"/>
                    <a:pt x="435169" y="507895"/>
                    <a:pt x="434498" y="507666"/>
                  </a:cubicBezTo>
                  <a:cubicBezTo>
                    <a:pt x="349688" y="479167"/>
                    <a:pt x="266264" y="446523"/>
                    <a:pt x="184730" y="409597"/>
                  </a:cubicBezTo>
                  <a:close/>
                  <a:moveTo>
                    <a:pt x="530922" y="347295"/>
                  </a:moveTo>
                  <a:cubicBezTo>
                    <a:pt x="512969" y="382027"/>
                    <a:pt x="494392" y="416409"/>
                    <a:pt x="474229" y="449922"/>
                  </a:cubicBezTo>
                  <a:cubicBezTo>
                    <a:pt x="472370" y="453015"/>
                    <a:pt x="470465" y="456079"/>
                    <a:pt x="468575" y="459157"/>
                  </a:cubicBezTo>
                  <a:cubicBezTo>
                    <a:pt x="450013" y="442683"/>
                    <a:pt x="426345" y="434758"/>
                    <a:pt x="403424" y="426010"/>
                  </a:cubicBezTo>
                  <a:cubicBezTo>
                    <a:pt x="381692" y="417719"/>
                    <a:pt x="357140" y="406198"/>
                    <a:pt x="346213" y="384283"/>
                  </a:cubicBezTo>
                  <a:cubicBezTo>
                    <a:pt x="335195" y="362185"/>
                    <a:pt x="346259" y="336932"/>
                    <a:pt x="364532" y="322561"/>
                  </a:cubicBezTo>
                  <a:cubicBezTo>
                    <a:pt x="387163" y="304761"/>
                    <a:pt x="418619" y="305324"/>
                    <a:pt x="445212" y="312061"/>
                  </a:cubicBezTo>
                  <a:cubicBezTo>
                    <a:pt x="475265" y="319650"/>
                    <a:pt x="502545" y="335088"/>
                    <a:pt x="530922" y="347295"/>
                  </a:cubicBezTo>
                  <a:close/>
                  <a:moveTo>
                    <a:pt x="684252" y="660858"/>
                  </a:moveTo>
                  <a:cubicBezTo>
                    <a:pt x="664226" y="695545"/>
                    <a:pt x="643744" y="729957"/>
                    <a:pt x="622789" y="764094"/>
                  </a:cubicBezTo>
                  <a:cubicBezTo>
                    <a:pt x="604013" y="794666"/>
                    <a:pt x="585085" y="826197"/>
                    <a:pt x="557485" y="849743"/>
                  </a:cubicBezTo>
                  <a:cubicBezTo>
                    <a:pt x="532218" y="871308"/>
                    <a:pt x="496282" y="885328"/>
                    <a:pt x="463150" y="875880"/>
                  </a:cubicBezTo>
                  <a:cubicBezTo>
                    <a:pt x="430567" y="866583"/>
                    <a:pt x="410983" y="834777"/>
                    <a:pt x="380214" y="821686"/>
                  </a:cubicBezTo>
                  <a:cubicBezTo>
                    <a:pt x="365431" y="815392"/>
                    <a:pt x="349200" y="813015"/>
                    <a:pt x="334661" y="806172"/>
                  </a:cubicBezTo>
                  <a:cubicBezTo>
                    <a:pt x="320351" y="799436"/>
                    <a:pt x="311009" y="788006"/>
                    <a:pt x="307778" y="772507"/>
                  </a:cubicBezTo>
                  <a:cubicBezTo>
                    <a:pt x="301133" y="740625"/>
                    <a:pt x="317455" y="706746"/>
                    <a:pt x="332284" y="679604"/>
                  </a:cubicBezTo>
                  <a:cubicBezTo>
                    <a:pt x="367458" y="615230"/>
                    <a:pt x="419381" y="561814"/>
                    <a:pt x="459934" y="500976"/>
                  </a:cubicBezTo>
                  <a:cubicBezTo>
                    <a:pt x="502012" y="437867"/>
                    <a:pt x="536668" y="370262"/>
                    <a:pt x="570683" y="302596"/>
                  </a:cubicBezTo>
                  <a:cubicBezTo>
                    <a:pt x="575743" y="292538"/>
                    <a:pt x="580772" y="282464"/>
                    <a:pt x="585817" y="272391"/>
                  </a:cubicBezTo>
                  <a:cubicBezTo>
                    <a:pt x="590282" y="271294"/>
                    <a:pt x="593193" y="265792"/>
                    <a:pt x="591227" y="261586"/>
                  </a:cubicBezTo>
                  <a:cubicBezTo>
                    <a:pt x="618324" y="207529"/>
                    <a:pt x="645923" y="153549"/>
                    <a:pt x="678232" y="102495"/>
                  </a:cubicBezTo>
                  <a:cubicBezTo>
                    <a:pt x="697648" y="71817"/>
                    <a:pt x="720934" y="42206"/>
                    <a:pt x="754188" y="25838"/>
                  </a:cubicBezTo>
                  <a:cubicBezTo>
                    <a:pt x="770038" y="18035"/>
                    <a:pt x="787686" y="13997"/>
                    <a:pt x="805364" y="15414"/>
                  </a:cubicBezTo>
                  <a:cubicBezTo>
                    <a:pt x="823317" y="16846"/>
                    <a:pt x="840325" y="23964"/>
                    <a:pt x="855778" y="32879"/>
                  </a:cubicBezTo>
                  <a:cubicBezTo>
                    <a:pt x="871597" y="42008"/>
                    <a:pt x="886136" y="53148"/>
                    <a:pt x="900477" y="64426"/>
                  </a:cubicBezTo>
                  <a:cubicBezTo>
                    <a:pt x="904074" y="67245"/>
                    <a:pt x="908371" y="66361"/>
                    <a:pt x="911130" y="64014"/>
                  </a:cubicBezTo>
                  <a:cubicBezTo>
                    <a:pt x="920929" y="67230"/>
                    <a:pt x="930530" y="71314"/>
                    <a:pt x="938531" y="77669"/>
                  </a:cubicBezTo>
                  <a:cubicBezTo>
                    <a:pt x="952948" y="89099"/>
                    <a:pt x="953954" y="104934"/>
                    <a:pt x="948406" y="121591"/>
                  </a:cubicBezTo>
                  <a:cubicBezTo>
                    <a:pt x="942097" y="140565"/>
                    <a:pt x="933319" y="158990"/>
                    <a:pt x="925501" y="177385"/>
                  </a:cubicBezTo>
                  <a:cubicBezTo>
                    <a:pt x="917668" y="195810"/>
                    <a:pt x="909697" y="214189"/>
                    <a:pt x="901620" y="232508"/>
                  </a:cubicBezTo>
                  <a:cubicBezTo>
                    <a:pt x="869281" y="305782"/>
                    <a:pt x="834960" y="378187"/>
                    <a:pt x="798704" y="449617"/>
                  </a:cubicBezTo>
                  <a:cubicBezTo>
                    <a:pt x="762478" y="521047"/>
                    <a:pt x="724303" y="591486"/>
                    <a:pt x="684252" y="660858"/>
                  </a:cubicBezTo>
                  <a:close/>
                  <a:moveTo>
                    <a:pt x="830967" y="419152"/>
                  </a:moveTo>
                  <a:cubicBezTo>
                    <a:pt x="857851" y="426620"/>
                    <a:pt x="883835" y="436815"/>
                    <a:pt x="908447" y="449967"/>
                  </a:cubicBezTo>
                  <a:cubicBezTo>
                    <a:pt x="930378" y="461687"/>
                    <a:pt x="958450" y="476561"/>
                    <a:pt x="961650" y="504085"/>
                  </a:cubicBezTo>
                  <a:cubicBezTo>
                    <a:pt x="963190" y="517298"/>
                    <a:pt x="960385" y="531196"/>
                    <a:pt x="957490" y="544059"/>
                  </a:cubicBezTo>
                  <a:cubicBezTo>
                    <a:pt x="955264" y="553950"/>
                    <a:pt x="952293" y="564785"/>
                    <a:pt x="945237" y="572405"/>
                  </a:cubicBezTo>
                  <a:cubicBezTo>
                    <a:pt x="935788" y="582616"/>
                    <a:pt x="922224" y="580345"/>
                    <a:pt x="910032" y="577297"/>
                  </a:cubicBezTo>
                  <a:cubicBezTo>
                    <a:pt x="895158" y="573594"/>
                    <a:pt x="880345" y="569617"/>
                    <a:pt x="865516" y="565776"/>
                  </a:cubicBezTo>
                  <a:cubicBezTo>
                    <a:pt x="833162" y="557394"/>
                    <a:pt x="800807" y="549012"/>
                    <a:pt x="768453" y="540630"/>
                  </a:cubicBezTo>
                  <a:cubicBezTo>
                    <a:pt x="775128" y="528133"/>
                    <a:pt x="781773" y="515621"/>
                    <a:pt x="788326" y="503079"/>
                  </a:cubicBezTo>
                  <a:cubicBezTo>
                    <a:pt x="802834" y="475266"/>
                    <a:pt x="817038" y="447270"/>
                    <a:pt x="830967" y="419152"/>
                  </a:cubicBezTo>
                  <a:close/>
                  <a:moveTo>
                    <a:pt x="1211784" y="577115"/>
                  </a:moveTo>
                  <a:cubicBezTo>
                    <a:pt x="1208066" y="581565"/>
                    <a:pt x="1204332" y="585908"/>
                    <a:pt x="1200766" y="590358"/>
                  </a:cubicBezTo>
                  <a:cubicBezTo>
                    <a:pt x="1200903" y="590053"/>
                    <a:pt x="1201010" y="589764"/>
                    <a:pt x="1201101" y="589459"/>
                  </a:cubicBezTo>
                  <a:cubicBezTo>
                    <a:pt x="1202305" y="585070"/>
                    <a:pt x="1199592" y="581671"/>
                    <a:pt x="1195782" y="580086"/>
                  </a:cubicBezTo>
                  <a:cubicBezTo>
                    <a:pt x="1191058" y="578120"/>
                    <a:pt x="1186349" y="576154"/>
                    <a:pt x="1181624" y="574189"/>
                  </a:cubicBezTo>
                  <a:cubicBezTo>
                    <a:pt x="1177830" y="572604"/>
                    <a:pt x="1173242" y="575895"/>
                    <a:pt x="1172252" y="579507"/>
                  </a:cubicBezTo>
                  <a:cubicBezTo>
                    <a:pt x="1171048" y="583896"/>
                    <a:pt x="1173761" y="587295"/>
                    <a:pt x="1177571" y="588880"/>
                  </a:cubicBezTo>
                  <a:cubicBezTo>
                    <a:pt x="1182295" y="590846"/>
                    <a:pt x="1187004" y="592812"/>
                    <a:pt x="1191729" y="594778"/>
                  </a:cubicBezTo>
                  <a:cubicBezTo>
                    <a:pt x="1193984" y="595707"/>
                    <a:pt x="1196499" y="594945"/>
                    <a:pt x="1198388" y="593406"/>
                  </a:cubicBezTo>
                  <a:cubicBezTo>
                    <a:pt x="1193314" y="599959"/>
                    <a:pt x="1188665" y="606787"/>
                    <a:pt x="1185084" y="614529"/>
                  </a:cubicBezTo>
                  <a:cubicBezTo>
                    <a:pt x="1174096" y="638273"/>
                    <a:pt x="1170484" y="668006"/>
                    <a:pt x="1151785" y="687437"/>
                  </a:cubicBezTo>
                  <a:cubicBezTo>
                    <a:pt x="1128894" y="711227"/>
                    <a:pt x="1088965" y="708407"/>
                    <a:pt x="1059034" y="704948"/>
                  </a:cubicBezTo>
                  <a:cubicBezTo>
                    <a:pt x="1023235" y="700818"/>
                    <a:pt x="988030" y="691171"/>
                    <a:pt x="953055" y="682773"/>
                  </a:cubicBezTo>
                  <a:cubicBezTo>
                    <a:pt x="877205" y="664562"/>
                    <a:pt x="801173" y="644201"/>
                    <a:pt x="731267" y="608814"/>
                  </a:cubicBezTo>
                  <a:cubicBezTo>
                    <a:pt x="741310" y="590770"/>
                    <a:pt x="751247" y="572649"/>
                    <a:pt x="761046" y="554468"/>
                  </a:cubicBezTo>
                  <a:cubicBezTo>
                    <a:pt x="795001" y="563261"/>
                    <a:pt x="828956" y="572055"/>
                    <a:pt x="862910" y="580848"/>
                  </a:cubicBezTo>
                  <a:cubicBezTo>
                    <a:pt x="879766" y="585207"/>
                    <a:pt x="896636" y="590495"/>
                    <a:pt x="913751" y="593772"/>
                  </a:cubicBezTo>
                  <a:cubicBezTo>
                    <a:pt x="927451" y="596393"/>
                    <a:pt x="941473" y="595662"/>
                    <a:pt x="952582" y="586411"/>
                  </a:cubicBezTo>
                  <a:cubicBezTo>
                    <a:pt x="961757" y="578776"/>
                    <a:pt x="966878" y="567361"/>
                    <a:pt x="970154" y="556144"/>
                  </a:cubicBezTo>
                  <a:cubicBezTo>
                    <a:pt x="973995" y="543023"/>
                    <a:pt x="976494" y="528804"/>
                    <a:pt x="977149" y="515164"/>
                  </a:cubicBezTo>
                  <a:cubicBezTo>
                    <a:pt x="978689" y="483450"/>
                    <a:pt x="959059" y="462312"/>
                    <a:pt x="933532" y="446691"/>
                  </a:cubicBezTo>
                  <a:cubicBezTo>
                    <a:pt x="903829" y="428525"/>
                    <a:pt x="871323" y="414763"/>
                    <a:pt x="837856" y="405223"/>
                  </a:cubicBezTo>
                  <a:cubicBezTo>
                    <a:pt x="845339" y="389983"/>
                    <a:pt x="852775" y="374712"/>
                    <a:pt x="860076" y="359381"/>
                  </a:cubicBezTo>
                  <a:cubicBezTo>
                    <a:pt x="925882" y="383170"/>
                    <a:pt x="991947" y="407143"/>
                    <a:pt x="1053746" y="440290"/>
                  </a:cubicBezTo>
                  <a:cubicBezTo>
                    <a:pt x="1083235" y="456109"/>
                    <a:pt x="1110728" y="475479"/>
                    <a:pt x="1140598" y="490567"/>
                  </a:cubicBezTo>
                  <a:cubicBezTo>
                    <a:pt x="1155732" y="498217"/>
                    <a:pt x="1171353" y="503704"/>
                    <a:pt x="1187492" y="508778"/>
                  </a:cubicBezTo>
                  <a:cubicBezTo>
                    <a:pt x="1201696" y="513244"/>
                    <a:pt x="1218368" y="519401"/>
                    <a:pt x="1225058" y="533985"/>
                  </a:cubicBezTo>
                  <a:cubicBezTo>
                    <a:pt x="1232099" y="549393"/>
                    <a:pt x="1221370" y="565624"/>
                    <a:pt x="1211784" y="57711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1E42917-957B-C7CF-7270-8490BD6B20AA}"/>
                </a:ext>
              </a:extLst>
            </p:cNvPr>
            <p:cNvSpPr/>
            <p:nvPr/>
          </p:nvSpPr>
          <p:spPr>
            <a:xfrm>
              <a:off x="9213252" y="-1887059"/>
              <a:ext cx="313004" cy="360326"/>
            </a:xfrm>
            <a:custGeom>
              <a:avLst/>
              <a:gdLst>
                <a:gd name="connsiteX0" fmla="*/ 312444 w 313004"/>
                <a:gd name="connsiteY0" fmla="*/ 47342 h 360326"/>
                <a:gd name="connsiteX1" fmla="*/ 282574 w 313004"/>
                <a:gd name="connsiteY1" fmla="*/ 12717 h 360326"/>
                <a:gd name="connsiteX2" fmla="*/ 192475 w 313004"/>
                <a:gd name="connsiteY2" fmla="*/ 9257 h 360326"/>
                <a:gd name="connsiteX3" fmla="*/ 185510 w 313004"/>
                <a:gd name="connsiteY3" fmla="*/ 11147 h 360326"/>
                <a:gd name="connsiteX4" fmla="*/ 58058 w 313004"/>
                <a:gd name="connsiteY4" fmla="*/ 175038 h 360326"/>
                <a:gd name="connsiteX5" fmla="*/ 29818 w 313004"/>
                <a:gd name="connsiteY5" fmla="*/ 220758 h 360326"/>
                <a:gd name="connsiteX6" fmla="*/ 6166 w 313004"/>
                <a:gd name="connsiteY6" fmla="*/ 264741 h 360326"/>
                <a:gd name="connsiteX7" fmla="*/ 26024 w 313004"/>
                <a:gd name="connsiteY7" fmla="*/ 346335 h 360326"/>
                <a:gd name="connsiteX8" fmla="*/ 115239 w 313004"/>
                <a:gd name="connsiteY8" fmla="*/ 351090 h 360326"/>
                <a:gd name="connsiteX9" fmla="*/ 188147 w 313004"/>
                <a:gd name="connsiteY9" fmla="*/ 287082 h 360326"/>
                <a:gd name="connsiteX10" fmla="*/ 299475 w 313004"/>
                <a:gd name="connsiteY10" fmla="*/ 98701 h 360326"/>
                <a:gd name="connsiteX11" fmla="*/ 312444 w 313004"/>
                <a:gd name="connsiteY11" fmla="*/ 47342 h 360326"/>
                <a:gd name="connsiteX12" fmla="*/ 282543 w 313004"/>
                <a:gd name="connsiteY12" fmla="*/ 98244 h 360326"/>
                <a:gd name="connsiteX13" fmla="*/ 184977 w 313004"/>
                <a:gd name="connsiteY13" fmla="*/ 265624 h 360326"/>
                <a:gd name="connsiteX14" fmla="*/ 123499 w 313004"/>
                <a:gd name="connsiteY14" fmla="*/ 329724 h 360326"/>
                <a:gd name="connsiteX15" fmla="*/ 41279 w 313004"/>
                <a:gd name="connsiteY15" fmla="*/ 337893 h 360326"/>
                <a:gd name="connsiteX16" fmla="*/ 16514 w 313004"/>
                <a:gd name="connsiteY16" fmla="*/ 309561 h 360326"/>
                <a:gd name="connsiteX17" fmla="*/ 22153 w 313004"/>
                <a:gd name="connsiteY17" fmla="*/ 265716 h 360326"/>
                <a:gd name="connsiteX18" fmla="*/ 45074 w 313004"/>
                <a:gd name="connsiteY18" fmla="*/ 225010 h 360326"/>
                <a:gd name="connsiteX19" fmla="*/ 69061 w 313004"/>
                <a:gd name="connsiteY19" fmla="*/ 186148 h 360326"/>
                <a:gd name="connsiteX20" fmla="*/ 187049 w 313004"/>
                <a:gd name="connsiteY20" fmla="*/ 30959 h 360326"/>
                <a:gd name="connsiteX21" fmla="*/ 193267 w 313004"/>
                <a:gd name="connsiteY21" fmla="*/ 28627 h 360326"/>
                <a:gd name="connsiteX22" fmla="*/ 231535 w 313004"/>
                <a:gd name="connsiteY22" fmla="*/ 15506 h 360326"/>
                <a:gd name="connsiteX23" fmla="*/ 275777 w 313004"/>
                <a:gd name="connsiteY23" fmla="*/ 26280 h 360326"/>
                <a:gd name="connsiteX24" fmla="*/ 297783 w 313004"/>
                <a:gd name="connsiteY24" fmla="*/ 55297 h 360326"/>
                <a:gd name="connsiteX25" fmla="*/ 282543 w 313004"/>
                <a:gd name="connsiteY25" fmla="*/ 98244 h 3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004" h="360326">
                  <a:moveTo>
                    <a:pt x="312444" y="47342"/>
                  </a:moveTo>
                  <a:cubicBezTo>
                    <a:pt x="309884" y="30547"/>
                    <a:pt x="297616" y="19133"/>
                    <a:pt x="282574" y="12717"/>
                  </a:cubicBezTo>
                  <a:cubicBezTo>
                    <a:pt x="256209" y="1469"/>
                    <a:pt x="218154" y="-7492"/>
                    <a:pt x="192475" y="9257"/>
                  </a:cubicBezTo>
                  <a:cubicBezTo>
                    <a:pt x="190219" y="8648"/>
                    <a:pt x="187689" y="9074"/>
                    <a:pt x="185510" y="11147"/>
                  </a:cubicBezTo>
                  <a:cubicBezTo>
                    <a:pt x="135188" y="59183"/>
                    <a:pt x="95000" y="116410"/>
                    <a:pt x="58058" y="175038"/>
                  </a:cubicBezTo>
                  <a:cubicBezTo>
                    <a:pt x="48503" y="190186"/>
                    <a:pt x="39145" y="205457"/>
                    <a:pt x="29818" y="220758"/>
                  </a:cubicBezTo>
                  <a:cubicBezTo>
                    <a:pt x="21132" y="234992"/>
                    <a:pt x="12308" y="249180"/>
                    <a:pt x="6166" y="264741"/>
                  </a:cubicBezTo>
                  <a:cubicBezTo>
                    <a:pt x="-5660" y="294657"/>
                    <a:pt x="-1226" y="326844"/>
                    <a:pt x="26024" y="346335"/>
                  </a:cubicBezTo>
                  <a:cubicBezTo>
                    <a:pt x="52114" y="364989"/>
                    <a:pt x="86877" y="363328"/>
                    <a:pt x="115239" y="351090"/>
                  </a:cubicBezTo>
                  <a:cubicBezTo>
                    <a:pt x="145703" y="337953"/>
                    <a:pt x="168579" y="313143"/>
                    <a:pt x="188147" y="287082"/>
                  </a:cubicBezTo>
                  <a:cubicBezTo>
                    <a:pt x="231855" y="228835"/>
                    <a:pt x="266450" y="163410"/>
                    <a:pt x="299475" y="98701"/>
                  </a:cubicBezTo>
                  <a:cubicBezTo>
                    <a:pt x="307476" y="83049"/>
                    <a:pt x="315172" y="65325"/>
                    <a:pt x="312444" y="47342"/>
                  </a:cubicBezTo>
                  <a:close/>
                  <a:moveTo>
                    <a:pt x="282543" y="98244"/>
                  </a:moveTo>
                  <a:cubicBezTo>
                    <a:pt x="252566" y="155439"/>
                    <a:pt x="222269" y="212757"/>
                    <a:pt x="184977" y="265624"/>
                  </a:cubicBezTo>
                  <a:cubicBezTo>
                    <a:pt x="167954" y="289765"/>
                    <a:pt x="149010" y="314057"/>
                    <a:pt x="123499" y="329724"/>
                  </a:cubicBezTo>
                  <a:cubicBezTo>
                    <a:pt x="99557" y="344415"/>
                    <a:pt x="67293" y="351822"/>
                    <a:pt x="41279" y="337893"/>
                  </a:cubicBezTo>
                  <a:cubicBezTo>
                    <a:pt x="29925" y="331812"/>
                    <a:pt x="20232" y="322150"/>
                    <a:pt x="16514" y="309561"/>
                  </a:cubicBezTo>
                  <a:cubicBezTo>
                    <a:pt x="12186" y="294870"/>
                    <a:pt x="16163" y="279340"/>
                    <a:pt x="22153" y="265716"/>
                  </a:cubicBezTo>
                  <a:cubicBezTo>
                    <a:pt x="28416" y="251451"/>
                    <a:pt x="36981" y="238269"/>
                    <a:pt x="45074" y="225010"/>
                  </a:cubicBezTo>
                  <a:cubicBezTo>
                    <a:pt x="52998" y="212010"/>
                    <a:pt x="60969" y="199041"/>
                    <a:pt x="69061" y="186148"/>
                  </a:cubicBezTo>
                  <a:cubicBezTo>
                    <a:pt x="103687" y="130994"/>
                    <a:pt x="140948" y="77136"/>
                    <a:pt x="187049" y="30959"/>
                  </a:cubicBezTo>
                  <a:cubicBezTo>
                    <a:pt x="189122" y="31355"/>
                    <a:pt x="191362" y="30746"/>
                    <a:pt x="193267" y="28627"/>
                  </a:cubicBezTo>
                  <a:cubicBezTo>
                    <a:pt x="203067" y="17639"/>
                    <a:pt x="217301" y="14545"/>
                    <a:pt x="231535" y="15506"/>
                  </a:cubicBezTo>
                  <a:cubicBezTo>
                    <a:pt x="246196" y="16496"/>
                    <a:pt x="262198" y="20657"/>
                    <a:pt x="275777" y="26280"/>
                  </a:cubicBezTo>
                  <a:cubicBezTo>
                    <a:pt x="288487" y="31538"/>
                    <a:pt x="297981" y="40758"/>
                    <a:pt x="297783" y="55297"/>
                  </a:cubicBezTo>
                  <a:cubicBezTo>
                    <a:pt x="297585" y="70644"/>
                    <a:pt x="289462" y="85030"/>
                    <a:pt x="282543" y="9824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4" name="任意多边形: 形状 6143">
              <a:extLst>
                <a:ext uri="{FF2B5EF4-FFF2-40B4-BE49-F238E27FC236}">
                  <a16:creationId xmlns:a16="http://schemas.microsoft.com/office/drawing/2014/main" id="{81EF5CF6-995F-8138-81D4-B2EF459D58CC}"/>
                </a:ext>
              </a:extLst>
            </p:cNvPr>
            <p:cNvSpPr/>
            <p:nvPr/>
          </p:nvSpPr>
          <p:spPr>
            <a:xfrm>
              <a:off x="8904045" y="-1986554"/>
              <a:ext cx="53453" cy="39470"/>
            </a:xfrm>
            <a:custGeom>
              <a:avLst/>
              <a:gdLst>
                <a:gd name="connsiteX0" fmla="*/ 49465 w 53453"/>
                <a:gd name="connsiteY0" fmla="*/ 25603 h 39470"/>
                <a:gd name="connsiteX1" fmla="*/ 13163 w 53453"/>
                <a:gd name="connsiteY1" fmla="*/ 2087 h 39470"/>
                <a:gd name="connsiteX2" fmla="*/ 2389 w 53453"/>
                <a:gd name="connsiteY2" fmla="*/ 12862 h 39470"/>
                <a:gd name="connsiteX3" fmla="*/ 41769 w 53453"/>
                <a:gd name="connsiteY3" fmla="*/ 38755 h 39470"/>
                <a:gd name="connsiteX4" fmla="*/ 49465 w 53453"/>
                <a:gd name="connsiteY4" fmla="*/ 25603 h 3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3" h="39470">
                  <a:moveTo>
                    <a:pt x="49465" y="25603"/>
                  </a:moveTo>
                  <a:cubicBezTo>
                    <a:pt x="36069" y="19751"/>
                    <a:pt x="23908" y="12009"/>
                    <a:pt x="13163" y="2087"/>
                  </a:cubicBezTo>
                  <a:cubicBezTo>
                    <a:pt x="5955" y="-4557"/>
                    <a:pt x="-4835" y="6202"/>
                    <a:pt x="2389" y="12862"/>
                  </a:cubicBezTo>
                  <a:cubicBezTo>
                    <a:pt x="14078" y="23637"/>
                    <a:pt x="27199" y="32385"/>
                    <a:pt x="41769" y="38755"/>
                  </a:cubicBezTo>
                  <a:cubicBezTo>
                    <a:pt x="50684" y="42656"/>
                    <a:pt x="58441" y="29519"/>
                    <a:pt x="49465" y="256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5" name="任意多边形: 形状 6144">
              <a:extLst>
                <a:ext uri="{FF2B5EF4-FFF2-40B4-BE49-F238E27FC236}">
                  <a16:creationId xmlns:a16="http://schemas.microsoft.com/office/drawing/2014/main" id="{0908A104-F108-09B9-8AAA-B09D55E71A3D}"/>
                </a:ext>
              </a:extLst>
            </p:cNvPr>
            <p:cNvSpPr/>
            <p:nvPr/>
          </p:nvSpPr>
          <p:spPr>
            <a:xfrm>
              <a:off x="9003884" y="-1941326"/>
              <a:ext cx="60582" cy="45406"/>
            </a:xfrm>
            <a:custGeom>
              <a:avLst/>
              <a:gdLst>
                <a:gd name="connsiteX0" fmla="*/ 57068 w 60582"/>
                <a:gd name="connsiteY0" fmla="*/ 31001 h 45406"/>
                <a:gd name="connsiteX1" fmla="*/ 11211 w 60582"/>
                <a:gd name="connsiteY1" fmla="*/ 1253 h 45406"/>
                <a:gd name="connsiteX2" fmla="*/ 3515 w 60582"/>
                <a:gd name="connsiteY2" fmla="*/ 14405 h 45406"/>
                <a:gd name="connsiteX3" fmla="*/ 49372 w 60582"/>
                <a:gd name="connsiteY3" fmla="*/ 44154 h 45406"/>
                <a:gd name="connsiteX4" fmla="*/ 57068 w 60582"/>
                <a:gd name="connsiteY4" fmla="*/ 31001 h 4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82" h="45406">
                  <a:moveTo>
                    <a:pt x="57068" y="31001"/>
                  </a:moveTo>
                  <a:cubicBezTo>
                    <a:pt x="41783" y="21080"/>
                    <a:pt x="26497" y="11174"/>
                    <a:pt x="11211" y="1253"/>
                  </a:cubicBezTo>
                  <a:cubicBezTo>
                    <a:pt x="2951" y="-4096"/>
                    <a:pt x="-4684" y="9086"/>
                    <a:pt x="3515" y="14405"/>
                  </a:cubicBezTo>
                  <a:cubicBezTo>
                    <a:pt x="18800" y="24326"/>
                    <a:pt x="34086" y="34232"/>
                    <a:pt x="49372" y="44154"/>
                  </a:cubicBezTo>
                  <a:cubicBezTo>
                    <a:pt x="57632" y="49503"/>
                    <a:pt x="65267" y="36320"/>
                    <a:pt x="57068" y="310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6" name="任意多边形: 形状 6145">
              <a:extLst>
                <a:ext uri="{FF2B5EF4-FFF2-40B4-BE49-F238E27FC236}">
                  <a16:creationId xmlns:a16="http://schemas.microsoft.com/office/drawing/2014/main" id="{2EF2AF7A-F488-1B59-A7D9-3F1B41528FD6}"/>
                </a:ext>
              </a:extLst>
            </p:cNvPr>
            <p:cNvSpPr/>
            <p:nvPr/>
          </p:nvSpPr>
          <p:spPr>
            <a:xfrm>
              <a:off x="9074267" y="-1900515"/>
              <a:ext cx="36356" cy="24363"/>
            </a:xfrm>
            <a:custGeom>
              <a:avLst/>
              <a:gdLst>
                <a:gd name="connsiteX0" fmla="*/ 32649 w 36356"/>
                <a:gd name="connsiteY0" fmla="*/ 10323 h 24363"/>
                <a:gd name="connsiteX1" fmla="*/ 11404 w 36356"/>
                <a:gd name="connsiteY1" fmla="*/ 889 h 24363"/>
                <a:gd name="connsiteX2" fmla="*/ 980 w 36356"/>
                <a:gd name="connsiteY2" fmla="*/ 3617 h 24363"/>
                <a:gd name="connsiteX3" fmla="*/ 3708 w 36356"/>
                <a:gd name="connsiteY3" fmla="*/ 14041 h 24363"/>
                <a:gd name="connsiteX4" fmla="*/ 24953 w 36356"/>
                <a:gd name="connsiteY4" fmla="*/ 23475 h 24363"/>
                <a:gd name="connsiteX5" fmla="*/ 35377 w 36356"/>
                <a:gd name="connsiteY5" fmla="*/ 20747 h 24363"/>
                <a:gd name="connsiteX6" fmla="*/ 32649 w 36356"/>
                <a:gd name="connsiteY6" fmla="*/ 10323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56" h="24363">
                  <a:moveTo>
                    <a:pt x="32649" y="10323"/>
                  </a:moveTo>
                  <a:cubicBezTo>
                    <a:pt x="25562" y="7183"/>
                    <a:pt x="18491" y="4028"/>
                    <a:pt x="11404" y="889"/>
                  </a:cubicBezTo>
                  <a:cubicBezTo>
                    <a:pt x="7640" y="-787"/>
                    <a:pt x="3220" y="-208"/>
                    <a:pt x="980" y="3617"/>
                  </a:cubicBezTo>
                  <a:cubicBezTo>
                    <a:pt x="-925" y="6863"/>
                    <a:pt x="-72" y="12365"/>
                    <a:pt x="3708" y="14041"/>
                  </a:cubicBezTo>
                  <a:cubicBezTo>
                    <a:pt x="10795" y="17181"/>
                    <a:pt x="17866" y="20335"/>
                    <a:pt x="24953" y="23475"/>
                  </a:cubicBezTo>
                  <a:cubicBezTo>
                    <a:pt x="28717" y="25151"/>
                    <a:pt x="33136" y="24572"/>
                    <a:pt x="35377" y="20747"/>
                  </a:cubicBezTo>
                  <a:cubicBezTo>
                    <a:pt x="37282" y="17501"/>
                    <a:pt x="36428" y="11999"/>
                    <a:pt x="32649" y="1032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7" name="任意多边形: 形状 6146">
              <a:extLst>
                <a:ext uri="{FF2B5EF4-FFF2-40B4-BE49-F238E27FC236}">
                  <a16:creationId xmlns:a16="http://schemas.microsoft.com/office/drawing/2014/main" id="{938CA7CC-3552-8052-DEA8-BFCB7EFF0825}"/>
                </a:ext>
              </a:extLst>
            </p:cNvPr>
            <p:cNvSpPr/>
            <p:nvPr/>
          </p:nvSpPr>
          <p:spPr>
            <a:xfrm>
              <a:off x="8886967" y="-1903432"/>
              <a:ext cx="54937" cy="40364"/>
            </a:xfrm>
            <a:custGeom>
              <a:avLst/>
              <a:gdLst>
                <a:gd name="connsiteX0" fmla="*/ 51348 w 54937"/>
                <a:gd name="connsiteY0" fmla="*/ 26026 h 40364"/>
                <a:gd name="connsiteX1" fmla="*/ 11283 w 54937"/>
                <a:gd name="connsiteY1" fmla="*/ 1185 h 40364"/>
                <a:gd name="connsiteX2" fmla="*/ 3586 w 54937"/>
                <a:gd name="connsiteY2" fmla="*/ 14337 h 40364"/>
                <a:gd name="connsiteX3" fmla="*/ 43652 w 54937"/>
                <a:gd name="connsiteY3" fmla="*/ 39178 h 40364"/>
                <a:gd name="connsiteX4" fmla="*/ 51348 w 54937"/>
                <a:gd name="connsiteY4" fmla="*/ 26026 h 4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7" h="40364">
                  <a:moveTo>
                    <a:pt x="51348" y="26026"/>
                  </a:moveTo>
                  <a:cubicBezTo>
                    <a:pt x="37998" y="17751"/>
                    <a:pt x="24633" y="9460"/>
                    <a:pt x="11283" y="1185"/>
                  </a:cubicBezTo>
                  <a:cubicBezTo>
                    <a:pt x="2931" y="-3997"/>
                    <a:pt x="-4735" y="9186"/>
                    <a:pt x="3586" y="14337"/>
                  </a:cubicBezTo>
                  <a:cubicBezTo>
                    <a:pt x="16937" y="22612"/>
                    <a:pt x="30302" y="30903"/>
                    <a:pt x="43652" y="39178"/>
                  </a:cubicBezTo>
                  <a:cubicBezTo>
                    <a:pt x="52019" y="44360"/>
                    <a:pt x="59670" y="31193"/>
                    <a:pt x="51348" y="2602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0" name="任意多边形: 形状 6149">
              <a:extLst>
                <a:ext uri="{FF2B5EF4-FFF2-40B4-BE49-F238E27FC236}">
                  <a16:creationId xmlns:a16="http://schemas.microsoft.com/office/drawing/2014/main" id="{AA51AE22-DD26-4DDB-0691-CC9DC1985732}"/>
                </a:ext>
              </a:extLst>
            </p:cNvPr>
            <p:cNvSpPr/>
            <p:nvPr/>
          </p:nvSpPr>
          <p:spPr>
            <a:xfrm>
              <a:off x="9181642" y="-1537146"/>
              <a:ext cx="29289" cy="44457"/>
            </a:xfrm>
            <a:custGeom>
              <a:avLst/>
              <a:gdLst>
                <a:gd name="connsiteX0" fmla="*/ 14778 w 29289"/>
                <a:gd name="connsiteY0" fmla="*/ 3402 h 44457"/>
                <a:gd name="connsiteX1" fmla="*/ 285 w 29289"/>
                <a:gd name="connsiteY1" fmla="*/ 34995 h 44457"/>
                <a:gd name="connsiteX2" fmla="*/ 14977 w 29289"/>
                <a:gd name="connsiteY2" fmla="*/ 39049 h 44457"/>
                <a:gd name="connsiteX3" fmla="*/ 27931 w 29289"/>
                <a:gd name="connsiteY3" fmla="*/ 11098 h 44457"/>
                <a:gd name="connsiteX4" fmla="*/ 14778 w 29289"/>
                <a:gd name="connsiteY4" fmla="*/ 3402 h 4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" h="44457">
                  <a:moveTo>
                    <a:pt x="14778" y="3402"/>
                  </a:moveTo>
                  <a:cubicBezTo>
                    <a:pt x="8103" y="13019"/>
                    <a:pt x="3257" y="23687"/>
                    <a:pt x="285" y="34995"/>
                  </a:cubicBezTo>
                  <a:cubicBezTo>
                    <a:pt x="-2214" y="44489"/>
                    <a:pt x="12477" y="48543"/>
                    <a:pt x="14977" y="39049"/>
                  </a:cubicBezTo>
                  <a:cubicBezTo>
                    <a:pt x="17659" y="28884"/>
                    <a:pt x="21941" y="19740"/>
                    <a:pt x="27931" y="11098"/>
                  </a:cubicBezTo>
                  <a:cubicBezTo>
                    <a:pt x="33539" y="3006"/>
                    <a:pt x="20326" y="-4614"/>
                    <a:pt x="14778" y="34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A499F1D0-7169-69C1-70E5-F9D48F5E5FB7}"/>
                </a:ext>
              </a:extLst>
            </p:cNvPr>
            <p:cNvSpPr/>
            <p:nvPr/>
          </p:nvSpPr>
          <p:spPr>
            <a:xfrm>
              <a:off x="9131879" y="-1474419"/>
              <a:ext cx="36608" cy="58406"/>
            </a:xfrm>
            <a:custGeom>
              <a:avLst/>
              <a:gdLst>
                <a:gd name="connsiteX0" fmla="*/ 21443 w 36608"/>
                <a:gd name="connsiteY0" fmla="*/ 5201 h 58406"/>
                <a:gd name="connsiteX1" fmla="*/ 1174 w 36608"/>
                <a:gd name="connsiteY1" fmla="*/ 47111 h 58406"/>
                <a:gd name="connsiteX2" fmla="*/ 14326 w 36608"/>
                <a:gd name="connsiteY2" fmla="*/ 54807 h 58406"/>
                <a:gd name="connsiteX3" fmla="*/ 36119 w 36608"/>
                <a:gd name="connsiteY3" fmla="*/ 9255 h 58406"/>
                <a:gd name="connsiteX4" fmla="*/ 21443 w 36608"/>
                <a:gd name="connsiteY4" fmla="*/ 5201 h 5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8" h="58406">
                  <a:moveTo>
                    <a:pt x="21443" y="5201"/>
                  </a:moveTo>
                  <a:cubicBezTo>
                    <a:pt x="16170" y="19893"/>
                    <a:pt x="9358" y="33822"/>
                    <a:pt x="1174" y="47111"/>
                  </a:cubicBezTo>
                  <a:cubicBezTo>
                    <a:pt x="-3977" y="55493"/>
                    <a:pt x="9190" y="63144"/>
                    <a:pt x="14326" y="54807"/>
                  </a:cubicBezTo>
                  <a:cubicBezTo>
                    <a:pt x="23196" y="40406"/>
                    <a:pt x="30404" y="25181"/>
                    <a:pt x="36119" y="9255"/>
                  </a:cubicBezTo>
                  <a:cubicBezTo>
                    <a:pt x="39457" y="4"/>
                    <a:pt x="24735" y="-3973"/>
                    <a:pt x="21443" y="520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2D8A59CC-4C86-8603-2638-2C31E94525F1}"/>
                </a:ext>
              </a:extLst>
            </p:cNvPr>
            <p:cNvSpPr/>
            <p:nvPr/>
          </p:nvSpPr>
          <p:spPr>
            <a:xfrm>
              <a:off x="9129524" y="-1403145"/>
              <a:ext cx="35053" cy="36758"/>
            </a:xfrm>
            <a:custGeom>
              <a:avLst/>
              <a:gdLst>
                <a:gd name="connsiteX0" fmla="*/ 22152 w 35053"/>
                <a:gd name="connsiteY0" fmla="*/ 2354 h 36758"/>
                <a:gd name="connsiteX1" fmla="*/ 2127 w 35053"/>
                <a:gd name="connsiteY1" fmla="*/ 23629 h 36758"/>
                <a:gd name="connsiteX2" fmla="*/ 12902 w 35053"/>
                <a:gd name="connsiteY2" fmla="*/ 34404 h 36758"/>
                <a:gd name="connsiteX3" fmla="*/ 32927 w 35053"/>
                <a:gd name="connsiteY3" fmla="*/ 13129 h 36758"/>
                <a:gd name="connsiteX4" fmla="*/ 22152 w 35053"/>
                <a:gd name="connsiteY4" fmla="*/ 2354 h 3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3" h="36758">
                  <a:moveTo>
                    <a:pt x="22152" y="2354"/>
                  </a:moveTo>
                  <a:cubicBezTo>
                    <a:pt x="15477" y="9441"/>
                    <a:pt x="8802" y="16543"/>
                    <a:pt x="2127" y="23629"/>
                  </a:cubicBezTo>
                  <a:cubicBezTo>
                    <a:pt x="-4594" y="30761"/>
                    <a:pt x="6165" y="41567"/>
                    <a:pt x="12902" y="34404"/>
                  </a:cubicBezTo>
                  <a:cubicBezTo>
                    <a:pt x="19577" y="27317"/>
                    <a:pt x="26252" y="20216"/>
                    <a:pt x="32927" y="13129"/>
                  </a:cubicBezTo>
                  <a:cubicBezTo>
                    <a:pt x="39648" y="5996"/>
                    <a:pt x="28888" y="-4809"/>
                    <a:pt x="22152" y="235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339D68F-6FDC-DD20-7045-27B6424AD831}"/>
                </a:ext>
              </a:extLst>
            </p:cNvPr>
            <p:cNvSpPr/>
            <p:nvPr/>
          </p:nvSpPr>
          <p:spPr>
            <a:xfrm>
              <a:off x="9220291" y="-1395550"/>
              <a:ext cx="47466" cy="61069"/>
            </a:xfrm>
            <a:custGeom>
              <a:avLst/>
              <a:gdLst>
                <a:gd name="connsiteX0" fmla="*/ 34408 w 47466"/>
                <a:gd name="connsiteY0" fmla="*/ 2197 h 61069"/>
                <a:gd name="connsiteX1" fmla="*/ 788 w 47466"/>
                <a:gd name="connsiteY1" fmla="*/ 49441 h 61069"/>
                <a:gd name="connsiteX2" fmla="*/ 13940 w 47466"/>
                <a:gd name="connsiteY2" fmla="*/ 57137 h 61069"/>
                <a:gd name="connsiteX3" fmla="*/ 45167 w 47466"/>
                <a:gd name="connsiteY3" fmla="*/ 12971 h 61069"/>
                <a:gd name="connsiteX4" fmla="*/ 34408 w 47466"/>
                <a:gd name="connsiteY4" fmla="*/ 2197 h 6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66" h="61069">
                  <a:moveTo>
                    <a:pt x="34408" y="2197"/>
                  </a:moveTo>
                  <a:cubicBezTo>
                    <a:pt x="20417" y="15821"/>
                    <a:pt x="9033" y="31732"/>
                    <a:pt x="788" y="49441"/>
                  </a:cubicBezTo>
                  <a:cubicBezTo>
                    <a:pt x="-3327" y="58280"/>
                    <a:pt x="9810" y="66022"/>
                    <a:pt x="13940" y="57137"/>
                  </a:cubicBezTo>
                  <a:cubicBezTo>
                    <a:pt x="21667" y="40525"/>
                    <a:pt x="32045" y="25773"/>
                    <a:pt x="45167" y="12971"/>
                  </a:cubicBezTo>
                  <a:cubicBezTo>
                    <a:pt x="52223" y="6113"/>
                    <a:pt x="41433" y="-4661"/>
                    <a:pt x="34408" y="219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76CE8D5C-E44D-77CF-AED5-EF7B1074B06C}"/>
                </a:ext>
              </a:extLst>
            </p:cNvPr>
            <p:cNvSpPr/>
            <p:nvPr/>
          </p:nvSpPr>
          <p:spPr>
            <a:xfrm>
              <a:off x="9260288" y="-1473190"/>
              <a:ext cx="34753" cy="41621"/>
            </a:xfrm>
            <a:custGeom>
              <a:avLst/>
              <a:gdLst>
                <a:gd name="connsiteX0" fmla="*/ 20242 w 34753"/>
                <a:gd name="connsiteY0" fmla="*/ 3393 h 41621"/>
                <a:gd name="connsiteX1" fmla="*/ 1360 w 34753"/>
                <a:gd name="connsiteY1" fmla="*/ 30535 h 41621"/>
                <a:gd name="connsiteX2" fmla="*/ 14512 w 34753"/>
                <a:gd name="connsiteY2" fmla="*/ 38231 h 41621"/>
                <a:gd name="connsiteX3" fmla="*/ 33394 w 34753"/>
                <a:gd name="connsiteY3" fmla="*/ 11089 h 41621"/>
                <a:gd name="connsiteX4" fmla="*/ 20242 w 34753"/>
                <a:gd name="connsiteY4" fmla="*/ 3393 h 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3" h="41621">
                  <a:moveTo>
                    <a:pt x="20242" y="3393"/>
                  </a:moveTo>
                  <a:lnTo>
                    <a:pt x="1360" y="30535"/>
                  </a:lnTo>
                  <a:cubicBezTo>
                    <a:pt x="-4249" y="38597"/>
                    <a:pt x="8949" y="46232"/>
                    <a:pt x="14512" y="38231"/>
                  </a:cubicBezTo>
                  <a:cubicBezTo>
                    <a:pt x="20806" y="29179"/>
                    <a:pt x="27100" y="20141"/>
                    <a:pt x="33394" y="11089"/>
                  </a:cubicBezTo>
                  <a:cubicBezTo>
                    <a:pt x="39002" y="3012"/>
                    <a:pt x="25805" y="-4608"/>
                    <a:pt x="20242" y="339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039BD3B9-D6E3-0FF5-748F-7F4A66058CF3}"/>
                </a:ext>
              </a:extLst>
            </p:cNvPr>
            <p:cNvSpPr/>
            <p:nvPr/>
          </p:nvSpPr>
          <p:spPr>
            <a:xfrm>
              <a:off x="9421509" y="-1964455"/>
              <a:ext cx="42830" cy="59191"/>
            </a:xfrm>
            <a:custGeom>
              <a:avLst/>
              <a:gdLst>
                <a:gd name="connsiteX0" fmla="*/ 30227 w 42830"/>
                <a:gd name="connsiteY0" fmla="*/ 2604 h 59191"/>
                <a:gd name="connsiteX1" fmla="*/ 890 w 42830"/>
                <a:gd name="connsiteY1" fmla="*/ 47638 h 59191"/>
                <a:gd name="connsiteX2" fmla="*/ 14043 w 42830"/>
                <a:gd name="connsiteY2" fmla="*/ 55334 h 59191"/>
                <a:gd name="connsiteX3" fmla="*/ 41002 w 42830"/>
                <a:gd name="connsiteY3" fmla="*/ 13379 h 59191"/>
                <a:gd name="connsiteX4" fmla="*/ 30227 w 42830"/>
                <a:gd name="connsiteY4" fmla="*/ 2604 h 5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30" h="59191">
                  <a:moveTo>
                    <a:pt x="30227" y="2604"/>
                  </a:moveTo>
                  <a:cubicBezTo>
                    <a:pt x="18874" y="16610"/>
                    <a:pt x="9013" y="31545"/>
                    <a:pt x="890" y="47638"/>
                  </a:cubicBezTo>
                  <a:cubicBezTo>
                    <a:pt x="-3514" y="56371"/>
                    <a:pt x="9623" y="64097"/>
                    <a:pt x="14043" y="55334"/>
                  </a:cubicBezTo>
                  <a:cubicBezTo>
                    <a:pt x="21571" y="40430"/>
                    <a:pt x="30486" y="26348"/>
                    <a:pt x="41002" y="13379"/>
                  </a:cubicBezTo>
                  <a:cubicBezTo>
                    <a:pt x="47129" y="5820"/>
                    <a:pt x="36400" y="-5031"/>
                    <a:pt x="30227" y="260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7780332C-81A5-C344-D5F9-39290DD03FE1}"/>
                </a:ext>
              </a:extLst>
            </p:cNvPr>
            <p:cNvSpPr/>
            <p:nvPr/>
          </p:nvSpPr>
          <p:spPr>
            <a:xfrm>
              <a:off x="9464530" y="-2023682"/>
              <a:ext cx="29291" cy="39927"/>
            </a:xfrm>
            <a:custGeom>
              <a:avLst/>
              <a:gdLst>
                <a:gd name="connsiteX0" fmla="*/ 16620 w 29291"/>
                <a:gd name="connsiteY0" fmla="*/ 2548 h 39927"/>
                <a:gd name="connsiteX1" fmla="*/ 481 w 29291"/>
                <a:gd name="connsiteY1" fmla="*/ 30666 h 39927"/>
                <a:gd name="connsiteX2" fmla="*/ 15172 w 29291"/>
                <a:gd name="connsiteY2" fmla="*/ 34719 h 39927"/>
                <a:gd name="connsiteX3" fmla="*/ 27395 w 29291"/>
                <a:gd name="connsiteY3" fmla="*/ 13322 h 39927"/>
                <a:gd name="connsiteX4" fmla="*/ 16620 w 29291"/>
                <a:gd name="connsiteY4" fmla="*/ 2548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1" h="39927">
                  <a:moveTo>
                    <a:pt x="16620" y="2548"/>
                  </a:moveTo>
                  <a:cubicBezTo>
                    <a:pt x="9518" y="11006"/>
                    <a:pt x="4184" y="20272"/>
                    <a:pt x="481" y="30666"/>
                  </a:cubicBezTo>
                  <a:cubicBezTo>
                    <a:pt x="-2826" y="39916"/>
                    <a:pt x="11895" y="43909"/>
                    <a:pt x="15172" y="34719"/>
                  </a:cubicBezTo>
                  <a:cubicBezTo>
                    <a:pt x="17946" y="26932"/>
                    <a:pt x="22076" y="19662"/>
                    <a:pt x="27395" y="13322"/>
                  </a:cubicBezTo>
                  <a:cubicBezTo>
                    <a:pt x="33658" y="5855"/>
                    <a:pt x="22929" y="-4981"/>
                    <a:pt x="16620" y="254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5F2450B6-19CA-57F4-68D8-3A9A59DBB98E}"/>
                </a:ext>
              </a:extLst>
            </p:cNvPr>
            <p:cNvSpPr/>
            <p:nvPr/>
          </p:nvSpPr>
          <p:spPr>
            <a:xfrm>
              <a:off x="9561514" y="-2080116"/>
              <a:ext cx="26936" cy="38956"/>
            </a:xfrm>
            <a:custGeom>
              <a:avLst/>
              <a:gdLst>
                <a:gd name="connsiteX0" fmla="*/ 13925 w 26936"/>
                <a:gd name="connsiteY0" fmla="*/ 2243 h 38956"/>
                <a:gd name="connsiteX1" fmla="*/ 42 w 26936"/>
                <a:gd name="connsiteY1" fmla="*/ 31336 h 38956"/>
                <a:gd name="connsiteX2" fmla="*/ 7662 w 26936"/>
                <a:gd name="connsiteY2" fmla="*/ 38956 h 38956"/>
                <a:gd name="connsiteX3" fmla="*/ 15282 w 26936"/>
                <a:gd name="connsiteY3" fmla="*/ 31336 h 38956"/>
                <a:gd name="connsiteX4" fmla="*/ 24700 w 26936"/>
                <a:gd name="connsiteY4" fmla="*/ 13018 h 38956"/>
                <a:gd name="connsiteX5" fmla="*/ 13925 w 26936"/>
                <a:gd name="connsiteY5" fmla="*/ 2243 h 3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36" h="38956">
                  <a:moveTo>
                    <a:pt x="13925" y="2243"/>
                  </a:moveTo>
                  <a:cubicBezTo>
                    <a:pt x="5894" y="10259"/>
                    <a:pt x="1490" y="20165"/>
                    <a:pt x="42" y="31336"/>
                  </a:cubicBezTo>
                  <a:cubicBezTo>
                    <a:pt x="-476" y="35420"/>
                    <a:pt x="3913" y="38956"/>
                    <a:pt x="7662" y="38956"/>
                  </a:cubicBezTo>
                  <a:cubicBezTo>
                    <a:pt x="12219" y="38956"/>
                    <a:pt x="14748" y="35436"/>
                    <a:pt x="15282" y="31336"/>
                  </a:cubicBezTo>
                  <a:cubicBezTo>
                    <a:pt x="16181" y="24310"/>
                    <a:pt x="19747" y="17971"/>
                    <a:pt x="24700" y="13018"/>
                  </a:cubicBezTo>
                  <a:cubicBezTo>
                    <a:pt x="31634" y="6083"/>
                    <a:pt x="20860" y="-4707"/>
                    <a:pt x="13925" y="224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008A96C5-9B0D-64F3-68D7-7866EEE65F15}"/>
                </a:ext>
              </a:extLst>
            </p:cNvPr>
            <p:cNvSpPr/>
            <p:nvPr/>
          </p:nvSpPr>
          <p:spPr>
            <a:xfrm>
              <a:off x="9507042" y="-2004561"/>
              <a:ext cx="41147" cy="57607"/>
            </a:xfrm>
            <a:custGeom>
              <a:avLst/>
              <a:gdLst>
                <a:gd name="connsiteX0" fmla="*/ 26838 w 41147"/>
                <a:gd name="connsiteY0" fmla="*/ 3635 h 57607"/>
                <a:gd name="connsiteX1" fmla="*/ 1143 w 41147"/>
                <a:gd name="connsiteY1" fmla="*/ 46276 h 57607"/>
                <a:gd name="connsiteX2" fmla="*/ 14310 w 41147"/>
                <a:gd name="connsiteY2" fmla="*/ 53973 h 57607"/>
                <a:gd name="connsiteX3" fmla="*/ 40005 w 41147"/>
                <a:gd name="connsiteY3" fmla="*/ 11331 h 57607"/>
                <a:gd name="connsiteX4" fmla="*/ 26838 w 41147"/>
                <a:gd name="connsiteY4" fmla="*/ 3635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7" h="57607">
                  <a:moveTo>
                    <a:pt x="26838" y="3635"/>
                  </a:moveTo>
                  <a:cubicBezTo>
                    <a:pt x="18273" y="17854"/>
                    <a:pt x="9708" y="32057"/>
                    <a:pt x="1143" y="46276"/>
                  </a:cubicBezTo>
                  <a:cubicBezTo>
                    <a:pt x="-3932" y="54704"/>
                    <a:pt x="9236" y="62370"/>
                    <a:pt x="14310" y="53973"/>
                  </a:cubicBezTo>
                  <a:lnTo>
                    <a:pt x="40005" y="11331"/>
                  </a:lnTo>
                  <a:cubicBezTo>
                    <a:pt x="45080" y="2903"/>
                    <a:pt x="31897" y="-4762"/>
                    <a:pt x="26838" y="3635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ADA5DAD4-F684-819D-1069-5FA937B08E11}"/>
                </a:ext>
              </a:extLst>
            </p:cNvPr>
            <p:cNvSpPr/>
            <p:nvPr/>
          </p:nvSpPr>
          <p:spPr>
            <a:xfrm>
              <a:off x="9479595" y="-1926478"/>
              <a:ext cx="29908" cy="35865"/>
            </a:xfrm>
            <a:custGeom>
              <a:avLst/>
              <a:gdLst>
                <a:gd name="connsiteX0" fmla="*/ 15454 w 29908"/>
                <a:gd name="connsiteY0" fmla="*/ 3473 h 35865"/>
                <a:gd name="connsiteX1" fmla="*/ 1296 w 29908"/>
                <a:gd name="connsiteY1" fmla="*/ 24703 h 35865"/>
                <a:gd name="connsiteX2" fmla="*/ 14448 w 29908"/>
                <a:gd name="connsiteY2" fmla="*/ 32399 h 35865"/>
                <a:gd name="connsiteX3" fmla="*/ 28606 w 29908"/>
                <a:gd name="connsiteY3" fmla="*/ 11170 h 35865"/>
                <a:gd name="connsiteX4" fmla="*/ 15454 w 29908"/>
                <a:gd name="connsiteY4" fmla="*/ 3473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35865">
                  <a:moveTo>
                    <a:pt x="15454" y="3473"/>
                  </a:moveTo>
                  <a:cubicBezTo>
                    <a:pt x="10729" y="10545"/>
                    <a:pt x="6005" y="17631"/>
                    <a:pt x="1296" y="24703"/>
                  </a:cubicBezTo>
                  <a:cubicBezTo>
                    <a:pt x="-4160" y="32887"/>
                    <a:pt x="9038" y="40522"/>
                    <a:pt x="14448" y="32399"/>
                  </a:cubicBezTo>
                  <a:cubicBezTo>
                    <a:pt x="19172" y="25328"/>
                    <a:pt x="23897" y="18241"/>
                    <a:pt x="28606" y="11170"/>
                  </a:cubicBezTo>
                  <a:cubicBezTo>
                    <a:pt x="34077" y="2986"/>
                    <a:pt x="20879" y="-4665"/>
                    <a:pt x="15454" y="347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482AF45F-BDB3-A98E-044F-DC6E1BBB358E}"/>
                </a:ext>
              </a:extLst>
            </p:cNvPr>
            <p:cNvSpPr/>
            <p:nvPr/>
          </p:nvSpPr>
          <p:spPr>
            <a:xfrm>
              <a:off x="9599554" y="-2046371"/>
              <a:ext cx="31969" cy="55873"/>
            </a:xfrm>
            <a:custGeom>
              <a:avLst/>
              <a:gdLst>
                <a:gd name="connsiteX0" fmla="*/ 19395 w 31969"/>
                <a:gd name="connsiteY0" fmla="*/ 2621 h 55873"/>
                <a:gd name="connsiteX1" fmla="*/ 86 w 31969"/>
                <a:gd name="connsiteY1" fmla="*/ 46299 h 55873"/>
                <a:gd name="connsiteX2" fmla="*/ 14778 w 31969"/>
                <a:gd name="connsiteY2" fmla="*/ 50352 h 55873"/>
                <a:gd name="connsiteX3" fmla="*/ 30170 w 31969"/>
                <a:gd name="connsiteY3" fmla="*/ 13395 h 55873"/>
                <a:gd name="connsiteX4" fmla="*/ 19395 w 31969"/>
                <a:gd name="connsiteY4" fmla="*/ 2621 h 5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9" h="55873">
                  <a:moveTo>
                    <a:pt x="19395" y="2621"/>
                  </a:moveTo>
                  <a:cubicBezTo>
                    <a:pt x="9169" y="15422"/>
                    <a:pt x="2357" y="30007"/>
                    <a:pt x="86" y="46299"/>
                  </a:cubicBezTo>
                  <a:cubicBezTo>
                    <a:pt x="-1255" y="55885"/>
                    <a:pt x="13437" y="60045"/>
                    <a:pt x="14778" y="50352"/>
                  </a:cubicBezTo>
                  <a:cubicBezTo>
                    <a:pt x="16667" y="36804"/>
                    <a:pt x="21590" y="24140"/>
                    <a:pt x="30170" y="13395"/>
                  </a:cubicBezTo>
                  <a:cubicBezTo>
                    <a:pt x="36236" y="5806"/>
                    <a:pt x="25522" y="-5045"/>
                    <a:pt x="19395" y="262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EA187E7E-7E46-7559-728B-C6E856B6DE83}"/>
                </a:ext>
              </a:extLst>
            </p:cNvPr>
            <p:cNvSpPr/>
            <p:nvPr/>
          </p:nvSpPr>
          <p:spPr>
            <a:xfrm>
              <a:off x="9573086" y="-1967122"/>
              <a:ext cx="27704" cy="45105"/>
            </a:xfrm>
            <a:custGeom>
              <a:avLst/>
              <a:gdLst>
                <a:gd name="connsiteX0" fmla="*/ 21983 w 27704"/>
                <a:gd name="connsiteY0" fmla="*/ 302 h 45105"/>
                <a:gd name="connsiteX1" fmla="*/ 12610 w 27704"/>
                <a:gd name="connsiteY1" fmla="*/ 5621 h 45105"/>
                <a:gd name="connsiteX2" fmla="*/ 403 w 27704"/>
                <a:gd name="connsiteY2" fmla="*/ 35431 h 45105"/>
                <a:gd name="connsiteX3" fmla="*/ 5722 w 27704"/>
                <a:gd name="connsiteY3" fmla="*/ 44803 h 45105"/>
                <a:gd name="connsiteX4" fmla="*/ 15094 w 27704"/>
                <a:gd name="connsiteY4" fmla="*/ 39484 h 45105"/>
                <a:gd name="connsiteX5" fmla="*/ 27302 w 27704"/>
                <a:gd name="connsiteY5" fmla="*/ 9675 h 45105"/>
                <a:gd name="connsiteX6" fmla="*/ 21983 w 27704"/>
                <a:gd name="connsiteY6" fmla="*/ 302 h 4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04" h="45105">
                  <a:moveTo>
                    <a:pt x="21983" y="302"/>
                  </a:moveTo>
                  <a:cubicBezTo>
                    <a:pt x="17624" y="-947"/>
                    <a:pt x="14165" y="1842"/>
                    <a:pt x="12610" y="5621"/>
                  </a:cubicBezTo>
                  <a:cubicBezTo>
                    <a:pt x="8541" y="15558"/>
                    <a:pt x="4472" y="25494"/>
                    <a:pt x="403" y="35431"/>
                  </a:cubicBezTo>
                  <a:cubicBezTo>
                    <a:pt x="-1166" y="39271"/>
                    <a:pt x="2110" y="43767"/>
                    <a:pt x="5722" y="44803"/>
                  </a:cubicBezTo>
                  <a:cubicBezTo>
                    <a:pt x="10080" y="46053"/>
                    <a:pt x="13540" y="43264"/>
                    <a:pt x="15094" y="39484"/>
                  </a:cubicBezTo>
                  <a:cubicBezTo>
                    <a:pt x="19163" y="29548"/>
                    <a:pt x="23233" y="19611"/>
                    <a:pt x="27302" y="9675"/>
                  </a:cubicBezTo>
                  <a:cubicBezTo>
                    <a:pt x="28872" y="5835"/>
                    <a:pt x="25595" y="1339"/>
                    <a:pt x="21983" y="30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1A457E3-A84E-93EC-A113-9AD7972D68B6}"/>
                </a:ext>
              </a:extLst>
            </p:cNvPr>
            <p:cNvSpPr/>
            <p:nvPr/>
          </p:nvSpPr>
          <p:spPr>
            <a:xfrm>
              <a:off x="9547504" y="-1884076"/>
              <a:ext cx="21976" cy="31612"/>
            </a:xfrm>
            <a:custGeom>
              <a:avLst/>
              <a:gdLst>
                <a:gd name="connsiteX0" fmla="*/ 18380 w 21976"/>
                <a:gd name="connsiteY0" fmla="*/ 970 h 31612"/>
                <a:gd name="connsiteX1" fmla="*/ 7956 w 21976"/>
                <a:gd name="connsiteY1" fmla="*/ 3698 h 31612"/>
                <a:gd name="connsiteX2" fmla="*/ 869 w 21976"/>
                <a:gd name="connsiteY2" fmla="*/ 20218 h 31612"/>
                <a:gd name="connsiteX3" fmla="*/ 3597 w 21976"/>
                <a:gd name="connsiteY3" fmla="*/ 30642 h 31612"/>
                <a:gd name="connsiteX4" fmla="*/ 14021 w 21976"/>
                <a:gd name="connsiteY4" fmla="*/ 27914 h 31612"/>
                <a:gd name="connsiteX5" fmla="*/ 21108 w 21976"/>
                <a:gd name="connsiteY5" fmla="*/ 11394 h 31612"/>
                <a:gd name="connsiteX6" fmla="*/ 18380 w 21976"/>
                <a:gd name="connsiteY6" fmla="*/ 970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6" h="31612">
                  <a:moveTo>
                    <a:pt x="18380" y="970"/>
                  </a:moveTo>
                  <a:cubicBezTo>
                    <a:pt x="15164" y="-905"/>
                    <a:pt x="9587" y="-97"/>
                    <a:pt x="7956" y="3698"/>
                  </a:cubicBezTo>
                  <a:cubicBezTo>
                    <a:pt x="5594" y="9199"/>
                    <a:pt x="3231" y="14716"/>
                    <a:pt x="869" y="20218"/>
                  </a:cubicBezTo>
                  <a:cubicBezTo>
                    <a:pt x="-746" y="23998"/>
                    <a:pt x="-259" y="28387"/>
                    <a:pt x="3597" y="30642"/>
                  </a:cubicBezTo>
                  <a:cubicBezTo>
                    <a:pt x="6813" y="32517"/>
                    <a:pt x="12391" y="31709"/>
                    <a:pt x="14021" y="27914"/>
                  </a:cubicBezTo>
                  <a:cubicBezTo>
                    <a:pt x="16384" y="22413"/>
                    <a:pt x="18745" y="16896"/>
                    <a:pt x="21108" y="11394"/>
                  </a:cubicBezTo>
                  <a:cubicBezTo>
                    <a:pt x="22723" y="7615"/>
                    <a:pt x="22236" y="3225"/>
                    <a:pt x="18380" y="97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1BAF442A-C820-0AE2-21D4-9FE97A68407A}"/>
                </a:ext>
              </a:extLst>
            </p:cNvPr>
            <p:cNvSpPr/>
            <p:nvPr/>
          </p:nvSpPr>
          <p:spPr>
            <a:xfrm>
              <a:off x="9735286" y="-1575281"/>
              <a:ext cx="57148" cy="36689"/>
            </a:xfrm>
            <a:custGeom>
              <a:avLst/>
              <a:gdLst>
                <a:gd name="connsiteX0" fmla="*/ 51807 w 57148"/>
                <a:gd name="connsiteY0" fmla="*/ 21634 h 36689"/>
                <a:gd name="connsiteX1" fmla="*/ 11025 w 57148"/>
                <a:gd name="connsiteY1" fmla="*/ 1410 h 36689"/>
                <a:gd name="connsiteX2" fmla="*/ 3328 w 57148"/>
                <a:gd name="connsiteY2" fmla="*/ 14562 h 36689"/>
                <a:gd name="connsiteX3" fmla="*/ 47753 w 57148"/>
                <a:gd name="connsiteY3" fmla="*/ 36325 h 36689"/>
                <a:gd name="connsiteX4" fmla="*/ 51807 w 57148"/>
                <a:gd name="connsiteY4" fmla="*/ 21634 h 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48" h="36689">
                  <a:moveTo>
                    <a:pt x="51807" y="21634"/>
                  </a:moveTo>
                  <a:cubicBezTo>
                    <a:pt x="37055" y="17199"/>
                    <a:pt x="23521" y="10402"/>
                    <a:pt x="11025" y="1410"/>
                  </a:cubicBezTo>
                  <a:cubicBezTo>
                    <a:pt x="3039" y="-4320"/>
                    <a:pt x="-4566" y="8893"/>
                    <a:pt x="3328" y="14562"/>
                  </a:cubicBezTo>
                  <a:cubicBezTo>
                    <a:pt x="16862" y="24286"/>
                    <a:pt x="31797" y="31509"/>
                    <a:pt x="47753" y="36325"/>
                  </a:cubicBezTo>
                  <a:cubicBezTo>
                    <a:pt x="57171" y="39175"/>
                    <a:pt x="61195" y="24468"/>
                    <a:pt x="51807" y="21634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D7C4D9B9-BC3C-5108-8168-935BCBC909C9}"/>
                </a:ext>
              </a:extLst>
            </p:cNvPr>
            <p:cNvSpPr/>
            <p:nvPr/>
          </p:nvSpPr>
          <p:spPr>
            <a:xfrm>
              <a:off x="9833207" y="-1533897"/>
              <a:ext cx="64548" cy="29408"/>
            </a:xfrm>
            <a:custGeom>
              <a:avLst/>
              <a:gdLst>
                <a:gd name="connsiteX0" fmla="*/ 60673 w 64548"/>
                <a:gd name="connsiteY0" fmla="*/ 15378 h 29408"/>
                <a:gd name="connsiteX1" fmla="*/ 7287 w 64548"/>
                <a:gd name="connsiteY1" fmla="*/ 46 h 29408"/>
                <a:gd name="connsiteX2" fmla="*/ 7287 w 64548"/>
                <a:gd name="connsiteY2" fmla="*/ 15286 h 29408"/>
                <a:gd name="connsiteX3" fmla="*/ 52976 w 64548"/>
                <a:gd name="connsiteY3" fmla="*/ 28545 h 29408"/>
                <a:gd name="connsiteX4" fmla="*/ 60673 w 64548"/>
                <a:gd name="connsiteY4" fmla="*/ 15378 h 2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48" h="29408">
                  <a:moveTo>
                    <a:pt x="60673" y="15378"/>
                  </a:moveTo>
                  <a:cubicBezTo>
                    <a:pt x="43771" y="7011"/>
                    <a:pt x="26047" y="1966"/>
                    <a:pt x="7287" y="46"/>
                  </a:cubicBezTo>
                  <a:cubicBezTo>
                    <a:pt x="-2467" y="-944"/>
                    <a:pt x="-2391" y="14296"/>
                    <a:pt x="7287" y="15286"/>
                  </a:cubicBezTo>
                  <a:cubicBezTo>
                    <a:pt x="23213" y="16917"/>
                    <a:pt x="38635" y="21443"/>
                    <a:pt x="52976" y="28545"/>
                  </a:cubicBezTo>
                  <a:cubicBezTo>
                    <a:pt x="61739" y="32873"/>
                    <a:pt x="69466" y="19736"/>
                    <a:pt x="60673" y="1537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C85164BA-5286-0234-447A-2B28EAA1E2C9}"/>
                </a:ext>
              </a:extLst>
            </p:cNvPr>
            <p:cNvSpPr/>
            <p:nvPr/>
          </p:nvSpPr>
          <p:spPr>
            <a:xfrm>
              <a:off x="9834171" y="-1611722"/>
              <a:ext cx="35103" cy="27162"/>
            </a:xfrm>
            <a:custGeom>
              <a:avLst/>
              <a:gdLst>
                <a:gd name="connsiteX0" fmla="*/ 31423 w 35103"/>
                <a:gd name="connsiteY0" fmla="*/ 12903 h 27162"/>
                <a:gd name="connsiteX1" fmla="*/ 11367 w 35103"/>
                <a:gd name="connsiteY1" fmla="*/ 1107 h 27162"/>
                <a:gd name="connsiteX2" fmla="*/ 3671 w 35103"/>
                <a:gd name="connsiteY2" fmla="*/ 14259 h 27162"/>
                <a:gd name="connsiteX3" fmla="*/ 23727 w 35103"/>
                <a:gd name="connsiteY3" fmla="*/ 26055 h 27162"/>
                <a:gd name="connsiteX4" fmla="*/ 31423 w 35103"/>
                <a:gd name="connsiteY4" fmla="*/ 12903 h 2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" h="27162">
                  <a:moveTo>
                    <a:pt x="31423" y="12903"/>
                  </a:moveTo>
                  <a:cubicBezTo>
                    <a:pt x="24732" y="8971"/>
                    <a:pt x="18042" y="5039"/>
                    <a:pt x="11367" y="1107"/>
                  </a:cubicBezTo>
                  <a:cubicBezTo>
                    <a:pt x="2894" y="-3876"/>
                    <a:pt x="-4787" y="9291"/>
                    <a:pt x="3671" y="14259"/>
                  </a:cubicBezTo>
                  <a:cubicBezTo>
                    <a:pt x="10361" y="18191"/>
                    <a:pt x="17052" y="22123"/>
                    <a:pt x="23727" y="26055"/>
                  </a:cubicBezTo>
                  <a:cubicBezTo>
                    <a:pt x="32215" y="31039"/>
                    <a:pt x="39896" y="17871"/>
                    <a:pt x="31423" y="129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689C4DB7-40A4-0531-DB35-D525B315FCF0}"/>
                </a:ext>
              </a:extLst>
            </p:cNvPr>
            <p:cNvSpPr/>
            <p:nvPr/>
          </p:nvSpPr>
          <p:spPr>
            <a:xfrm>
              <a:off x="9753668" y="-1641884"/>
              <a:ext cx="43699" cy="26317"/>
            </a:xfrm>
            <a:custGeom>
              <a:avLst/>
              <a:gdLst>
                <a:gd name="connsiteX0" fmla="*/ 38133 w 43699"/>
                <a:gd name="connsiteY0" fmla="*/ 11503 h 26317"/>
                <a:gd name="connsiteX1" fmla="*/ 11189 w 43699"/>
                <a:gd name="connsiteY1" fmla="*/ 1277 h 26317"/>
                <a:gd name="connsiteX2" fmla="*/ 3493 w 43699"/>
                <a:gd name="connsiteY2" fmla="*/ 14429 h 26317"/>
                <a:gd name="connsiteX3" fmla="*/ 34079 w 43699"/>
                <a:gd name="connsiteY3" fmla="*/ 26194 h 26317"/>
                <a:gd name="connsiteX4" fmla="*/ 43452 w 43699"/>
                <a:gd name="connsiteY4" fmla="*/ 20876 h 26317"/>
                <a:gd name="connsiteX5" fmla="*/ 38133 w 43699"/>
                <a:gd name="connsiteY5" fmla="*/ 11503 h 2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99" h="26317">
                  <a:moveTo>
                    <a:pt x="38133" y="11503"/>
                  </a:moveTo>
                  <a:cubicBezTo>
                    <a:pt x="28303" y="10040"/>
                    <a:pt x="19495" y="6748"/>
                    <a:pt x="11189" y="1277"/>
                  </a:cubicBezTo>
                  <a:cubicBezTo>
                    <a:pt x="2975" y="-4133"/>
                    <a:pt x="-4676" y="9065"/>
                    <a:pt x="3493" y="14429"/>
                  </a:cubicBezTo>
                  <a:cubicBezTo>
                    <a:pt x="12743" y="20510"/>
                    <a:pt x="23122" y="24564"/>
                    <a:pt x="34079" y="26194"/>
                  </a:cubicBezTo>
                  <a:cubicBezTo>
                    <a:pt x="38179" y="26804"/>
                    <a:pt x="42218" y="25173"/>
                    <a:pt x="43452" y="20876"/>
                  </a:cubicBezTo>
                  <a:cubicBezTo>
                    <a:pt x="44488" y="17294"/>
                    <a:pt x="42187" y="12113"/>
                    <a:pt x="38133" y="115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67" name="任意多边形: 形状 6166">
            <a:extLst>
              <a:ext uri="{FF2B5EF4-FFF2-40B4-BE49-F238E27FC236}">
                <a16:creationId xmlns:a16="http://schemas.microsoft.com/office/drawing/2014/main" id="{246DF112-CD38-DA81-61BF-93AFB183B33A}"/>
              </a:ext>
            </a:extLst>
          </p:cNvPr>
          <p:cNvSpPr/>
          <p:nvPr/>
        </p:nvSpPr>
        <p:spPr>
          <a:xfrm rot="16570516">
            <a:off x="5638895" y="-110247"/>
            <a:ext cx="309295" cy="1935517"/>
          </a:xfrm>
          <a:custGeom>
            <a:avLst/>
            <a:gdLst>
              <a:gd name="connsiteX0" fmla="*/ 309257 w 309295"/>
              <a:gd name="connsiteY0" fmla="*/ 201990 h 1935517"/>
              <a:gd name="connsiteX1" fmla="*/ 284523 w 309295"/>
              <a:gd name="connsiteY1" fmla="*/ 70103 h 1935517"/>
              <a:gd name="connsiteX2" fmla="*/ 204437 w 309295"/>
              <a:gd name="connsiteY2" fmla="*/ 579 h 1935517"/>
              <a:gd name="connsiteX3" fmla="*/ 108394 w 309295"/>
              <a:gd name="connsiteY3" fmla="*/ 53477 h 1935517"/>
              <a:gd name="connsiteX4" fmla="*/ 56289 w 309295"/>
              <a:gd name="connsiteY4" fmla="*/ 168904 h 1935517"/>
              <a:gd name="connsiteX5" fmla="*/ 28506 w 309295"/>
              <a:gd name="connsiteY5" fmla="*/ 438972 h 1935517"/>
              <a:gd name="connsiteX6" fmla="*/ 13632 w 309295"/>
              <a:gd name="connsiteY6" fmla="*/ 745342 h 1935517"/>
              <a:gd name="connsiteX7" fmla="*/ 6195 w 309295"/>
              <a:gd name="connsiteY7" fmla="*/ 898519 h 1935517"/>
              <a:gd name="connsiteX8" fmla="*/ 8 w 309295"/>
              <a:gd name="connsiteY8" fmla="*/ 1046881 h 1935517"/>
              <a:gd name="connsiteX9" fmla="*/ 20261 w 309295"/>
              <a:gd name="connsiteY9" fmla="*/ 1184407 h 1935517"/>
              <a:gd name="connsiteX10" fmla="*/ 70020 w 309295"/>
              <a:gd name="connsiteY10" fmla="*/ 1303035 h 1935517"/>
              <a:gd name="connsiteX11" fmla="*/ 77503 w 309295"/>
              <a:gd name="connsiteY11" fmla="*/ 1363202 h 1935517"/>
              <a:gd name="connsiteX12" fmla="*/ 78920 w 309295"/>
              <a:gd name="connsiteY12" fmla="*/ 1368110 h 1935517"/>
              <a:gd name="connsiteX13" fmla="*/ 61333 w 309295"/>
              <a:gd name="connsiteY13" fmla="*/ 1849389 h 1935517"/>
              <a:gd name="connsiteX14" fmla="*/ 98443 w 309295"/>
              <a:gd name="connsiteY14" fmla="*/ 1933422 h 1935517"/>
              <a:gd name="connsiteX15" fmla="*/ 136055 w 309295"/>
              <a:gd name="connsiteY15" fmla="*/ 1924476 h 1935517"/>
              <a:gd name="connsiteX16" fmla="*/ 146951 w 309295"/>
              <a:gd name="connsiteY16" fmla="*/ 1883115 h 1935517"/>
              <a:gd name="connsiteX17" fmla="*/ 149405 w 309295"/>
              <a:gd name="connsiteY17" fmla="*/ 1633544 h 1935517"/>
              <a:gd name="connsiteX18" fmla="*/ 175374 w 309295"/>
              <a:gd name="connsiteY18" fmla="*/ 1369420 h 1935517"/>
              <a:gd name="connsiteX19" fmla="*/ 177767 w 309295"/>
              <a:gd name="connsiteY19" fmla="*/ 1366707 h 1935517"/>
              <a:gd name="connsiteX20" fmla="*/ 267378 w 309295"/>
              <a:gd name="connsiteY20" fmla="*/ 1100282 h 1935517"/>
              <a:gd name="connsiteX21" fmla="*/ 284096 w 309295"/>
              <a:gd name="connsiteY21" fmla="*/ 804108 h 1935517"/>
              <a:gd name="connsiteX22" fmla="*/ 293088 w 309295"/>
              <a:gd name="connsiteY22" fmla="*/ 497875 h 1935517"/>
              <a:gd name="connsiteX23" fmla="*/ 301714 w 309295"/>
              <a:gd name="connsiteY23" fmla="*/ 346313 h 1935517"/>
              <a:gd name="connsiteX24" fmla="*/ 309257 w 309295"/>
              <a:gd name="connsiteY24" fmla="*/ 201990 h 1935517"/>
              <a:gd name="connsiteX25" fmla="*/ 63040 w 309295"/>
              <a:gd name="connsiteY25" fmla="*/ 1244315 h 1935517"/>
              <a:gd name="connsiteX26" fmla="*/ 19987 w 309295"/>
              <a:gd name="connsiteY26" fmla="*/ 1122060 h 1935517"/>
              <a:gd name="connsiteX27" fmla="*/ 17335 w 309295"/>
              <a:gd name="connsiteY27" fmla="*/ 983254 h 1935517"/>
              <a:gd name="connsiteX28" fmla="*/ 24544 w 309295"/>
              <a:gd name="connsiteY28" fmla="*/ 834847 h 1935517"/>
              <a:gd name="connsiteX29" fmla="*/ 38976 w 309295"/>
              <a:gd name="connsiteY29" fmla="*/ 537575 h 1935517"/>
              <a:gd name="connsiteX30" fmla="*/ 46184 w 309295"/>
              <a:gd name="connsiteY30" fmla="*/ 388939 h 1935517"/>
              <a:gd name="connsiteX31" fmla="*/ 55191 w 309295"/>
              <a:gd name="connsiteY31" fmla="*/ 258805 h 1935517"/>
              <a:gd name="connsiteX32" fmla="*/ 82913 w 309295"/>
              <a:gd name="connsiteY32" fmla="*/ 135148 h 1935517"/>
              <a:gd name="connsiteX33" fmla="*/ 148094 w 309295"/>
              <a:gd name="connsiteY33" fmla="*/ 33527 h 1935517"/>
              <a:gd name="connsiteX34" fmla="*/ 192245 w 309295"/>
              <a:gd name="connsiteY34" fmla="*/ 15331 h 1935517"/>
              <a:gd name="connsiteX35" fmla="*/ 188206 w 309295"/>
              <a:gd name="connsiteY35" fmla="*/ 120792 h 1935517"/>
              <a:gd name="connsiteX36" fmla="*/ 181577 w 309295"/>
              <a:gd name="connsiteY36" fmla="*/ 118567 h 1935517"/>
              <a:gd name="connsiteX37" fmla="*/ 177736 w 309295"/>
              <a:gd name="connsiteY37" fmla="*/ 117271 h 1935517"/>
              <a:gd name="connsiteX38" fmla="*/ 176471 w 309295"/>
              <a:gd name="connsiteY38" fmla="*/ 117165 h 1935517"/>
              <a:gd name="connsiteX39" fmla="*/ 174444 w 309295"/>
              <a:gd name="connsiteY39" fmla="*/ 132130 h 1935517"/>
              <a:gd name="connsiteX40" fmla="*/ 187581 w 309295"/>
              <a:gd name="connsiteY40" fmla="*/ 136504 h 1935517"/>
              <a:gd name="connsiteX41" fmla="*/ 183787 w 309295"/>
              <a:gd name="connsiteY41" fmla="*/ 229224 h 1935517"/>
              <a:gd name="connsiteX42" fmla="*/ 156857 w 309295"/>
              <a:gd name="connsiteY42" fmla="*/ 223235 h 1935517"/>
              <a:gd name="connsiteX43" fmla="*/ 152804 w 309295"/>
              <a:gd name="connsiteY43" fmla="*/ 237926 h 1935517"/>
              <a:gd name="connsiteX44" fmla="*/ 183146 w 309295"/>
              <a:gd name="connsiteY44" fmla="*/ 244662 h 1935517"/>
              <a:gd name="connsiteX45" fmla="*/ 180921 w 309295"/>
              <a:gd name="connsiteY45" fmla="*/ 296326 h 1935517"/>
              <a:gd name="connsiteX46" fmla="*/ 158275 w 309295"/>
              <a:gd name="connsiteY46" fmla="*/ 295686 h 1935517"/>
              <a:gd name="connsiteX47" fmla="*/ 158275 w 309295"/>
              <a:gd name="connsiteY47" fmla="*/ 310926 h 1935517"/>
              <a:gd name="connsiteX48" fmla="*/ 180266 w 309295"/>
              <a:gd name="connsiteY48" fmla="*/ 311551 h 1935517"/>
              <a:gd name="connsiteX49" fmla="*/ 178224 w 309295"/>
              <a:gd name="connsiteY49" fmla="*/ 357484 h 1935517"/>
              <a:gd name="connsiteX50" fmla="*/ 126423 w 309295"/>
              <a:gd name="connsiteY50" fmla="*/ 356600 h 1935517"/>
              <a:gd name="connsiteX51" fmla="*/ 126423 w 309295"/>
              <a:gd name="connsiteY51" fmla="*/ 371840 h 1935517"/>
              <a:gd name="connsiteX52" fmla="*/ 177553 w 309295"/>
              <a:gd name="connsiteY52" fmla="*/ 372617 h 1935517"/>
              <a:gd name="connsiteX53" fmla="*/ 173423 w 309295"/>
              <a:gd name="connsiteY53" fmla="*/ 462061 h 1935517"/>
              <a:gd name="connsiteX54" fmla="*/ 121074 w 309295"/>
              <a:gd name="connsiteY54" fmla="*/ 453039 h 1935517"/>
              <a:gd name="connsiteX55" fmla="*/ 117020 w 309295"/>
              <a:gd name="connsiteY55" fmla="*/ 467730 h 1935517"/>
              <a:gd name="connsiteX56" fmla="*/ 172692 w 309295"/>
              <a:gd name="connsiteY56" fmla="*/ 477301 h 1935517"/>
              <a:gd name="connsiteX57" fmla="*/ 171015 w 309295"/>
              <a:gd name="connsiteY57" fmla="*/ 512018 h 1935517"/>
              <a:gd name="connsiteX58" fmla="*/ 158534 w 309295"/>
              <a:gd name="connsiteY58" fmla="*/ 510296 h 1935517"/>
              <a:gd name="connsiteX59" fmla="*/ 154480 w 309295"/>
              <a:gd name="connsiteY59" fmla="*/ 524987 h 1935517"/>
              <a:gd name="connsiteX60" fmla="*/ 170284 w 309295"/>
              <a:gd name="connsiteY60" fmla="*/ 527166 h 1935517"/>
              <a:gd name="connsiteX61" fmla="*/ 169080 w 309295"/>
              <a:gd name="connsiteY61" fmla="*/ 552114 h 1935517"/>
              <a:gd name="connsiteX62" fmla="*/ 164173 w 309295"/>
              <a:gd name="connsiteY62" fmla="*/ 649300 h 1935517"/>
              <a:gd name="connsiteX63" fmla="*/ 115496 w 309295"/>
              <a:gd name="connsiteY63" fmla="*/ 635934 h 1935517"/>
              <a:gd name="connsiteX64" fmla="*/ 111442 w 309295"/>
              <a:gd name="connsiteY64" fmla="*/ 650625 h 1935517"/>
              <a:gd name="connsiteX65" fmla="*/ 161948 w 309295"/>
              <a:gd name="connsiteY65" fmla="*/ 664265 h 1935517"/>
              <a:gd name="connsiteX66" fmla="*/ 163395 w 309295"/>
              <a:gd name="connsiteY66" fmla="*/ 664433 h 1935517"/>
              <a:gd name="connsiteX67" fmla="*/ 161109 w 309295"/>
              <a:gd name="connsiteY67" fmla="*/ 707562 h 1935517"/>
              <a:gd name="connsiteX68" fmla="*/ 138798 w 309295"/>
              <a:gd name="connsiteY68" fmla="*/ 704987 h 1935517"/>
              <a:gd name="connsiteX69" fmla="*/ 138798 w 309295"/>
              <a:gd name="connsiteY69" fmla="*/ 720227 h 1935517"/>
              <a:gd name="connsiteX70" fmla="*/ 160302 w 309295"/>
              <a:gd name="connsiteY70" fmla="*/ 722863 h 1935517"/>
              <a:gd name="connsiteX71" fmla="*/ 156720 w 309295"/>
              <a:gd name="connsiteY71" fmla="*/ 789066 h 1935517"/>
              <a:gd name="connsiteX72" fmla="*/ 116045 w 309295"/>
              <a:gd name="connsiteY72" fmla="*/ 781354 h 1935517"/>
              <a:gd name="connsiteX73" fmla="*/ 111991 w 309295"/>
              <a:gd name="connsiteY73" fmla="*/ 796046 h 1935517"/>
              <a:gd name="connsiteX74" fmla="*/ 155897 w 309295"/>
              <a:gd name="connsiteY74" fmla="*/ 804367 h 1935517"/>
              <a:gd name="connsiteX75" fmla="*/ 150320 w 309295"/>
              <a:gd name="connsiteY75" fmla="*/ 903564 h 1935517"/>
              <a:gd name="connsiteX76" fmla="*/ 89268 w 309295"/>
              <a:gd name="connsiteY76" fmla="*/ 897773 h 1935517"/>
              <a:gd name="connsiteX77" fmla="*/ 89268 w 309295"/>
              <a:gd name="connsiteY77" fmla="*/ 913013 h 1935517"/>
              <a:gd name="connsiteX78" fmla="*/ 149451 w 309295"/>
              <a:gd name="connsiteY78" fmla="*/ 918712 h 1935517"/>
              <a:gd name="connsiteX79" fmla="*/ 147211 w 309295"/>
              <a:gd name="connsiteY79" fmla="*/ 957102 h 1935517"/>
              <a:gd name="connsiteX80" fmla="*/ 122964 w 309295"/>
              <a:gd name="connsiteY80" fmla="*/ 957224 h 1935517"/>
              <a:gd name="connsiteX81" fmla="*/ 122964 w 309295"/>
              <a:gd name="connsiteY81" fmla="*/ 972464 h 1935517"/>
              <a:gd name="connsiteX82" fmla="*/ 146311 w 309295"/>
              <a:gd name="connsiteY82" fmla="*/ 972357 h 1935517"/>
              <a:gd name="connsiteX83" fmla="*/ 142105 w 309295"/>
              <a:gd name="connsiteY83" fmla="*/ 1043147 h 1935517"/>
              <a:gd name="connsiteX84" fmla="*/ 112220 w 309295"/>
              <a:gd name="connsiteY84" fmla="*/ 1039748 h 1935517"/>
              <a:gd name="connsiteX85" fmla="*/ 112220 w 309295"/>
              <a:gd name="connsiteY85" fmla="*/ 1054988 h 1935517"/>
              <a:gd name="connsiteX86" fmla="*/ 141176 w 309295"/>
              <a:gd name="connsiteY86" fmla="*/ 1058280 h 1935517"/>
              <a:gd name="connsiteX87" fmla="*/ 139301 w 309295"/>
              <a:gd name="connsiteY87" fmla="*/ 1089141 h 1935517"/>
              <a:gd name="connsiteX88" fmla="*/ 134790 w 309295"/>
              <a:gd name="connsiteY88" fmla="*/ 1161379 h 1935517"/>
              <a:gd name="connsiteX89" fmla="*/ 93078 w 309295"/>
              <a:gd name="connsiteY89" fmla="*/ 1152814 h 1935517"/>
              <a:gd name="connsiteX90" fmla="*/ 89024 w 309295"/>
              <a:gd name="connsiteY90" fmla="*/ 1167505 h 1935517"/>
              <a:gd name="connsiteX91" fmla="*/ 133815 w 309295"/>
              <a:gd name="connsiteY91" fmla="*/ 1176619 h 1935517"/>
              <a:gd name="connsiteX92" fmla="*/ 128206 w 309295"/>
              <a:gd name="connsiteY92" fmla="*/ 1263075 h 1935517"/>
              <a:gd name="connsiteX93" fmla="*/ 98107 w 309295"/>
              <a:gd name="connsiteY93" fmla="*/ 1262329 h 1935517"/>
              <a:gd name="connsiteX94" fmla="*/ 98107 w 309295"/>
              <a:gd name="connsiteY94" fmla="*/ 1277569 h 1935517"/>
              <a:gd name="connsiteX95" fmla="*/ 127216 w 309295"/>
              <a:gd name="connsiteY95" fmla="*/ 1278346 h 1935517"/>
              <a:gd name="connsiteX96" fmla="*/ 124655 w 309295"/>
              <a:gd name="connsiteY96" fmla="*/ 1316354 h 1935517"/>
              <a:gd name="connsiteX97" fmla="*/ 110330 w 309295"/>
              <a:gd name="connsiteY97" fmla="*/ 1317848 h 1935517"/>
              <a:gd name="connsiteX98" fmla="*/ 114384 w 309295"/>
              <a:gd name="connsiteY98" fmla="*/ 1332539 h 1935517"/>
              <a:gd name="connsiteX99" fmla="*/ 123634 w 309295"/>
              <a:gd name="connsiteY99" fmla="*/ 1331518 h 1935517"/>
              <a:gd name="connsiteX100" fmla="*/ 119641 w 309295"/>
              <a:gd name="connsiteY100" fmla="*/ 1390985 h 1935517"/>
              <a:gd name="connsiteX101" fmla="*/ 92499 w 309295"/>
              <a:gd name="connsiteY101" fmla="*/ 1386748 h 1935517"/>
              <a:gd name="connsiteX102" fmla="*/ 96751 w 309295"/>
              <a:gd name="connsiteY102" fmla="*/ 1341455 h 1935517"/>
              <a:gd name="connsiteX103" fmla="*/ 92072 w 309295"/>
              <a:gd name="connsiteY103" fmla="*/ 1334459 h 1935517"/>
              <a:gd name="connsiteX104" fmla="*/ 63040 w 309295"/>
              <a:gd name="connsiteY104" fmla="*/ 1244315 h 1935517"/>
              <a:gd name="connsiteX105" fmla="*/ 130370 w 309295"/>
              <a:gd name="connsiteY105" fmla="*/ 1822048 h 1935517"/>
              <a:gd name="connsiteX106" fmla="*/ 131681 w 309295"/>
              <a:gd name="connsiteY106" fmla="*/ 1881012 h 1935517"/>
              <a:gd name="connsiteX107" fmla="*/ 119062 w 309295"/>
              <a:gd name="connsiteY107" fmla="*/ 1918761 h 1935517"/>
              <a:gd name="connsiteX108" fmla="*/ 85382 w 309295"/>
              <a:gd name="connsiteY108" fmla="*/ 1904298 h 1935517"/>
              <a:gd name="connsiteX109" fmla="*/ 76649 w 309295"/>
              <a:gd name="connsiteY109" fmla="*/ 1852452 h 1935517"/>
              <a:gd name="connsiteX110" fmla="*/ 78387 w 309295"/>
              <a:gd name="connsiteY110" fmla="*/ 1611782 h 1935517"/>
              <a:gd name="connsiteX111" fmla="*/ 91158 w 309295"/>
              <a:gd name="connsiteY111" fmla="*/ 1401881 h 1935517"/>
              <a:gd name="connsiteX112" fmla="*/ 154358 w 309295"/>
              <a:gd name="connsiteY112" fmla="*/ 1411757 h 1935517"/>
              <a:gd name="connsiteX113" fmla="*/ 130370 w 309295"/>
              <a:gd name="connsiteY113" fmla="*/ 1822048 h 1935517"/>
              <a:gd name="connsiteX114" fmla="*/ 290375 w 309295"/>
              <a:gd name="connsiteY114" fmla="*/ 289818 h 1935517"/>
              <a:gd name="connsiteX115" fmla="*/ 280865 w 309295"/>
              <a:gd name="connsiteY115" fmla="*/ 438759 h 1935517"/>
              <a:gd name="connsiteX116" fmla="*/ 269832 w 309295"/>
              <a:gd name="connsiteY116" fmla="*/ 737600 h 1935517"/>
              <a:gd name="connsiteX117" fmla="*/ 261053 w 309295"/>
              <a:gd name="connsiteY117" fmla="*/ 1028181 h 1935517"/>
              <a:gd name="connsiteX118" fmla="*/ 193784 w 309295"/>
              <a:gd name="connsiteY118" fmla="*/ 1298828 h 1935517"/>
              <a:gd name="connsiteX119" fmla="*/ 172478 w 309295"/>
              <a:gd name="connsiteY119" fmla="*/ 1343908 h 1935517"/>
              <a:gd name="connsiteX120" fmla="*/ 163121 w 309295"/>
              <a:gd name="connsiteY120" fmla="*/ 1348785 h 1935517"/>
              <a:gd name="connsiteX121" fmla="*/ 156339 w 309295"/>
              <a:gd name="connsiteY121" fmla="*/ 1396715 h 1935517"/>
              <a:gd name="connsiteX122" fmla="*/ 134653 w 309295"/>
              <a:gd name="connsiteY122" fmla="*/ 1393316 h 1935517"/>
              <a:gd name="connsiteX123" fmla="*/ 134775 w 309295"/>
              <a:gd name="connsiteY123" fmla="*/ 1392341 h 1935517"/>
              <a:gd name="connsiteX124" fmla="*/ 138661 w 309295"/>
              <a:gd name="connsiteY124" fmla="*/ 1335023 h 1935517"/>
              <a:gd name="connsiteX125" fmla="*/ 140657 w 309295"/>
              <a:gd name="connsiteY125" fmla="*/ 1335999 h 1935517"/>
              <a:gd name="connsiteX126" fmla="*/ 148354 w 309295"/>
              <a:gd name="connsiteY126" fmla="*/ 1322847 h 1935517"/>
              <a:gd name="connsiteX127" fmla="*/ 139728 w 309295"/>
              <a:gd name="connsiteY127" fmla="*/ 1319082 h 1935517"/>
              <a:gd name="connsiteX128" fmla="*/ 142258 w 309295"/>
              <a:gd name="connsiteY128" fmla="*/ 1281028 h 1935517"/>
              <a:gd name="connsiteX129" fmla="*/ 154480 w 309295"/>
              <a:gd name="connsiteY129" fmla="*/ 1284366 h 1935517"/>
              <a:gd name="connsiteX130" fmla="*/ 158534 w 309295"/>
              <a:gd name="connsiteY130" fmla="*/ 1269674 h 1935517"/>
              <a:gd name="connsiteX131" fmla="*/ 143263 w 309295"/>
              <a:gd name="connsiteY131" fmla="*/ 1265590 h 1935517"/>
              <a:gd name="connsiteX132" fmla="*/ 148872 w 309295"/>
              <a:gd name="connsiteY132" fmla="*/ 1178753 h 1935517"/>
              <a:gd name="connsiteX133" fmla="*/ 188359 w 309295"/>
              <a:gd name="connsiteY133" fmla="*/ 1182105 h 1935517"/>
              <a:gd name="connsiteX134" fmla="*/ 188359 w 309295"/>
              <a:gd name="connsiteY134" fmla="*/ 1166865 h 1935517"/>
              <a:gd name="connsiteX135" fmla="*/ 149832 w 309295"/>
              <a:gd name="connsiteY135" fmla="*/ 1163543 h 1935517"/>
              <a:gd name="connsiteX136" fmla="*/ 156263 w 309295"/>
              <a:gd name="connsiteY136" fmla="*/ 1059987 h 1935517"/>
              <a:gd name="connsiteX137" fmla="*/ 197259 w 309295"/>
              <a:gd name="connsiteY137" fmla="*/ 1064651 h 1935517"/>
              <a:gd name="connsiteX138" fmla="*/ 197259 w 309295"/>
              <a:gd name="connsiteY138" fmla="*/ 1049411 h 1935517"/>
              <a:gd name="connsiteX139" fmla="*/ 157178 w 309295"/>
              <a:gd name="connsiteY139" fmla="*/ 1044854 h 1935517"/>
              <a:gd name="connsiteX140" fmla="*/ 161460 w 309295"/>
              <a:gd name="connsiteY140" fmla="*/ 973561 h 1935517"/>
              <a:gd name="connsiteX141" fmla="*/ 191849 w 309295"/>
              <a:gd name="connsiteY141" fmla="*/ 979154 h 1935517"/>
              <a:gd name="connsiteX142" fmla="*/ 195902 w 309295"/>
              <a:gd name="connsiteY142" fmla="*/ 964463 h 1935517"/>
              <a:gd name="connsiteX143" fmla="*/ 162374 w 309295"/>
              <a:gd name="connsiteY143" fmla="*/ 958291 h 1935517"/>
              <a:gd name="connsiteX144" fmla="*/ 164630 w 309295"/>
              <a:gd name="connsiteY144" fmla="*/ 920145 h 1935517"/>
              <a:gd name="connsiteX145" fmla="*/ 195659 w 309295"/>
              <a:gd name="connsiteY145" fmla="*/ 923086 h 1935517"/>
              <a:gd name="connsiteX146" fmla="*/ 195659 w 309295"/>
              <a:gd name="connsiteY146" fmla="*/ 907846 h 1935517"/>
              <a:gd name="connsiteX147" fmla="*/ 165499 w 309295"/>
              <a:gd name="connsiteY147" fmla="*/ 904981 h 1935517"/>
              <a:gd name="connsiteX148" fmla="*/ 168486 w 309295"/>
              <a:gd name="connsiteY148" fmla="*/ 852510 h 1935517"/>
              <a:gd name="connsiteX149" fmla="*/ 170985 w 309295"/>
              <a:gd name="connsiteY149" fmla="*/ 807216 h 1935517"/>
              <a:gd name="connsiteX150" fmla="*/ 188359 w 309295"/>
              <a:gd name="connsiteY150" fmla="*/ 810508 h 1935517"/>
              <a:gd name="connsiteX151" fmla="*/ 192412 w 309295"/>
              <a:gd name="connsiteY151" fmla="*/ 795817 h 1935517"/>
              <a:gd name="connsiteX152" fmla="*/ 171838 w 309295"/>
              <a:gd name="connsiteY152" fmla="*/ 791916 h 1935517"/>
              <a:gd name="connsiteX153" fmla="*/ 175359 w 309295"/>
              <a:gd name="connsiteY153" fmla="*/ 726216 h 1935517"/>
              <a:gd name="connsiteX154" fmla="*/ 191955 w 309295"/>
              <a:gd name="connsiteY154" fmla="*/ 731367 h 1935517"/>
              <a:gd name="connsiteX155" fmla="*/ 196009 w 309295"/>
              <a:gd name="connsiteY155" fmla="*/ 716676 h 1935517"/>
              <a:gd name="connsiteX156" fmla="*/ 176182 w 309295"/>
              <a:gd name="connsiteY156" fmla="*/ 710702 h 1935517"/>
              <a:gd name="connsiteX157" fmla="*/ 178544 w 309295"/>
              <a:gd name="connsiteY157" fmla="*/ 665789 h 1935517"/>
              <a:gd name="connsiteX158" fmla="*/ 186012 w 309295"/>
              <a:gd name="connsiteY158" fmla="*/ 666109 h 1935517"/>
              <a:gd name="connsiteX159" fmla="*/ 202715 w 309295"/>
              <a:gd name="connsiteY159" fmla="*/ 671916 h 1935517"/>
              <a:gd name="connsiteX160" fmla="*/ 215867 w 309295"/>
              <a:gd name="connsiteY160" fmla="*/ 664220 h 1935517"/>
              <a:gd name="connsiteX161" fmla="*/ 179321 w 309295"/>
              <a:gd name="connsiteY161" fmla="*/ 650610 h 1935517"/>
              <a:gd name="connsiteX162" fmla="*/ 185417 w 309295"/>
              <a:gd name="connsiteY162" fmla="*/ 529239 h 1935517"/>
              <a:gd name="connsiteX163" fmla="*/ 193433 w 309295"/>
              <a:gd name="connsiteY163" fmla="*/ 530336 h 1935517"/>
              <a:gd name="connsiteX164" fmla="*/ 197487 w 309295"/>
              <a:gd name="connsiteY164" fmla="*/ 515645 h 1935517"/>
              <a:gd name="connsiteX165" fmla="*/ 186149 w 309295"/>
              <a:gd name="connsiteY165" fmla="*/ 514090 h 1935517"/>
              <a:gd name="connsiteX166" fmla="*/ 187901 w 309295"/>
              <a:gd name="connsiteY166" fmla="*/ 478124 h 1935517"/>
              <a:gd name="connsiteX167" fmla="*/ 204787 w 309295"/>
              <a:gd name="connsiteY167" fmla="*/ 478185 h 1935517"/>
              <a:gd name="connsiteX168" fmla="*/ 218412 w 309295"/>
              <a:gd name="connsiteY168" fmla="*/ 479404 h 1935517"/>
              <a:gd name="connsiteX169" fmla="*/ 221429 w 309295"/>
              <a:gd name="connsiteY169" fmla="*/ 474024 h 1935517"/>
              <a:gd name="connsiteX170" fmla="*/ 214846 w 309295"/>
              <a:gd name="connsiteY170" fmla="*/ 462564 h 1935517"/>
              <a:gd name="connsiteX171" fmla="*/ 188618 w 309295"/>
              <a:gd name="connsiteY171" fmla="*/ 462899 h 1935517"/>
              <a:gd name="connsiteX172" fmla="*/ 192763 w 309295"/>
              <a:gd name="connsiteY172" fmla="*/ 373837 h 1935517"/>
              <a:gd name="connsiteX173" fmla="*/ 216659 w 309295"/>
              <a:gd name="connsiteY173" fmla="*/ 376732 h 1935517"/>
              <a:gd name="connsiteX174" fmla="*/ 220713 w 309295"/>
              <a:gd name="connsiteY174" fmla="*/ 362041 h 1935517"/>
              <a:gd name="connsiteX175" fmla="*/ 193449 w 309295"/>
              <a:gd name="connsiteY175" fmla="*/ 358749 h 1935517"/>
              <a:gd name="connsiteX176" fmla="*/ 195384 w 309295"/>
              <a:gd name="connsiteY176" fmla="*/ 315376 h 1935517"/>
              <a:gd name="connsiteX177" fmla="*/ 195521 w 309295"/>
              <a:gd name="connsiteY177" fmla="*/ 312023 h 1935517"/>
              <a:gd name="connsiteX178" fmla="*/ 206083 w 309295"/>
              <a:gd name="connsiteY178" fmla="*/ 312328 h 1935517"/>
              <a:gd name="connsiteX179" fmla="*/ 206083 w 309295"/>
              <a:gd name="connsiteY179" fmla="*/ 297088 h 1935517"/>
              <a:gd name="connsiteX180" fmla="*/ 196161 w 309295"/>
              <a:gd name="connsiteY180" fmla="*/ 296798 h 1935517"/>
              <a:gd name="connsiteX181" fmla="*/ 198249 w 309295"/>
              <a:gd name="connsiteY181" fmla="*/ 248046 h 1935517"/>
              <a:gd name="connsiteX182" fmla="*/ 213154 w 309295"/>
              <a:gd name="connsiteY182" fmla="*/ 251353 h 1935517"/>
              <a:gd name="connsiteX183" fmla="*/ 217208 w 309295"/>
              <a:gd name="connsiteY183" fmla="*/ 236661 h 1935517"/>
              <a:gd name="connsiteX184" fmla="*/ 198905 w 309295"/>
              <a:gd name="connsiteY184" fmla="*/ 232592 h 1935517"/>
              <a:gd name="connsiteX185" fmla="*/ 202684 w 309295"/>
              <a:gd name="connsiteY185" fmla="*/ 139933 h 1935517"/>
              <a:gd name="connsiteX186" fmla="*/ 225559 w 309295"/>
              <a:gd name="connsiteY186" fmla="*/ 142189 h 1935517"/>
              <a:gd name="connsiteX187" fmla="*/ 225559 w 309295"/>
              <a:gd name="connsiteY187" fmla="*/ 126949 h 1935517"/>
              <a:gd name="connsiteX188" fmla="*/ 203294 w 309295"/>
              <a:gd name="connsiteY188" fmla="*/ 124556 h 1935517"/>
              <a:gd name="connsiteX189" fmla="*/ 207454 w 309295"/>
              <a:gd name="connsiteY189" fmla="*/ 16428 h 1935517"/>
              <a:gd name="connsiteX190" fmla="*/ 246560 w 309295"/>
              <a:gd name="connsiteY190" fmla="*/ 39806 h 1935517"/>
              <a:gd name="connsiteX191" fmla="*/ 291107 w 309295"/>
              <a:gd name="connsiteY191" fmla="*/ 153695 h 1935517"/>
              <a:gd name="connsiteX192" fmla="*/ 290375 w 309295"/>
              <a:gd name="connsiteY192" fmla="*/ 289818 h 193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09295" h="1935517">
                <a:moveTo>
                  <a:pt x="309257" y="201990"/>
                </a:moveTo>
                <a:cubicBezTo>
                  <a:pt x="308770" y="157307"/>
                  <a:pt x="303253" y="111129"/>
                  <a:pt x="284523" y="70103"/>
                </a:cubicBezTo>
                <a:cubicBezTo>
                  <a:pt x="269527" y="37246"/>
                  <a:pt x="242247" y="5288"/>
                  <a:pt x="204437" y="579"/>
                </a:cubicBezTo>
                <a:cubicBezTo>
                  <a:pt x="164554" y="-4390"/>
                  <a:pt x="130751" y="23439"/>
                  <a:pt x="108394" y="53477"/>
                </a:cubicBezTo>
                <a:cubicBezTo>
                  <a:pt x="83218" y="87294"/>
                  <a:pt x="67079" y="128427"/>
                  <a:pt x="56289" y="168904"/>
                </a:cubicBezTo>
                <a:cubicBezTo>
                  <a:pt x="32956" y="256473"/>
                  <a:pt x="32880" y="349041"/>
                  <a:pt x="28506" y="438972"/>
                </a:cubicBezTo>
                <a:cubicBezTo>
                  <a:pt x="23553" y="541096"/>
                  <a:pt x="18600" y="643219"/>
                  <a:pt x="13632" y="745342"/>
                </a:cubicBezTo>
                <a:cubicBezTo>
                  <a:pt x="11148" y="796396"/>
                  <a:pt x="8679" y="847465"/>
                  <a:pt x="6195" y="898519"/>
                </a:cubicBezTo>
                <a:cubicBezTo>
                  <a:pt x="3802" y="947912"/>
                  <a:pt x="221" y="997427"/>
                  <a:pt x="8" y="1046881"/>
                </a:cubicBezTo>
                <a:cubicBezTo>
                  <a:pt x="-206" y="1093439"/>
                  <a:pt x="4031" y="1140454"/>
                  <a:pt x="20261" y="1184407"/>
                </a:cubicBezTo>
                <a:cubicBezTo>
                  <a:pt x="35120" y="1224655"/>
                  <a:pt x="57569" y="1261871"/>
                  <a:pt x="70020" y="1303035"/>
                </a:cubicBezTo>
                <a:cubicBezTo>
                  <a:pt x="75964" y="1322664"/>
                  <a:pt x="78996" y="1342689"/>
                  <a:pt x="77503" y="1363202"/>
                </a:cubicBezTo>
                <a:cubicBezTo>
                  <a:pt x="77350" y="1365275"/>
                  <a:pt x="77930" y="1366906"/>
                  <a:pt x="78920" y="1368110"/>
                </a:cubicBezTo>
                <a:cubicBezTo>
                  <a:pt x="63954" y="1528038"/>
                  <a:pt x="58011" y="1688789"/>
                  <a:pt x="61333" y="1849389"/>
                </a:cubicBezTo>
                <a:cubicBezTo>
                  <a:pt x="61973" y="1880737"/>
                  <a:pt x="63025" y="1921306"/>
                  <a:pt x="98443" y="1933422"/>
                </a:cubicBezTo>
                <a:cubicBezTo>
                  <a:pt x="111686" y="1937948"/>
                  <a:pt x="126652" y="1935220"/>
                  <a:pt x="136055" y="1924476"/>
                </a:cubicBezTo>
                <a:cubicBezTo>
                  <a:pt x="145854" y="1913275"/>
                  <a:pt x="147134" y="1897349"/>
                  <a:pt x="146951" y="1883115"/>
                </a:cubicBezTo>
                <a:cubicBezTo>
                  <a:pt x="145824" y="1799783"/>
                  <a:pt x="145031" y="1716831"/>
                  <a:pt x="149405" y="1633544"/>
                </a:cubicBezTo>
                <a:cubicBezTo>
                  <a:pt x="154038" y="1545168"/>
                  <a:pt x="162710" y="1457020"/>
                  <a:pt x="175374" y="1369420"/>
                </a:cubicBezTo>
                <a:cubicBezTo>
                  <a:pt x="176288" y="1368811"/>
                  <a:pt x="177111" y="1367927"/>
                  <a:pt x="177767" y="1366707"/>
                </a:cubicBezTo>
                <a:cubicBezTo>
                  <a:pt x="222115" y="1283543"/>
                  <a:pt x="252549" y="1193368"/>
                  <a:pt x="267378" y="1100282"/>
                </a:cubicBezTo>
                <a:cubicBezTo>
                  <a:pt x="282968" y="1002349"/>
                  <a:pt x="282984" y="903000"/>
                  <a:pt x="284096" y="804108"/>
                </a:cubicBezTo>
                <a:cubicBezTo>
                  <a:pt x="285239" y="701984"/>
                  <a:pt x="288211" y="599892"/>
                  <a:pt x="293088" y="497875"/>
                </a:cubicBezTo>
                <a:cubicBezTo>
                  <a:pt x="295496" y="447324"/>
                  <a:pt x="298376" y="396803"/>
                  <a:pt x="301714" y="346313"/>
                </a:cubicBezTo>
                <a:cubicBezTo>
                  <a:pt x="304868" y="298307"/>
                  <a:pt x="309776" y="250164"/>
                  <a:pt x="309257" y="201990"/>
                </a:cubicBezTo>
                <a:close/>
                <a:moveTo>
                  <a:pt x="63040" y="1244315"/>
                </a:moveTo>
                <a:cubicBezTo>
                  <a:pt x="44844" y="1204432"/>
                  <a:pt x="26784" y="1165783"/>
                  <a:pt x="19987" y="1122060"/>
                </a:cubicBezTo>
                <a:cubicBezTo>
                  <a:pt x="12855" y="1076218"/>
                  <a:pt x="15110" y="1029385"/>
                  <a:pt x="17335" y="983254"/>
                </a:cubicBezTo>
                <a:cubicBezTo>
                  <a:pt x="19728" y="933785"/>
                  <a:pt x="22136" y="884316"/>
                  <a:pt x="24544" y="834847"/>
                </a:cubicBezTo>
                <a:lnTo>
                  <a:pt x="38976" y="537575"/>
                </a:lnTo>
                <a:cubicBezTo>
                  <a:pt x="41384" y="488030"/>
                  <a:pt x="43792" y="438485"/>
                  <a:pt x="46184" y="388939"/>
                </a:cubicBezTo>
                <a:cubicBezTo>
                  <a:pt x="48288" y="345505"/>
                  <a:pt x="50147" y="302010"/>
                  <a:pt x="55191" y="258805"/>
                </a:cubicBezTo>
                <a:cubicBezTo>
                  <a:pt x="60083" y="216819"/>
                  <a:pt x="68237" y="174894"/>
                  <a:pt x="82913" y="135148"/>
                </a:cubicBezTo>
                <a:cubicBezTo>
                  <a:pt x="96629" y="98008"/>
                  <a:pt x="116334" y="58506"/>
                  <a:pt x="148094" y="33527"/>
                </a:cubicBezTo>
                <a:cubicBezTo>
                  <a:pt x="160835" y="23515"/>
                  <a:pt x="176075" y="16230"/>
                  <a:pt x="192245" y="15331"/>
                </a:cubicBezTo>
                <a:cubicBezTo>
                  <a:pt x="190949" y="50490"/>
                  <a:pt x="189593" y="85648"/>
                  <a:pt x="188206" y="120792"/>
                </a:cubicBezTo>
                <a:cubicBezTo>
                  <a:pt x="185981" y="120106"/>
                  <a:pt x="183771" y="119359"/>
                  <a:pt x="181577" y="118567"/>
                </a:cubicBezTo>
                <a:cubicBezTo>
                  <a:pt x="180525" y="117866"/>
                  <a:pt x="179260" y="117393"/>
                  <a:pt x="177736" y="117271"/>
                </a:cubicBezTo>
                <a:lnTo>
                  <a:pt x="176471" y="117165"/>
                </a:lnTo>
                <a:cubicBezTo>
                  <a:pt x="167282" y="116448"/>
                  <a:pt x="167023" y="129265"/>
                  <a:pt x="174444" y="132130"/>
                </a:cubicBezTo>
                <a:cubicBezTo>
                  <a:pt x="178773" y="133807"/>
                  <a:pt x="183162" y="135254"/>
                  <a:pt x="187581" y="136504"/>
                </a:cubicBezTo>
                <a:cubicBezTo>
                  <a:pt x="186347" y="167411"/>
                  <a:pt x="185082" y="198318"/>
                  <a:pt x="183787" y="229224"/>
                </a:cubicBezTo>
                <a:cubicBezTo>
                  <a:pt x="174810" y="227228"/>
                  <a:pt x="165834" y="225231"/>
                  <a:pt x="156857" y="223235"/>
                </a:cubicBezTo>
                <a:cubicBezTo>
                  <a:pt x="147302" y="221117"/>
                  <a:pt x="143218" y="235793"/>
                  <a:pt x="152804" y="237926"/>
                </a:cubicBezTo>
                <a:cubicBezTo>
                  <a:pt x="162923" y="240167"/>
                  <a:pt x="173027" y="242422"/>
                  <a:pt x="183146" y="244662"/>
                </a:cubicBezTo>
                <a:cubicBezTo>
                  <a:pt x="182415" y="261884"/>
                  <a:pt x="181668" y="279105"/>
                  <a:pt x="180921" y="296326"/>
                </a:cubicBezTo>
                <a:cubicBezTo>
                  <a:pt x="173378" y="296113"/>
                  <a:pt x="165819" y="295899"/>
                  <a:pt x="158275" y="295686"/>
                </a:cubicBezTo>
                <a:cubicBezTo>
                  <a:pt x="148460" y="295412"/>
                  <a:pt x="148475" y="310652"/>
                  <a:pt x="158275" y="310926"/>
                </a:cubicBezTo>
                <a:cubicBezTo>
                  <a:pt x="165605" y="311139"/>
                  <a:pt x="172936" y="311337"/>
                  <a:pt x="180266" y="311551"/>
                </a:cubicBezTo>
                <a:cubicBezTo>
                  <a:pt x="179596" y="326867"/>
                  <a:pt x="178910" y="342168"/>
                  <a:pt x="178224" y="357484"/>
                </a:cubicBezTo>
                <a:cubicBezTo>
                  <a:pt x="161003" y="356326"/>
                  <a:pt x="143736" y="355991"/>
                  <a:pt x="126423" y="356600"/>
                </a:cubicBezTo>
                <a:cubicBezTo>
                  <a:pt x="116639" y="356935"/>
                  <a:pt x="116593" y="372175"/>
                  <a:pt x="126423" y="371840"/>
                </a:cubicBezTo>
                <a:cubicBezTo>
                  <a:pt x="143477" y="371246"/>
                  <a:pt x="160546" y="371505"/>
                  <a:pt x="177553" y="372617"/>
                </a:cubicBezTo>
                <a:cubicBezTo>
                  <a:pt x="176212" y="402427"/>
                  <a:pt x="174841" y="432252"/>
                  <a:pt x="173423" y="462061"/>
                </a:cubicBezTo>
                <a:cubicBezTo>
                  <a:pt x="155791" y="460628"/>
                  <a:pt x="138310" y="457626"/>
                  <a:pt x="121074" y="453039"/>
                </a:cubicBezTo>
                <a:cubicBezTo>
                  <a:pt x="111579" y="450509"/>
                  <a:pt x="107541" y="465216"/>
                  <a:pt x="117020" y="467730"/>
                </a:cubicBezTo>
                <a:cubicBezTo>
                  <a:pt x="135293" y="472592"/>
                  <a:pt x="153916" y="475792"/>
                  <a:pt x="172692" y="477301"/>
                </a:cubicBezTo>
                <a:cubicBezTo>
                  <a:pt x="172143" y="488868"/>
                  <a:pt x="171579" y="500451"/>
                  <a:pt x="171015" y="512018"/>
                </a:cubicBezTo>
                <a:cubicBezTo>
                  <a:pt x="166855" y="511439"/>
                  <a:pt x="162694" y="510875"/>
                  <a:pt x="158534" y="510296"/>
                </a:cubicBezTo>
                <a:cubicBezTo>
                  <a:pt x="148948" y="508970"/>
                  <a:pt x="144787" y="523661"/>
                  <a:pt x="154480" y="524987"/>
                </a:cubicBezTo>
                <a:cubicBezTo>
                  <a:pt x="159753" y="525718"/>
                  <a:pt x="165011" y="526435"/>
                  <a:pt x="170284" y="527166"/>
                </a:cubicBezTo>
                <a:cubicBezTo>
                  <a:pt x="169888" y="535487"/>
                  <a:pt x="169491" y="543793"/>
                  <a:pt x="169080" y="552114"/>
                </a:cubicBezTo>
                <a:cubicBezTo>
                  <a:pt x="167480" y="584514"/>
                  <a:pt x="165834" y="616899"/>
                  <a:pt x="164173" y="649300"/>
                </a:cubicBezTo>
                <a:cubicBezTo>
                  <a:pt x="147439" y="647059"/>
                  <a:pt x="131102" y="642411"/>
                  <a:pt x="115496" y="635934"/>
                </a:cubicBezTo>
                <a:cubicBezTo>
                  <a:pt x="106444" y="632185"/>
                  <a:pt x="102496" y="646922"/>
                  <a:pt x="111442" y="650625"/>
                </a:cubicBezTo>
                <a:cubicBezTo>
                  <a:pt x="127673" y="657346"/>
                  <a:pt x="144544" y="661934"/>
                  <a:pt x="161948" y="664265"/>
                </a:cubicBezTo>
                <a:cubicBezTo>
                  <a:pt x="162435" y="664326"/>
                  <a:pt x="162908" y="664372"/>
                  <a:pt x="163395" y="664433"/>
                </a:cubicBezTo>
                <a:cubicBezTo>
                  <a:pt x="162649" y="678804"/>
                  <a:pt x="161871" y="693191"/>
                  <a:pt x="161109" y="707562"/>
                </a:cubicBezTo>
                <a:cubicBezTo>
                  <a:pt x="153749" y="706312"/>
                  <a:pt x="146296" y="705459"/>
                  <a:pt x="138798" y="704987"/>
                </a:cubicBezTo>
                <a:cubicBezTo>
                  <a:pt x="128999" y="704362"/>
                  <a:pt x="129044" y="719602"/>
                  <a:pt x="138798" y="720227"/>
                </a:cubicBezTo>
                <a:cubicBezTo>
                  <a:pt x="146052" y="720684"/>
                  <a:pt x="153215" y="721583"/>
                  <a:pt x="160302" y="722863"/>
                </a:cubicBezTo>
                <a:cubicBezTo>
                  <a:pt x="159128" y="744931"/>
                  <a:pt x="157924" y="766998"/>
                  <a:pt x="156720" y="789066"/>
                </a:cubicBezTo>
                <a:cubicBezTo>
                  <a:pt x="143157" y="786490"/>
                  <a:pt x="129593" y="783930"/>
                  <a:pt x="116045" y="781354"/>
                </a:cubicBezTo>
                <a:cubicBezTo>
                  <a:pt x="106459" y="779541"/>
                  <a:pt x="102359" y="794217"/>
                  <a:pt x="111991" y="796046"/>
                </a:cubicBezTo>
                <a:lnTo>
                  <a:pt x="155897" y="804367"/>
                </a:lnTo>
                <a:cubicBezTo>
                  <a:pt x="154084" y="837437"/>
                  <a:pt x="152209" y="870493"/>
                  <a:pt x="150320" y="903564"/>
                </a:cubicBezTo>
                <a:lnTo>
                  <a:pt x="89268" y="897773"/>
                </a:lnTo>
                <a:cubicBezTo>
                  <a:pt x="79514" y="896843"/>
                  <a:pt x="79575" y="912098"/>
                  <a:pt x="89268" y="913013"/>
                </a:cubicBezTo>
                <a:lnTo>
                  <a:pt x="149451" y="918712"/>
                </a:lnTo>
                <a:cubicBezTo>
                  <a:pt x="148719" y="931514"/>
                  <a:pt x="147957" y="944300"/>
                  <a:pt x="147211" y="957102"/>
                </a:cubicBezTo>
                <a:cubicBezTo>
                  <a:pt x="139149" y="956721"/>
                  <a:pt x="131056" y="956751"/>
                  <a:pt x="122964" y="957224"/>
                </a:cubicBezTo>
                <a:cubicBezTo>
                  <a:pt x="113210" y="957788"/>
                  <a:pt x="113149" y="973028"/>
                  <a:pt x="122964" y="972464"/>
                </a:cubicBezTo>
                <a:cubicBezTo>
                  <a:pt x="130782" y="972022"/>
                  <a:pt x="138569" y="972007"/>
                  <a:pt x="146311" y="972357"/>
                </a:cubicBezTo>
                <a:cubicBezTo>
                  <a:pt x="144925" y="995949"/>
                  <a:pt x="143522" y="1019540"/>
                  <a:pt x="142105" y="1043147"/>
                </a:cubicBezTo>
                <a:cubicBezTo>
                  <a:pt x="132138" y="1042019"/>
                  <a:pt x="122186" y="1040876"/>
                  <a:pt x="112220" y="1039748"/>
                </a:cubicBezTo>
                <a:cubicBezTo>
                  <a:pt x="102496" y="1038636"/>
                  <a:pt x="102573" y="1053891"/>
                  <a:pt x="112220" y="1054988"/>
                </a:cubicBezTo>
                <a:cubicBezTo>
                  <a:pt x="121866" y="1056086"/>
                  <a:pt x="131529" y="1057183"/>
                  <a:pt x="141176" y="1058280"/>
                </a:cubicBezTo>
                <a:cubicBezTo>
                  <a:pt x="140551" y="1068567"/>
                  <a:pt x="139941" y="1078854"/>
                  <a:pt x="139301" y="1089141"/>
                </a:cubicBezTo>
                <a:cubicBezTo>
                  <a:pt x="137823" y="1113221"/>
                  <a:pt x="136314" y="1137300"/>
                  <a:pt x="134790" y="1161379"/>
                </a:cubicBezTo>
                <a:cubicBezTo>
                  <a:pt x="120784" y="1159139"/>
                  <a:pt x="106870" y="1156304"/>
                  <a:pt x="93078" y="1152814"/>
                </a:cubicBezTo>
                <a:cubicBezTo>
                  <a:pt x="83568" y="1150406"/>
                  <a:pt x="79514" y="1165097"/>
                  <a:pt x="89024" y="1167505"/>
                </a:cubicBezTo>
                <a:cubicBezTo>
                  <a:pt x="103822" y="1171254"/>
                  <a:pt x="118773" y="1174272"/>
                  <a:pt x="133815" y="1176619"/>
                </a:cubicBezTo>
                <a:cubicBezTo>
                  <a:pt x="131986" y="1205438"/>
                  <a:pt x="130096" y="1234257"/>
                  <a:pt x="128206" y="1263075"/>
                </a:cubicBezTo>
                <a:cubicBezTo>
                  <a:pt x="118255" y="1261887"/>
                  <a:pt x="108181" y="1261628"/>
                  <a:pt x="98107" y="1262329"/>
                </a:cubicBezTo>
                <a:cubicBezTo>
                  <a:pt x="88369" y="1262999"/>
                  <a:pt x="88308" y="1278239"/>
                  <a:pt x="98107" y="1277569"/>
                </a:cubicBezTo>
                <a:cubicBezTo>
                  <a:pt x="107937" y="1276883"/>
                  <a:pt x="117630" y="1277157"/>
                  <a:pt x="127216" y="1278346"/>
                </a:cubicBezTo>
                <a:cubicBezTo>
                  <a:pt x="126377" y="1291010"/>
                  <a:pt x="125509" y="1303675"/>
                  <a:pt x="124655" y="1316354"/>
                </a:cubicBezTo>
                <a:cubicBezTo>
                  <a:pt x="119916" y="1316202"/>
                  <a:pt x="115130" y="1316705"/>
                  <a:pt x="110330" y="1317848"/>
                </a:cubicBezTo>
                <a:cubicBezTo>
                  <a:pt x="100805" y="1320134"/>
                  <a:pt x="104828" y="1334840"/>
                  <a:pt x="114384" y="1332539"/>
                </a:cubicBezTo>
                <a:cubicBezTo>
                  <a:pt x="117493" y="1331792"/>
                  <a:pt x="120571" y="1331473"/>
                  <a:pt x="123634" y="1331518"/>
                </a:cubicBezTo>
                <a:cubicBezTo>
                  <a:pt x="122308" y="1351346"/>
                  <a:pt x="120998" y="1371158"/>
                  <a:pt x="119641" y="1390985"/>
                </a:cubicBezTo>
                <a:cubicBezTo>
                  <a:pt x="110589" y="1389567"/>
                  <a:pt x="101536" y="1388150"/>
                  <a:pt x="92499" y="1386748"/>
                </a:cubicBezTo>
                <a:cubicBezTo>
                  <a:pt x="93840" y="1371645"/>
                  <a:pt x="95242" y="1356542"/>
                  <a:pt x="96751" y="1341455"/>
                </a:cubicBezTo>
                <a:cubicBezTo>
                  <a:pt x="97147" y="1337553"/>
                  <a:pt x="94937" y="1335221"/>
                  <a:pt x="92072" y="1334459"/>
                </a:cubicBezTo>
                <a:cubicBezTo>
                  <a:pt x="88460" y="1303065"/>
                  <a:pt x="76177" y="1273118"/>
                  <a:pt x="63040" y="1244315"/>
                </a:cubicBezTo>
                <a:close/>
                <a:moveTo>
                  <a:pt x="130370" y="1822048"/>
                </a:moveTo>
                <a:cubicBezTo>
                  <a:pt x="130614" y="1841708"/>
                  <a:pt x="131254" y="1861352"/>
                  <a:pt x="131681" y="1881012"/>
                </a:cubicBezTo>
                <a:cubicBezTo>
                  <a:pt x="131940" y="1893356"/>
                  <a:pt x="132367" y="1912482"/>
                  <a:pt x="119062" y="1918761"/>
                </a:cubicBezTo>
                <a:cubicBezTo>
                  <a:pt x="106581" y="1924659"/>
                  <a:pt x="91585" y="1914966"/>
                  <a:pt x="85382" y="1904298"/>
                </a:cubicBezTo>
                <a:cubicBezTo>
                  <a:pt x="76421" y="1888876"/>
                  <a:pt x="77030" y="1869704"/>
                  <a:pt x="76649" y="1852452"/>
                </a:cubicBezTo>
                <a:cubicBezTo>
                  <a:pt x="74942" y="1772228"/>
                  <a:pt x="75522" y="1691960"/>
                  <a:pt x="78387" y="1611782"/>
                </a:cubicBezTo>
                <a:cubicBezTo>
                  <a:pt x="80886" y="1541723"/>
                  <a:pt x="85184" y="1471726"/>
                  <a:pt x="91158" y="1401881"/>
                </a:cubicBezTo>
                <a:cubicBezTo>
                  <a:pt x="112220" y="1405173"/>
                  <a:pt x="133296" y="1408465"/>
                  <a:pt x="154358" y="1411757"/>
                </a:cubicBezTo>
                <a:cubicBezTo>
                  <a:pt x="136847" y="1547743"/>
                  <a:pt x="128709" y="1684903"/>
                  <a:pt x="130370" y="1822048"/>
                </a:cubicBezTo>
                <a:close/>
                <a:moveTo>
                  <a:pt x="290375" y="289818"/>
                </a:moveTo>
                <a:cubicBezTo>
                  <a:pt x="286855" y="339440"/>
                  <a:pt x="283593" y="389092"/>
                  <a:pt x="280865" y="438759"/>
                </a:cubicBezTo>
                <a:cubicBezTo>
                  <a:pt x="275409" y="538291"/>
                  <a:pt x="271721" y="637931"/>
                  <a:pt x="269832" y="737600"/>
                </a:cubicBezTo>
                <a:cubicBezTo>
                  <a:pt x="267988" y="834435"/>
                  <a:pt x="269893" y="931636"/>
                  <a:pt x="261053" y="1028181"/>
                </a:cubicBezTo>
                <a:cubicBezTo>
                  <a:pt x="252519" y="1121374"/>
                  <a:pt x="231259" y="1212905"/>
                  <a:pt x="193784" y="1298828"/>
                </a:cubicBezTo>
                <a:cubicBezTo>
                  <a:pt x="187139" y="1314068"/>
                  <a:pt x="180022" y="1329095"/>
                  <a:pt x="172478" y="1343908"/>
                </a:cubicBezTo>
                <a:cubicBezTo>
                  <a:pt x="168592" y="1342354"/>
                  <a:pt x="163914" y="1343543"/>
                  <a:pt x="163121" y="1348785"/>
                </a:cubicBezTo>
                <a:cubicBezTo>
                  <a:pt x="160713" y="1364741"/>
                  <a:pt x="158488" y="1380728"/>
                  <a:pt x="156339" y="1396715"/>
                </a:cubicBezTo>
                <a:cubicBezTo>
                  <a:pt x="149116" y="1395587"/>
                  <a:pt x="141877" y="1394459"/>
                  <a:pt x="134653" y="1393316"/>
                </a:cubicBezTo>
                <a:cubicBezTo>
                  <a:pt x="134714" y="1392996"/>
                  <a:pt x="134759" y="1392676"/>
                  <a:pt x="134775" y="1392341"/>
                </a:cubicBezTo>
                <a:cubicBezTo>
                  <a:pt x="136085" y="1373230"/>
                  <a:pt x="137381" y="1354134"/>
                  <a:pt x="138661" y="1335023"/>
                </a:cubicBezTo>
                <a:cubicBezTo>
                  <a:pt x="139331" y="1335344"/>
                  <a:pt x="140002" y="1335633"/>
                  <a:pt x="140657" y="1335999"/>
                </a:cubicBezTo>
                <a:cubicBezTo>
                  <a:pt x="149283" y="1340678"/>
                  <a:pt x="156979" y="1327525"/>
                  <a:pt x="148354" y="1322847"/>
                </a:cubicBezTo>
                <a:cubicBezTo>
                  <a:pt x="145549" y="1321323"/>
                  <a:pt x="142669" y="1320073"/>
                  <a:pt x="139728" y="1319082"/>
                </a:cubicBezTo>
                <a:cubicBezTo>
                  <a:pt x="140566" y="1306403"/>
                  <a:pt x="141419" y="1293723"/>
                  <a:pt x="142258" y="1281028"/>
                </a:cubicBezTo>
                <a:cubicBezTo>
                  <a:pt x="146357" y="1281973"/>
                  <a:pt x="150426" y="1283070"/>
                  <a:pt x="154480" y="1284366"/>
                </a:cubicBezTo>
                <a:cubicBezTo>
                  <a:pt x="163837" y="1287368"/>
                  <a:pt x="167846" y="1272661"/>
                  <a:pt x="158534" y="1269674"/>
                </a:cubicBezTo>
                <a:cubicBezTo>
                  <a:pt x="153489" y="1268059"/>
                  <a:pt x="148399" y="1266703"/>
                  <a:pt x="143263" y="1265590"/>
                </a:cubicBezTo>
                <a:cubicBezTo>
                  <a:pt x="145153" y="1236649"/>
                  <a:pt x="147043" y="1207693"/>
                  <a:pt x="148872" y="1178753"/>
                </a:cubicBezTo>
                <a:cubicBezTo>
                  <a:pt x="161978" y="1180383"/>
                  <a:pt x="175145" y="1181526"/>
                  <a:pt x="188359" y="1182105"/>
                </a:cubicBezTo>
                <a:cubicBezTo>
                  <a:pt x="198158" y="1182547"/>
                  <a:pt x="198143" y="1167307"/>
                  <a:pt x="188359" y="1166865"/>
                </a:cubicBezTo>
                <a:cubicBezTo>
                  <a:pt x="175450" y="1166286"/>
                  <a:pt x="162603" y="1165158"/>
                  <a:pt x="149832" y="1163543"/>
                </a:cubicBezTo>
                <a:cubicBezTo>
                  <a:pt x="152011" y="1129024"/>
                  <a:pt x="154160" y="1094506"/>
                  <a:pt x="156263" y="1059987"/>
                </a:cubicBezTo>
                <a:cubicBezTo>
                  <a:pt x="169933" y="1061542"/>
                  <a:pt x="183588" y="1063096"/>
                  <a:pt x="197259" y="1064651"/>
                </a:cubicBezTo>
                <a:cubicBezTo>
                  <a:pt x="206982" y="1065763"/>
                  <a:pt x="206906" y="1050508"/>
                  <a:pt x="197259" y="1049411"/>
                </a:cubicBezTo>
                <a:cubicBezTo>
                  <a:pt x="183893" y="1047887"/>
                  <a:pt x="170528" y="1046378"/>
                  <a:pt x="157178" y="1044854"/>
                </a:cubicBezTo>
                <a:cubicBezTo>
                  <a:pt x="158610" y="1021095"/>
                  <a:pt x="160058" y="997335"/>
                  <a:pt x="161460" y="973561"/>
                </a:cubicBezTo>
                <a:cubicBezTo>
                  <a:pt x="171656" y="974719"/>
                  <a:pt x="181790" y="976563"/>
                  <a:pt x="191849" y="979154"/>
                </a:cubicBezTo>
                <a:cubicBezTo>
                  <a:pt x="201343" y="981608"/>
                  <a:pt x="205397" y="966916"/>
                  <a:pt x="195902" y="964463"/>
                </a:cubicBezTo>
                <a:cubicBezTo>
                  <a:pt x="184853" y="961598"/>
                  <a:pt x="173652" y="959556"/>
                  <a:pt x="162374" y="958291"/>
                </a:cubicBezTo>
                <a:cubicBezTo>
                  <a:pt x="163121" y="945580"/>
                  <a:pt x="163898" y="932855"/>
                  <a:pt x="164630" y="920145"/>
                </a:cubicBezTo>
                <a:cubicBezTo>
                  <a:pt x="174978" y="921120"/>
                  <a:pt x="185311" y="922111"/>
                  <a:pt x="195659" y="923086"/>
                </a:cubicBezTo>
                <a:cubicBezTo>
                  <a:pt x="205412" y="924016"/>
                  <a:pt x="205351" y="908761"/>
                  <a:pt x="195659" y="907846"/>
                </a:cubicBezTo>
                <a:cubicBezTo>
                  <a:pt x="185600" y="906886"/>
                  <a:pt x="175557" y="905941"/>
                  <a:pt x="165499" y="904981"/>
                </a:cubicBezTo>
                <a:cubicBezTo>
                  <a:pt x="166504" y="887486"/>
                  <a:pt x="167510" y="870005"/>
                  <a:pt x="168486" y="852510"/>
                </a:cubicBezTo>
                <a:cubicBezTo>
                  <a:pt x="169339" y="837407"/>
                  <a:pt x="170162" y="822319"/>
                  <a:pt x="170985" y="807216"/>
                </a:cubicBezTo>
                <a:cubicBezTo>
                  <a:pt x="176776" y="808314"/>
                  <a:pt x="182567" y="809411"/>
                  <a:pt x="188359" y="810508"/>
                </a:cubicBezTo>
                <a:cubicBezTo>
                  <a:pt x="197945" y="812322"/>
                  <a:pt x="202044" y="797646"/>
                  <a:pt x="192412" y="795817"/>
                </a:cubicBezTo>
                <a:cubicBezTo>
                  <a:pt x="185554" y="794522"/>
                  <a:pt x="178696" y="793211"/>
                  <a:pt x="171838" y="791916"/>
                </a:cubicBezTo>
                <a:cubicBezTo>
                  <a:pt x="173027" y="770016"/>
                  <a:pt x="174201" y="748116"/>
                  <a:pt x="175359" y="726216"/>
                </a:cubicBezTo>
                <a:cubicBezTo>
                  <a:pt x="180937" y="727694"/>
                  <a:pt x="186484" y="729386"/>
                  <a:pt x="191955" y="731367"/>
                </a:cubicBezTo>
                <a:cubicBezTo>
                  <a:pt x="201206" y="734689"/>
                  <a:pt x="205184" y="719967"/>
                  <a:pt x="196009" y="716676"/>
                </a:cubicBezTo>
                <a:cubicBezTo>
                  <a:pt x="189486" y="714329"/>
                  <a:pt x="182872" y="712363"/>
                  <a:pt x="176182" y="710702"/>
                </a:cubicBezTo>
                <a:cubicBezTo>
                  <a:pt x="176974" y="695736"/>
                  <a:pt x="177782" y="680755"/>
                  <a:pt x="178544" y="665789"/>
                </a:cubicBezTo>
                <a:cubicBezTo>
                  <a:pt x="181028" y="665926"/>
                  <a:pt x="183512" y="666033"/>
                  <a:pt x="186012" y="666109"/>
                </a:cubicBezTo>
                <a:cubicBezTo>
                  <a:pt x="191818" y="666277"/>
                  <a:pt x="199971" y="665789"/>
                  <a:pt x="202715" y="671916"/>
                </a:cubicBezTo>
                <a:cubicBezTo>
                  <a:pt x="206708" y="680846"/>
                  <a:pt x="219844" y="673104"/>
                  <a:pt x="215867" y="664220"/>
                </a:cubicBezTo>
                <a:cubicBezTo>
                  <a:pt x="209664" y="650366"/>
                  <a:pt x="192687" y="651037"/>
                  <a:pt x="179321" y="650610"/>
                </a:cubicBezTo>
                <a:cubicBezTo>
                  <a:pt x="181394" y="610163"/>
                  <a:pt x="183436" y="569701"/>
                  <a:pt x="185417" y="529239"/>
                </a:cubicBezTo>
                <a:cubicBezTo>
                  <a:pt x="188084" y="529605"/>
                  <a:pt x="190766" y="529970"/>
                  <a:pt x="193433" y="530336"/>
                </a:cubicBezTo>
                <a:cubicBezTo>
                  <a:pt x="203019" y="531662"/>
                  <a:pt x="207180" y="516971"/>
                  <a:pt x="197487" y="515645"/>
                </a:cubicBezTo>
                <a:cubicBezTo>
                  <a:pt x="193708" y="515127"/>
                  <a:pt x="189928" y="514608"/>
                  <a:pt x="186149" y="514090"/>
                </a:cubicBezTo>
                <a:cubicBezTo>
                  <a:pt x="186728" y="502096"/>
                  <a:pt x="187322" y="490118"/>
                  <a:pt x="187901" y="478124"/>
                </a:cubicBezTo>
                <a:cubicBezTo>
                  <a:pt x="193525" y="478292"/>
                  <a:pt x="199164" y="478322"/>
                  <a:pt x="204787" y="478185"/>
                </a:cubicBezTo>
                <a:cubicBezTo>
                  <a:pt x="206982" y="483245"/>
                  <a:pt x="214907" y="485637"/>
                  <a:pt x="218412" y="479404"/>
                </a:cubicBezTo>
                <a:cubicBezTo>
                  <a:pt x="219418" y="477606"/>
                  <a:pt x="220424" y="475823"/>
                  <a:pt x="221429" y="474024"/>
                </a:cubicBezTo>
                <a:cubicBezTo>
                  <a:pt x="224112" y="469224"/>
                  <a:pt x="220789" y="462229"/>
                  <a:pt x="214846" y="462564"/>
                </a:cubicBezTo>
                <a:cubicBezTo>
                  <a:pt x="206083" y="463052"/>
                  <a:pt x="197335" y="463158"/>
                  <a:pt x="188618" y="462899"/>
                </a:cubicBezTo>
                <a:cubicBezTo>
                  <a:pt x="190020" y="433212"/>
                  <a:pt x="191422" y="403524"/>
                  <a:pt x="192763" y="373837"/>
                </a:cubicBezTo>
                <a:cubicBezTo>
                  <a:pt x="200749" y="374599"/>
                  <a:pt x="208719" y="375559"/>
                  <a:pt x="216659" y="376732"/>
                </a:cubicBezTo>
                <a:cubicBezTo>
                  <a:pt x="226260" y="378150"/>
                  <a:pt x="230390" y="363458"/>
                  <a:pt x="220713" y="362041"/>
                </a:cubicBezTo>
                <a:cubicBezTo>
                  <a:pt x="211645" y="360700"/>
                  <a:pt x="202547" y="359618"/>
                  <a:pt x="193449" y="358749"/>
                </a:cubicBezTo>
                <a:cubicBezTo>
                  <a:pt x="194104" y="344286"/>
                  <a:pt x="194744" y="329823"/>
                  <a:pt x="195384" y="315376"/>
                </a:cubicBezTo>
                <a:cubicBezTo>
                  <a:pt x="195430" y="314263"/>
                  <a:pt x="195476" y="313136"/>
                  <a:pt x="195521" y="312023"/>
                </a:cubicBezTo>
                <a:cubicBezTo>
                  <a:pt x="199042" y="312130"/>
                  <a:pt x="202562" y="312221"/>
                  <a:pt x="206083" y="312328"/>
                </a:cubicBezTo>
                <a:cubicBezTo>
                  <a:pt x="215897" y="312602"/>
                  <a:pt x="215882" y="297362"/>
                  <a:pt x="206083" y="297088"/>
                </a:cubicBezTo>
                <a:cubicBezTo>
                  <a:pt x="202776" y="296997"/>
                  <a:pt x="199469" y="296905"/>
                  <a:pt x="196161" y="296798"/>
                </a:cubicBezTo>
                <a:cubicBezTo>
                  <a:pt x="196862" y="280553"/>
                  <a:pt x="197564" y="264307"/>
                  <a:pt x="198249" y="248046"/>
                </a:cubicBezTo>
                <a:cubicBezTo>
                  <a:pt x="203218" y="249143"/>
                  <a:pt x="208186" y="250255"/>
                  <a:pt x="213154" y="251353"/>
                </a:cubicBezTo>
                <a:cubicBezTo>
                  <a:pt x="222710" y="253471"/>
                  <a:pt x="226794" y="238795"/>
                  <a:pt x="217208" y="236661"/>
                </a:cubicBezTo>
                <a:cubicBezTo>
                  <a:pt x="211112" y="235305"/>
                  <a:pt x="205001" y="233949"/>
                  <a:pt x="198905" y="232592"/>
                </a:cubicBezTo>
                <a:cubicBezTo>
                  <a:pt x="200200" y="201701"/>
                  <a:pt x="201465" y="170825"/>
                  <a:pt x="202684" y="139933"/>
                </a:cubicBezTo>
                <a:cubicBezTo>
                  <a:pt x="210213" y="141244"/>
                  <a:pt x="217848" y="142006"/>
                  <a:pt x="225559" y="142189"/>
                </a:cubicBezTo>
                <a:cubicBezTo>
                  <a:pt x="235374" y="142417"/>
                  <a:pt x="235374" y="127177"/>
                  <a:pt x="225559" y="126949"/>
                </a:cubicBezTo>
                <a:cubicBezTo>
                  <a:pt x="218000" y="126766"/>
                  <a:pt x="210594" y="125943"/>
                  <a:pt x="203294" y="124556"/>
                </a:cubicBezTo>
                <a:cubicBezTo>
                  <a:pt x="204711" y="88513"/>
                  <a:pt x="206113" y="52471"/>
                  <a:pt x="207454" y="16428"/>
                </a:cubicBezTo>
                <a:cubicBezTo>
                  <a:pt x="222633" y="19568"/>
                  <a:pt x="235938" y="28605"/>
                  <a:pt x="246560" y="39806"/>
                </a:cubicBezTo>
                <a:cubicBezTo>
                  <a:pt x="275044" y="69829"/>
                  <a:pt x="286321" y="113705"/>
                  <a:pt x="291107" y="153695"/>
                </a:cubicBezTo>
                <a:cubicBezTo>
                  <a:pt x="296502" y="198881"/>
                  <a:pt x="293576" y="244586"/>
                  <a:pt x="290375" y="28981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9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99" name="组合 6198">
            <a:extLst>
              <a:ext uri="{FF2B5EF4-FFF2-40B4-BE49-F238E27FC236}">
                <a16:creationId xmlns:a16="http://schemas.microsoft.com/office/drawing/2014/main" id="{6C0332A0-2405-5B6D-513B-66F669593A22}"/>
              </a:ext>
            </a:extLst>
          </p:cNvPr>
          <p:cNvGrpSpPr/>
          <p:nvPr/>
        </p:nvGrpSpPr>
        <p:grpSpPr>
          <a:xfrm>
            <a:off x="423087" y="6079976"/>
            <a:ext cx="997101" cy="646835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D3B79FC2-2D33-FEDA-2A60-12B4FF1F1CF5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C2822698-9CAC-A490-6A5F-F0C32205DC58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5074BDC8-9636-646B-19F7-547C0826AB5E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71" name="任意多边形: 形状 6170">
            <a:extLst>
              <a:ext uri="{FF2B5EF4-FFF2-40B4-BE49-F238E27FC236}">
                <a16:creationId xmlns:a16="http://schemas.microsoft.com/office/drawing/2014/main" id="{A00E176F-0FE2-2FFD-ECB3-178170751933}"/>
              </a:ext>
            </a:extLst>
          </p:cNvPr>
          <p:cNvSpPr/>
          <p:nvPr/>
        </p:nvSpPr>
        <p:spPr>
          <a:xfrm>
            <a:off x="2603258" y="6403393"/>
            <a:ext cx="955807" cy="758024"/>
          </a:xfrm>
          <a:custGeom>
            <a:avLst/>
            <a:gdLst>
              <a:gd name="connsiteX0" fmla="*/ 951100 w 955807"/>
              <a:gd name="connsiteY0" fmla="*/ 46909 h 758024"/>
              <a:gd name="connsiteX1" fmla="*/ 949027 w 955807"/>
              <a:gd name="connsiteY1" fmla="*/ 30419 h 758024"/>
              <a:gd name="connsiteX2" fmla="*/ 948478 w 955807"/>
              <a:gd name="connsiteY2" fmla="*/ 28987 h 758024"/>
              <a:gd name="connsiteX3" fmla="*/ 934397 w 955807"/>
              <a:gd name="connsiteY3" fmla="*/ 12131 h 758024"/>
              <a:gd name="connsiteX4" fmla="*/ 884303 w 955807"/>
              <a:gd name="connsiteY4" fmla="*/ 2179 h 758024"/>
              <a:gd name="connsiteX5" fmla="*/ 825674 w 955807"/>
              <a:gd name="connsiteY5" fmla="*/ 0 h 758024"/>
              <a:gd name="connsiteX6" fmla="*/ 705629 w 955807"/>
              <a:gd name="connsiteY6" fmla="*/ 7270 h 758024"/>
              <a:gd name="connsiteX7" fmla="*/ 469714 w 955807"/>
              <a:gd name="connsiteY7" fmla="*/ 44608 h 758024"/>
              <a:gd name="connsiteX8" fmla="*/ 248566 w 955807"/>
              <a:gd name="connsiteY8" fmla="*/ 75438 h 758024"/>
              <a:gd name="connsiteX9" fmla="*/ 31122 w 955807"/>
              <a:gd name="connsiteY9" fmla="*/ 142357 h 758024"/>
              <a:gd name="connsiteX10" fmla="*/ 809 w 955807"/>
              <a:gd name="connsiteY10" fmla="*/ 173279 h 758024"/>
              <a:gd name="connsiteX11" fmla="*/ 43619 w 955807"/>
              <a:gd name="connsiteY11" fmla="*/ 210327 h 758024"/>
              <a:gd name="connsiteX12" fmla="*/ 155709 w 955807"/>
              <a:gd name="connsiteY12" fmla="*/ 275219 h 758024"/>
              <a:gd name="connsiteX13" fmla="*/ 206946 w 955807"/>
              <a:gd name="connsiteY13" fmla="*/ 379171 h 758024"/>
              <a:gd name="connsiteX14" fmla="*/ 238843 w 955807"/>
              <a:gd name="connsiteY14" fmla="*/ 632094 h 758024"/>
              <a:gd name="connsiteX15" fmla="*/ 300748 w 955807"/>
              <a:gd name="connsiteY15" fmla="*/ 742356 h 758024"/>
              <a:gd name="connsiteX16" fmla="*/ 355901 w 955807"/>
              <a:gd name="connsiteY16" fmla="*/ 756316 h 758024"/>
              <a:gd name="connsiteX17" fmla="*/ 398879 w 955807"/>
              <a:gd name="connsiteY17" fmla="*/ 720105 h 758024"/>
              <a:gd name="connsiteX18" fmla="*/ 436369 w 955807"/>
              <a:gd name="connsiteY18" fmla="*/ 657210 h 758024"/>
              <a:gd name="connsiteX19" fmla="*/ 476389 w 955807"/>
              <a:gd name="connsiteY19" fmla="*/ 589422 h 758024"/>
              <a:gd name="connsiteX20" fmla="*/ 514215 w 955807"/>
              <a:gd name="connsiteY20" fmla="*/ 532486 h 758024"/>
              <a:gd name="connsiteX21" fmla="*/ 572112 w 955807"/>
              <a:gd name="connsiteY21" fmla="*/ 527959 h 758024"/>
              <a:gd name="connsiteX22" fmla="*/ 660595 w 955807"/>
              <a:gd name="connsiteY22" fmla="*/ 625206 h 758024"/>
              <a:gd name="connsiteX23" fmla="*/ 759548 w 955807"/>
              <a:gd name="connsiteY23" fmla="*/ 686074 h 758024"/>
              <a:gd name="connsiteX24" fmla="*/ 817552 w 955807"/>
              <a:gd name="connsiteY24" fmla="*/ 667360 h 758024"/>
              <a:gd name="connsiteX25" fmla="*/ 909906 w 955807"/>
              <a:gd name="connsiteY25" fmla="*/ 614995 h 758024"/>
              <a:gd name="connsiteX26" fmla="*/ 932050 w 955807"/>
              <a:gd name="connsiteY26" fmla="*/ 491627 h 758024"/>
              <a:gd name="connsiteX27" fmla="*/ 954392 w 955807"/>
              <a:gd name="connsiteY27" fmla="*/ 198029 h 758024"/>
              <a:gd name="connsiteX28" fmla="*/ 951100 w 955807"/>
              <a:gd name="connsiteY28" fmla="*/ 46909 h 758024"/>
              <a:gd name="connsiteX29" fmla="*/ 426996 w 955807"/>
              <a:gd name="connsiteY29" fmla="*/ 66873 h 758024"/>
              <a:gd name="connsiteX30" fmla="*/ 881361 w 955807"/>
              <a:gd name="connsiteY30" fmla="*/ 17206 h 758024"/>
              <a:gd name="connsiteX31" fmla="*/ 912588 w 955807"/>
              <a:gd name="connsiteY31" fmla="*/ 20330 h 758024"/>
              <a:gd name="connsiteX32" fmla="*/ 932873 w 955807"/>
              <a:gd name="connsiteY32" fmla="*/ 32019 h 758024"/>
              <a:gd name="connsiteX33" fmla="*/ 934549 w 955807"/>
              <a:gd name="connsiteY33" fmla="*/ 35662 h 758024"/>
              <a:gd name="connsiteX34" fmla="*/ 936043 w 955807"/>
              <a:gd name="connsiteY34" fmla="*/ 48555 h 758024"/>
              <a:gd name="connsiteX35" fmla="*/ 924064 w 955807"/>
              <a:gd name="connsiteY35" fmla="*/ 72954 h 758024"/>
              <a:gd name="connsiteX36" fmla="*/ 878359 w 955807"/>
              <a:gd name="connsiteY36" fmla="*/ 101163 h 758024"/>
              <a:gd name="connsiteX37" fmla="*/ 842759 w 955807"/>
              <a:gd name="connsiteY37" fmla="*/ 128717 h 758024"/>
              <a:gd name="connsiteX38" fmla="*/ 839436 w 955807"/>
              <a:gd name="connsiteY38" fmla="*/ 131780 h 758024"/>
              <a:gd name="connsiteX39" fmla="*/ 794082 w 955807"/>
              <a:gd name="connsiteY39" fmla="*/ 138593 h 758024"/>
              <a:gd name="connsiteX40" fmla="*/ 760996 w 955807"/>
              <a:gd name="connsiteY40" fmla="*/ 132405 h 758024"/>
              <a:gd name="connsiteX41" fmla="*/ 786127 w 955807"/>
              <a:gd name="connsiteY41" fmla="*/ 105979 h 758024"/>
              <a:gd name="connsiteX42" fmla="*/ 796368 w 955807"/>
              <a:gd name="connsiteY42" fmla="*/ 73701 h 758024"/>
              <a:gd name="connsiteX43" fmla="*/ 786996 w 955807"/>
              <a:gd name="connsiteY43" fmla="*/ 68382 h 758024"/>
              <a:gd name="connsiteX44" fmla="*/ 487484 w 955807"/>
              <a:gd name="connsiteY44" fmla="*/ 129235 h 758024"/>
              <a:gd name="connsiteX45" fmla="*/ 181845 w 955807"/>
              <a:gd name="connsiteY45" fmla="*/ 148148 h 758024"/>
              <a:gd name="connsiteX46" fmla="*/ 105981 w 955807"/>
              <a:gd name="connsiteY46" fmla="*/ 146304 h 758024"/>
              <a:gd name="connsiteX47" fmla="*/ 61709 w 955807"/>
              <a:gd name="connsiteY47" fmla="*/ 143393 h 758024"/>
              <a:gd name="connsiteX48" fmla="*/ 426996 w 955807"/>
              <a:gd name="connsiteY48" fmla="*/ 66873 h 758024"/>
              <a:gd name="connsiteX49" fmla="*/ 687219 w 955807"/>
              <a:gd name="connsiteY49" fmla="*/ 632384 h 758024"/>
              <a:gd name="connsiteX50" fmla="*/ 607240 w 955807"/>
              <a:gd name="connsiteY50" fmla="*/ 535214 h 758024"/>
              <a:gd name="connsiteX51" fmla="*/ 555164 w 955807"/>
              <a:gd name="connsiteY51" fmla="*/ 505816 h 758024"/>
              <a:gd name="connsiteX52" fmla="*/ 502632 w 955807"/>
              <a:gd name="connsiteY52" fmla="*/ 522488 h 758024"/>
              <a:gd name="connsiteX53" fmla="*/ 467855 w 955807"/>
              <a:gd name="connsiteY53" fmla="*/ 573908 h 758024"/>
              <a:gd name="connsiteX54" fmla="*/ 429374 w 955807"/>
              <a:gd name="connsiteY54" fmla="*/ 639089 h 758024"/>
              <a:gd name="connsiteX55" fmla="*/ 391121 w 955807"/>
              <a:gd name="connsiteY55" fmla="*/ 703829 h 758024"/>
              <a:gd name="connsiteX56" fmla="*/ 351848 w 955807"/>
              <a:gd name="connsiteY56" fmla="*/ 741624 h 758024"/>
              <a:gd name="connsiteX57" fmla="*/ 298889 w 955807"/>
              <a:gd name="connsiteY57" fmla="*/ 720395 h 758024"/>
              <a:gd name="connsiteX58" fmla="*/ 266230 w 955807"/>
              <a:gd name="connsiteY58" fmla="*/ 667055 h 758024"/>
              <a:gd name="connsiteX59" fmla="*/ 230400 w 955807"/>
              <a:gd name="connsiteY59" fmla="*/ 421386 h 758024"/>
              <a:gd name="connsiteX60" fmla="*/ 122120 w 955807"/>
              <a:gd name="connsiteY60" fmla="*/ 229682 h 758024"/>
              <a:gd name="connsiteX61" fmla="*/ 63233 w 955807"/>
              <a:gd name="connsiteY61" fmla="*/ 202372 h 758024"/>
              <a:gd name="connsiteX62" fmla="*/ 34246 w 955807"/>
              <a:gd name="connsiteY62" fmla="*/ 189068 h 758024"/>
              <a:gd name="connsiteX63" fmla="*/ 15470 w 955807"/>
              <a:gd name="connsiteY63" fmla="*/ 169240 h 758024"/>
              <a:gd name="connsiteX64" fmla="*/ 23121 w 955807"/>
              <a:gd name="connsiteY64" fmla="*/ 158831 h 758024"/>
              <a:gd name="connsiteX65" fmla="*/ 31701 w 955807"/>
              <a:gd name="connsiteY65" fmla="*/ 159654 h 758024"/>
              <a:gd name="connsiteX66" fmla="*/ 35221 w 955807"/>
              <a:gd name="connsiteY66" fmla="*/ 157582 h 758024"/>
              <a:gd name="connsiteX67" fmla="*/ 66601 w 955807"/>
              <a:gd name="connsiteY67" fmla="*/ 159563 h 758024"/>
              <a:gd name="connsiteX68" fmla="*/ 140957 w 955807"/>
              <a:gd name="connsiteY68" fmla="*/ 162718 h 758024"/>
              <a:gd name="connsiteX69" fmla="*/ 433839 w 955807"/>
              <a:gd name="connsiteY69" fmla="*/ 150846 h 758024"/>
              <a:gd name="connsiteX70" fmla="*/ 721799 w 955807"/>
              <a:gd name="connsiteY70" fmla="*/ 100996 h 758024"/>
              <a:gd name="connsiteX71" fmla="*/ 782225 w 955807"/>
              <a:gd name="connsiteY71" fmla="*/ 85451 h 758024"/>
              <a:gd name="connsiteX72" fmla="*/ 756820 w 955807"/>
              <a:gd name="connsiteY72" fmla="*/ 110978 h 758024"/>
              <a:gd name="connsiteX73" fmla="*/ 748743 w 955807"/>
              <a:gd name="connsiteY73" fmla="*/ 146914 h 758024"/>
              <a:gd name="connsiteX74" fmla="*/ 787681 w 955807"/>
              <a:gd name="connsiteY74" fmla="*/ 154823 h 758024"/>
              <a:gd name="connsiteX75" fmla="*/ 845486 w 955807"/>
              <a:gd name="connsiteY75" fmla="*/ 146136 h 758024"/>
              <a:gd name="connsiteX76" fmla="*/ 866472 w 955807"/>
              <a:gd name="connsiteY76" fmla="*/ 263576 h 758024"/>
              <a:gd name="connsiteX77" fmla="*/ 842865 w 955807"/>
              <a:gd name="connsiteY77" fmla="*/ 409057 h 758024"/>
              <a:gd name="connsiteX78" fmla="*/ 837165 w 955807"/>
              <a:gd name="connsiteY78" fmla="*/ 558485 h 758024"/>
              <a:gd name="connsiteX79" fmla="*/ 813132 w 955807"/>
              <a:gd name="connsiteY79" fmla="*/ 651784 h 758024"/>
              <a:gd name="connsiteX80" fmla="*/ 806670 w 955807"/>
              <a:gd name="connsiteY80" fmla="*/ 657865 h 758024"/>
              <a:gd name="connsiteX81" fmla="*/ 788977 w 955807"/>
              <a:gd name="connsiteY81" fmla="*/ 667649 h 758024"/>
              <a:gd name="connsiteX82" fmla="*/ 687219 w 955807"/>
              <a:gd name="connsiteY82" fmla="*/ 632384 h 758024"/>
              <a:gd name="connsiteX83" fmla="*/ 931395 w 955807"/>
              <a:gd name="connsiteY83" fmla="*/ 311140 h 758024"/>
              <a:gd name="connsiteX84" fmla="*/ 919995 w 955807"/>
              <a:gd name="connsiteY84" fmla="*/ 452521 h 758024"/>
              <a:gd name="connsiteX85" fmla="*/ 914173 w 955807"/>
              <a:gd name="connsiteY85" fmla="*/ 524713 h 758024"/>
              <a:gd name="connsiteX86" fmla="*/ 906218 w 955807"/>
              <a:gd name="connsiteY86" fmla="*/ 581970 h 758024"/>
              <a:gd name="connsiteX87" fmla="*/ 873787 w 955807"/>
              <a:gd name="connsiteY87" fmla="*/ 635127 h 758024"/>
              <a:gd name="connsiteX88" fmla="*/ 831542 w 955807"/>
              <a:gd name="connsiteY88" fmla="*/ 651754 h 758024"/>
              <a:gd name="connsiteX89" fmla="*/ 845608 w 955807"/>
              <a:gd name="connsiteY89" fmla="*/ 622889 h 758024"/>
              <a:gd name="connsiteX90" fmla="*/ 852405 w 955807"/>
              <a:gd name="connsiteY90" fmla="*/ 551185 h 758024"/>
              <a:gd name="connsiteX91" fmla="*/ 853472 w 955807"/>
              <a:gd name="connsiteY91" fmla="*/ 472714 h 758024"/>
              <a:gd name="connsiteX92" fmla="*/ 871044 w 955807"/>
              <a:gd name="connsiteY92" fmla="*/ 318531 h 758024"/>
              <a:gd name="connsiteX93" fmla="*/ 881392 w 955807"/>
              <a:gd name="connsiteY93" fmla="*/ 175733 h 758024"/>
              <a:gd name="connsiteX94" fmla="*/ 856475 w 955807"/>
              <a:gd name="connsiteY94" fmla="*/ 135804 h 758024"/>
              <a:gd name="connsiteX95" fmla="*/ 933162 w 955807"/>
              <a:gd name="connsiteY95" fmla="*/ 85420 h 758024"/>
              <a:gd name="connsiteX96" fmla="*/ 938679 w 955807"/>
              <a:gd name="connsiteY96" fmla="*/ 79202 h 758024"/>
              <a:gd name="connsiteX97" fmla="*/ 931395 w 955807"/>
              <a:gd name="connsiteY97" fmla="*/ 311140 h 75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5807" h="758024">
                <a:moveTo>
                  <a:pt x="951100" y="46909"/>
                </a:moveTo>
                <a:cubicBezTo>
                  <a:pt x="951450" y="41239"/>
                  <a:pt x="950841" y="35631"/>
                  <a:pt x="949027" y="30419"/>
                </a:cubicBezTo>
                <a:cubicBezTo>
                  <a:pt x="948890" y="29916"/>
                  <a:pt x="948692" y="29428"/>
                  <a:pt x="948478" y="28987"/>
                </a:cubicBezTo>
                <a:cubicBezTo>
                  <a:pt x="945888" y="22433"/>
                  <a:pt x="941346" y="16581"/>
                  <a:pt x="934397" y="12131"/>
                </a:cubicBezTo>
                <a:cubicBezTo>
                  <a:pt x="920223" y="3063"/>
                  <a:pt x="900503" y="3399"/>
                  <a:pt x="884303" y="2179"/>
                </a:cubicBezTo>
                <a:cubicBezTo>
                  <a:pt x="864796" y="701"/>
                  <a:pt x="845227" y="15"/>
                  <a:pt x="825674" y="0"/>
                </a:cubicBezTo>
                <a:cubicBezTo>
                  <a:pt x="785563" y="-15"/>
                  <a:pt x="745482" y="2804"/>
                  <a:pt x="705629" y="7270"/>
                </a:cubicBezTo>
                <a:cubicBezTo>
                  <a:pt x="626457" y="16170"/>
                  <a:pt x="548231" y="31379"/>
                  <a:pt x="469714" y="44608"/>
                </a:cubicBezTo>
                <a:cubicBezTo>
                  <a:pt x="396242" y="56982"/>
                  <a:pt x="322206" y="64359"/>
                  <a:pt x="248566" y="75438"/>
                </a:cubicBezTo>
                <a:cubicBezTo>
                  <a:pt x="173235" y="86761"/>
                  <a:pt x="97751" y="104318"/>
                  <a:pt x="31122" y="142357"/>
                </a:cubicBezTo>
                <a:cubicBezTo>
                  <a:pt x="14221" y="143119"/>
                  <a:pt x="-4098" y="153467"/>
                  <a:pt x="809" y="173279"/>
                </a:cubicBezTo>
                <a:cubicBezTo>
                  <a:pt x="5702" y="192984"/>
                  <a:pt x="26885" y="202860"/>
                  <a:pt x="43619" y="210327"/>
                </a:cubicBezTo>
                <a:cubicBezTo>
                  <a:pt x="83411" y="228067"/>
                  <a:pt x="125366" y="242392"/>
                  <a:pt x="155709" y="275219"/>
                </a:cubicBezTo>
                <a:cubicBezTo>
                  <a:pt x="182379" y="304084"/>
                  <a:pt x="197650" y="341452"/>
                  <a:pt x="206946" y="379171"/>
                </a:cubicBezTo>
                <a:cubicBezTo>
                  <a:pt x="227398" y="462153"/>
                  <a:pt x="217904" y="549189"/>
                  <a:pt x="238843" y="632094"/>
                </a:cubicBezTo>
                <a:cubicBezTo>
                  <a:pt x="248978" y="672206"/>
                  <a:pt x="266869" y="716509"/>
                  <a:pt x="300748" y="742356"/>
                </a:cubicBezTo>
                <a:cubicBezTo>
                  <a:pt x="316399" y="754289"/>
                  <a:pt x="336257" y="761512"/>
                  <a:pt x="355901" y="756316"/>
                </a:cubicBezTo>
                <a:cubicBezTo>
                  <a:pt x="374951" y="751271"/>
                  <a:pt x="388424" y="735940"/>
                  <a:pt x="398879" y="720105"/>
                </a:cubicBezTo>
                <a:cubicBezTo>
                  <a:pt x="412305" y="699790"/>
                  <a:pt x="423994" y="678180"/>
                  <a:pt x="436369" y="657210"/>
                </a:cubicBezTo>
                <a:cubicBezTo>
                  <a:pt x="449704" y="634609"/>
                  <a:pt x="463054" y="612023"/>
                  <a:pt x="476389" y="589422"/>
                </a:cubicBezTo>
                <a:cubicBezTo>
                  <a:pt x="487697" y="570281"/>
                  <a:pt x="497878" y="547985"/>
                  <a:pt x="514215" y="532486"/>
                </a:cubicBezTo>
                <a:cubicBezTo>
                  <a:pt x="530887" y="516667"/>
                  <a:pt x="552726" y="517535"/>
                  <a:pt x="572112" y="527959"/>
                </a:cubicBezTo>
                <a:cubicBezTo>
                  <a:pt x="611019" y="548884"/>
                  <a:pt x="633605" y="592028"/>
                  <a:pt x="660595" y="625206"/>
                </a:cubicBezTo>
                <a:cubicBezTo>
                  <a:pt x="685604" y="655945"/>
                  <a:pt x="718781" y="682112"/>
                  <a:pt x="759548" y="686074"/>
                </a:cubicBezTo>
                <a:cubicBezTo>
                  <a:pt x="782347" y="688284"/>
                  <a:pt x="802220" y="680817"/>
                  <a:pt x="817552" y="667360"/>
                </a:cubicBezTo>
                <a:cubicBezTo>
                  <a:pt x="855469" y="669554"/>
                  <a:pt x="892213" y="648736"/>
                  <a:pt x="909906" y="614995"/>
                </a:cubicBezTo>
                <a:cubicBezTo>
                  <a:pt x="929398" y="577809"/>
                  <a:pt x="928758" y="532425"/>
                  <a:pt x="932050" y="491627"/>
                </a:cubicBezTo>
                <a:cubicBezTo>
                  <a:pt x="939929" y="393878"/>
                  <a:pt x="949926" y="296007"/>
                  <a:pt x="954392" y="198029"/>
                </a:cubicBezTo>
                <a:cubicBezTo>
                  <a:pt x="956708" y="147645"/>
                  <a:pt x="956556" y="97079"/>
                  <a:pt x="951100" y="46909"/>
                </a:cubicBezTo>
                <a:close/>
                <a:moveTo>
                  <a:pt x="426996" y="66873"/>
                </a:moveTo>
                <a:cubicBezTo>
                  <a:pt x="577384" y="43785"/>
                  <a:pt x="728108" y="6172"/>
                  <a:pt x="881361" y="17206"/>
                </a:cubicBezTo>
                <a:cubicBezTo>
                  <a:pt x="891725" y="17953"/>
                  <a:pt x="902362" y="18456"/>
                  <a:pt x="912588" y="20330"/>
                </a:cubicBezTo>
                <a:cubicBezTo>
                  <a:pt x="920604" y="21808"/>
                  <a:pt x="928621" y="24567"/>
                  <a:pt x="932873" y="32019"/>
                </a:cubicBezTo>
                <a:cubicBezTo>
                  <a:pt x="933543" y="33208"/>
                  <a:pt x="934077" y="34427"/>
                  <a:pt x="934549" y="35662"/>
                </a:cubicBezTo>
                <a:cubicBezTo>
                  <a:pt x="935082" y="39959"/>
                  <a:pt x="935586" y="44257"/>
                  <a:pt x="936043" y="48555"/>
                </a:cubicBezTo>
                <a:cubicBezTo>
                  <a:pt x="935037" y="57653"/>
                  <a:pt x="930206" y="66614"/>
                  <a:pt x="924064" y="72954"/>
                </a:cubicBezTo>
                <a:cubicBezTo>
                  <a:pt x="911460" y="85954"/>
                  <a:pt x="894102" y="92857"/>
                  <a:pt x="878359" y="101163"/>
                </a:cubicBezTo>
                <a:cubicBezTo>
                  <a:pt x="864826" y="108311"/>
                  <a:pt x="852208" y="116723"/>
                  <a:pt x="842759" y="128717"/>
                </a:cubicBezTo>
                <a:cubicBezTo>
                  <a:pt x="841402" y="129327"/>
                  <a:pt x="840259" y="130424"/>
                  <a:pt x="839436" y="131780"/>
                </a:cubicBezTo>
                <a:cubicBezTo>
                  <a:pt x="824318" y="134051"/>
                  <a:pt x="809200" y="136322"/>
                  <a:pt x="794082" y="138593"/>
                </a:cubicBezTo>
                <a:cubicBezTo>
                  <a:pt x="787285" y="139614"/>
                  <a:pt x="756744" y="147782"/>
                  <a:pt x="760996" y="132405"/>
                </a:cubicBezTo>
                <a:cubicBezTo>
                  <a:pt x="764349" y="120244"/>
                  <a:pt x="777852" y="114239"/>
                  <a:pt x="786127" y="105979"/>
                </a:cubicBezTo>
                <a:cubicBezTo>
                  <a:pt x="794646" y="97475"/>
                  <a:pt x="801321" y="85771"/>
                  <a:pt x="796368" y="73701"/>
                </a:cubicBezTo>
                <a:cubicBezTo>
                  <a:pt x="794798" y="69891"/>
                  <a:pt x="791369" y="67178"/>
                  <a:pt x="786996" y="68382"/>
                </a:cubicBezTo>
                <a:cubicBezTo>
                  <a:pt x="688713" y="95479"/>
                  <a:pt x="588571" y="115961"/>
                  <a:pt x="487484" y="129235"/>
                </a:cubicBezTo>
                <a:cubicBezTo>
                  <a:pt x="386199" y="142540"/>
                  <a:pt x="283999" y="148880"/>
                  <a:pt x="181845" y="148148"/>
                </a:cubicBezTo>
                <a:cubicBezTo>
                  <a:pt x="156547" y="147965"/>
                  <a:pt x="131264" y="147356"/>
                  <a:pt x="105981" y="146304"/>
                </a:cubicBezTo>
                <a:cubicBezTo>
                  <a:pt x="91274" y="145694"/>
                  <a:pt x="76492" y="144353"/>
                  <a:pt x="61709" y="143393"/>
                </a:cubicBezTo>
                <a:cubicBezTo>
                  <a:pt x="174043" y="88316"/>
                  <a:pt x="305183" y="85588"/>
                  <a:pt x="426996" y="66873"/>
                </a:cubicBezTo>
                <a:close/>
                <a:moveTo>
                  <a:pt x="687219" y="632384"/>
                </a:moveTo>
                <a:cubicBezTo>
                  <a:pt x="657928" y="602193"/>
                  <a:pt x="637979" y="564139"/>
                  <a:pt x="607240" y="535214"/>
                </a:cubicBezTo>
                <a:cubicBezTo>
                  <a:pt x="592762" y="521574"/>
                  <a:pt x="575144" y="509290"/>
                  <a:pt x="555164" y="505816"/>
                </a:cubicBezTo>
                <a:cubicBezTo>
                  <a:pt x="535398" y="502387"/>
                  <a:pt x="516928" y="508498"/>
                  <a:pt x="502632" y="522488"/>
                </a:cubicBezTo>
                <a:cubicBezTo>
                  <a:pt x="487865" y="536936"/>
                  <a:pt x="478248" y="556321"/>
                  <a:pt x="467855" y="573908"/>
                </a:cubicBezTo>
                <a:cubicBezTo>
                  <a:pt x="455022" y="595640"/>
                  <a:pt x="442206" y="617357"/>
                  <a:pt x="429374" y="639089"/>
                </a:cubicBezTo>
                <a:cubicBezTo>
                  <a:pt x="416633" y="660669"/>
                  <a:pt x="404106" y="682386"/>
                  <a:pt x="391121" y="703829"/>
                </a:cubicBezTo>
                <a:cubicBezTo>
                  <a:pt x="381809" y="719221"/>
                  <a:pt x="370319" y="736732"/>
                  <a:pt x="351848" y="741624"/>
                </a:cubicBezTo>
                <a:cubicBezTo>
                  <a:pt x="331731" y="746958"/>
                  <a:pt x="312300" y="734248"/>
                  <a:pt x="298889" y="720395"/>
                </a:cubicBezTo>
                <a:cubicBezTo>
                  <a:pt x="284426" y="705444"/>
                  <a:pt x="274124" y="686166"/>
                  <a:pt x="266230" y="667055"/>
                </a:cubicBezTo>
                <a:cubicBezTo>
                  <a:pt x="234180" y="589361"/>
                  <a:pt x="241891" y="503027"/>
                  <a:pt x="230400" y="421386"/>
                </a:cubicBezTo>
                <a:cubicBezTo>
                  <a:pt x="219763" y="345811"/>
                  <a:pt x="191721" y="269382"/>
                  <a:pt x="122120" y="229682"/>
                </a:cubicBezTo>
                <a:cubicBezTo>
                  <a:pt x="103298" y="218938"/>
                  <a:pt x="83121" y="210876"/>
                  <a:pt x="63233" y="202372"/>
                </a:cubicBezTo>
                <a:cubicBezTo>
                  <a:pt x="53509" y="198212"/>
                  <a:pt x="43481" y="194234"/>
                  <a:pt x="34246" y="189068"/>
                </a:cubicBezTo>
                <a:cubicBezTo>
                  <a:pt x="27068" y="185059"/>
                  <a:pt x="17071" y="178003"/>
                  <a:pt x="15470" y="169240"/>
                </a:cubicBezTo>
                <a:cubicBezTo>
                  <a:pt x="14389" y="163266"/>
                  <a:pt x="18275" y="160294"/>
                  <a:pt x="23121" y="158831"/>
                </a:cubicBezTo>
                <a:cubicBezTo>
                  <a:pt x="25270" y="160828"/>
                  <a:pt x="28424" y="161620"/>
                  <a:pt x="31701" y="159654"/>
                </a:cubicBezTo>
                <a:cubicBezTo>
                  <a:pt x="32874" y="158953"/>
                  <a:pt x="34048" y="158267"/>
                  <a:pt x="35221" y="157582"/>
                </a:cubicBezTo>
                <a:cubicBezTo>
                  <a:pt x="45676" y="157734"/>
                  <a:pt x="56176" y="158938"/>
                  <a:pt x="66601" y="159563"/>
                </a:cubicBezTo>
                <a:cubicBezTo>
                  <a:pt x="91366" y="161041"/>
                  <a:pt x="116161" y="162093"/>
                  <a:pt x="140957" y="162718"/>
                </a:cubicBezTo>
                <a:cubicBezTo>
                  <a:pt x="238706" y="165217"/>
                  <a:pt x="336608" y="161239"/>
                  <a:pt x="433839" y="150846"/>
                </a:cubicBezTo>
                <a:cubicBezTo>
                  <a:pt x="530765" y="140498"/>
                  <a:pt x="627037" y="123901"/>
                  <a:pt x="721799" y="100996"/>
                </a:cubicBezTo>
                <a:cubicBezTo>
                  <a:pt x="742022" y="96104"/>
                  <a:pt x="762154" y="90907"/>
                  <a:pt x="782225" y="85451"/>
                </a:cubicBezTo>
                <a:cubicBezTo>
                  <a:pt x="779513" y="95951"/>
                  <a:pt x="763282" y="104013"/>
                  <a:pt x="756820" y="110978"/>
                </a:cubicBezTo>
                <a:cubicBezTo>
                  <a:pt x="748103" y="120396"/>
                  <a:pt x="740742" y="134813"/>
                  <a:pt x="748743" y="146914"/>
                </a:cubicBezTo>
                <a:cubicBezTo>
                  <a:pt x="757430" y="160035"/>
                  <a:pt x="774575" y="156789"/>
                  <a:pt x="787681" y="154823"/>
                </a:cubicBezTo>
                <a:cubicBezTo>
                  <a:pt x="806945" y="151928"/>
                  <a:pt x="826208" y="149032"/>
                  <a:pt x="845486" y="146136"/>
                </a:cubicBezTo>
                <a:cubicBezTo>
                  <a:pt x="878207" y="174635"/>
                  <a:pt x="874061" y="225049"/>
                  <a:pt x="866472" y="263576"/>
                </a:cubicBezTo>
                <a:cubicBezTo>
                  <a:pt x="856947" y="311917"/>
                  <a:pt x="847849" y="359984"/>
                  <a:pt x="842865" y="409057"/>
                </a:cubicBezTo>
                <a:cubicBezTo>
                  <a:pt x="837821" y="458816"/>
                  <a:pt x="836769" y="508513"/>
                  <a:pt x="837165" y="558485"/>
                </a:cubicBezTo>
                <a:cubicBezTo>
                  <a:pt x="837410" y="588843"/>
                  <a:pt x="834697" y="628315"/>
                  <a:pt x="813132" y="651784"/>
                </a:cubicBezTo>
                <a:cubicBezTo>
                  <a:pt x="809139" y="651754"/>
                  <a:pt x="806990" y="654619"/>
                  <a:pt x="806670" y="657865"/>
                </a:cubicBezTo>
                <a:cubicBezTo>
                  <a:pt x="801626" y="661919"/>
                  <a:pt x="795774" y="665257"/>
                  <a:pt x="788977" y="667649"/>
                </a:cubicBezTo>
                <a:cubicBezTo>
                  <a:pt x="752629" y="680497"/>
                  <a:pt x="712091" y="658018"/>
                  <a:pt x="687219" y="632384"/>
                </a:cubicBezTo>
                <a:close/>
                <a:moveTo>
                  <a:pt x="931395" y="311140"/>
                </a:moveTo>
                <a:cubicBezTo>
                  <a:pt x="927600" y="358262"/>
                  <a:pt x="923790" y="405384"/>
                  <a:pt x="919995" y="452521"/>
                </a:cubicBezTo>
                <a:cubicBezTo>
                  <a:pt x="918060" y="476585"/>
                  <a:pt x="916109" y="500649"/>
                  <a:pt x="914173" y="524713"/>
                </a:cubicBezTo>
                <a:cubicBezTo>
                  <a:pt x="912619" y="543931"/>
                  <a:pt x="911095" y="563255"/>
                  <a:pt x="906218" y="581970"/>
                </a:cubicBezTo>
                <a:cubicBezTo>
                  <a:pt x="900853" y="602529"/>
                  <a:pt x="890963" y="622005"/>
                  <a:pt x="873787" y="635127"/>
                </a:cubicBezTo>
                <a:cubicBezTo>
                  <a:pt x="861397" y="644576"/>
                  <a:pt x="846767" y="650169"/>
                  <a:pt x="831542" y="651754"/>
                </a:cubicBezTo>
                <a:cubicBezTo>
                  <a:pt x="837592" y="643174"/>
                  <a:pt x="842347" y="633405"/>
                  <a:pt x="845608" y="622889"/>
                </a:cubicBezTo>
                <a:cubicBezTo>
                  <a:pt x="852771" y="599786"/>
                  <a:pt x="852725" y="575142"/>
                  <a:pt x="852405" y="551185"/>
                </a:cubicBezTo>
                <a:cubicBezTo>
                  <a:pt x="852055" y="525018"/>
                  <a:pt x="852253" y="498866"/>
                  <a:pt x="853472" y="472714"/>
                </a:cubicBezTo>
                <a:cubicBezTo>
                  <a:pt x="855895" y="421005"/>
                  <a:pt x="861733" y="369463"/>
                  <a:pt x="871044" y="318531"/>
                </a:cubicBezTo>
                <a:cubicBezTo>
                  <a:pt x="879487" y="272293"/>
                  <a:pt x="896632" y="222367"/>
                  <a:pt x="881392" y="175733"/>
                </a:cubicBezTo>
                <a:cubicBezTo>
                  <a:pt x="876347" y="160310"/>
                  <a:pt x="868133" y="146670"/>
                  <a:pt x="856475" y="135804"/>
                </a:cubicBezTo>
                <a:cubicBezTo>
                  <a:pt x="876211" y="112243"/>
                  <a:pt x="911110" y="106680"/>
                  <a:pt x="933162" y="85420"/>
                </a:cubicBezTo>
                <a:cubicBezTo>
                  <a:pt x="935128" y="83531"/>
                  <a:pt x="936972" y="81427"/>
                  <a:pt x="938679" y="79202"/>
                </a:cubicBezTo>
                <a:cubicBezTo>
                  <a:pt x="943693" y="156454"/>
                  <a:pt x="937597" y="234056"/>
                  <a:pt x="931395" y="3111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72" name="图形 32">
            <a:extLst>
              <a:ext uri="{FF2B5EF4-FFF2-40B4-BE49-F238E27FC236}">
                <a16:creationId xmlns:a16="http://schemas.microsoft.com/office/drawing/2014/main" id="{8074A74B-384C-091F-765D-23AF434127B7}"/>
              </a:ext>
            </a:extLst>
          </p:cNvPr>
          <p:cNvGrpSpPr/>
          <p:nvPr/>
        </p:nvGrpSpPr>
        <p:grpSpPr>
          <a:xfrm>
            <a:off x="8486786" y="5015090"/>
            <a:ext cx="2385125" cy="1351709"/>
            <a:chOff x="6559908" y="258446"/>
            <a:chExt cx="2259701" cy="1280628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4E511E19-68D9-0E9A-F7E8-CF471CF7EDEB}"/>
                </a:ext>
              </a:extLst>
            </p:cNvPr>
            <p:cNvSpPr/>
            <p:nvPr/>
          </p:nvSpPr>
          <p:spPr>
            <a:xfrm>
              <a:off x="6656394" y="514402"/>
              <a:ext cx="1641537" cy="844255"/>
            </a:xfrm>
            <a:custGeom>
              <a:avLst/>
              <a:gdLst>
                <a:gd name="connsiteX0" fmla="*/ 1641446 w 1641537"/>
                <a:gd name="connsiteY0" fmla="*/ 813041 h 844255"/>
                <a:gd name="connsiteX1" fmla="*/ 1609107 w 1641537"/>
                <a:gd name="connsiteY1" fmla="*/ 501048 h 844255"/>
                <a:gd name="connsiteX2" fmla="*/ 1602965 w 1641537"/>
                <a:gd name="connsiteY2" fmla="*/ 188384 h 844255"/>
                <a:gd name="connsiteX3" fmla="*/ 1611012 w 1641537"/>
                <a:gd name="connsiteY3" fmla="*/ 12194 h 844255"/>
                <a:gd name="connsiteX4" fmla="*/ 1605266 w 1641537"/>
                <a:gd name="connsiteY4" fmla="*/ 18 h 844255"/>
                <a:gd name="connsiteX5" fmla="*/ 981767 w 1641537"/>
                <a:gd name="connsiteY5" fmla="*/ 29050 h 844255"/>
                <a:gd name="connsiteX6" fmla="*/ 357644 w 1641537"/>
                <a:gd name="connsiteY6" fmla="*/ 38087 h 844255"/>
                <a:gd name="connsiteX7" fmla="*/ 7352 w 1641537"/>
                <a:gd name="connsiteY7" fmla="*/ 34399 h 844255"/>
                <a:gd name="connsiteX8" fmla="*/ 6803 w 1641537"/>
                <a:gd name="connsiteY8" fmla="*/ 49609 h 844255"/>
                <a:gd name="connsiteX9" fmla="*/ 5813 w 1641537"/>
                <a:gd name="connsiteY9" fmla="*/ 352199 h 844255"/>
                <a:gd name="connsiteX10" fmla="*/ 8968 w 1641537"/>
                <a:gd name="connsiteY10" fmla="*/ 658873 h 844255"/>
                <a:gd name="connsiteX11" fmla="*/ 12366 w 1641537"/>
                <a:gd name="connsiteY11" fmla="*/ 821972 h 844255"/>
                <a:gd name="connsiteX12" fmla="*/ 13067 w 1641537"/>
                <a:gd name="connsiteY12" fmla="*/ 837227 h 844255"/>
                <a:gd name="connsiteX13" fmla="*/ 13707 w 1641537"/>
                <a:gd name="connsiteY13" fmla="*/ 837272 h 844255"/>
                <a:gd name="connsiteX14" fmla="*/ 26433 w 1641537"/>
                <a:gd name="connsiteY14" fmla="*/ 838111 h 844255"/>
                <a:gd name="connsiteX15" fmla="*/ 645634 w 1641537"/>
                <a:gd name="connsiteY15" fmla="*/ 830643 h 844255"/>
                <a:gd name="connsiteX16" fmla="*/ 959014 w 1641537"/>
                <a:gd name="connsiteY16" fmla="*/ 819442 h 844255"/>
                <a:gd name="connsiteX17" fmla="*/ 1276250 w 1641537"/>
                <a:gd name="connsiteY17" fmla="*/ 828037 h 844255"/>
                <a:gd name="connsiteX18" fmla="*/ 1632668 w 1641537"/>
                <a:gd name="connsiteY18" fmla="*/ 832244 h 844255"/>
                <a:gd name="connsiteX19" fmla="*/ 1639008 w 1641537"/>
                <a:gd name="connsiteY19" fmla="*/ 820127 h 844255"/>
                <a:gd name="connsiteX20" fmla="*/ 1641446 w 1641537"/>
                <a:gd name="connsiteY20" fmla="*/ 813041 h 844255"/>
                <a:gd name="connsiteX21" fmla="*/ 1314822 w 1641537"/>
                <a:gd name="connsiteY21" fmla="*/ 814992 h 844255"/>
                <a:gd name="connsiteX22" fmla="*/ 997373 w 1641537"/>
                <a:gd name="connsiteY22" fmla="*/ 803867 h 844255"/>
                <a:gd name="connsiteX23" fmla="*/ 367504 w 1641537"/>
                <a:gd name="connsiteY23" fmla="*/ 827077 h 844255"/>
                <a:gd name="connsiteX24" fmla="*/ 27621 w 1641537"/>
                <a:gd name="connsiteY24" fmla="*/ 822932 h 844255"/>
                <a:gd name="connsiteX25" fmla="*/ 22303 w 1641537"/>
                <a:gd name="connsiteY25" fmla="*/ 525279 h 844255"/>
                <a:gd name="connsiteX26" fmla="*/ 20961 w 1641537"/>
                <a:gd name="connsiteY26" fmla="*/ 218589 h 844255"/>
                <a:gd name="connsiteX27" fmla="*/ 22013 w 1641537"/>
                <a:gd name="connsiteY27" fmla="*/ 49898 h 844255"/>
                <a:gd name="connsiteX28" fmla="*/ 631506 w 1641537"/>
                <a:gd name="connsiteY28" fmla="*/ 51818 h 844255"/>
                <a:gd name="connsiteX29" fmla="*/ 1255432 w 1641537"/>
                <a:gd name="connsiteY29" fmla="*/ 34003 h 844255"/>
                <a:gd name="connsiteX30" fmla="*/ 1595513 w 1641537"/>
                <a:gd name="connsiteY30" fmla="*/ 15852 h 844255"/>
                <a:gd name="connsiteX31" fmla="*/ 1587222 w 1641537"/>
                <a:gd name="connsiteY31" fmla="*/ 327555 h 844255"/>
                <a:gd name="connsiteX32" fmla="*/ 1605114 w 1641537"/>
                <a:gd name="connsiteY32" fmla="*/ 641256 h 844255"/>
                <a:gd name="connsiteX33" fmla="*/ 1626739 w 1641537"/>
                <a:gd name="connsiteY33" fmla="*/ 817065 h 844255"/>
                <a:gd name="connsiteX34" fmla="*/ 1626800 w 1641537"/>
                <a:gd name="connsiteY34" fmla="*/ 817400 h 844255"/>
                <a:gd name="connsiteX35" fmla="*/ 1314822 w 1641537"/>
                <a:gd name="connsiteY35" fmla="*/ 814992 h 8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41537" h="844255">
                  <a:moveTo>
                    <a:pt x="1641446" y="813041"/>
                  </a:moveTo>
                  <a:cubicBezTo>
                    <a:pt x="1626297" y="709562"/>
                    <a:pt x="1615523" y="605442"/>
                    <a:pt x="1609107" y="501048"/>
                  </a:cubicBezTo>
                  <a:cubicBezTo>
                    <a:pt x="1602721" y="396974"/>
                    <a:pt x="1600664" y="292641"/>
                    <a:pt x="1602965" y="188384"/>
                  </a:cubicBezTo>
                  <a:cubicBezTo>
                    <a:pt x="1604260" y="129603"/>
                    <a:pt x="1606958" y="70853"/>
                    <a:pt x="1611012" y="12194"/>
                  </a:cubicBezTo>
                  <a:cubicBezTo>
                    <a:pt x="1614334" y="7607"/>
                    <a:pt x="1612444" y="-425"/>
                    <a:pt x="1605266" y="18"/>
                  </a:cubicBezTo>
                  <a:cubicBezTo>
                    <a:pt x="1397606" y="13002"/>
                    <a:pt x="1189732" y="22694"/>
                    <a:pt x="981767" y="29050"/>
                  </a:cubicBezTo>
                  <a:cubicBezTo>
                    <a:pt x="773802" y="35389"/>
                    <a:pt x="565715" y="38407"/>
                    <a:pt x="357644" y="38087"/>
                  </a:cubicBezTo>
                  <a:cubicBezTo>
                    <a:pt x="240875" y="37904"/>
                    <a:pt x="124106" y="36670"/>
                    <a:pt x="7352" y="34399"/>
                  </a:cubicBezTo>
                  <a:cubicBezTo>
                    <a:pt x="-2264" y="34216"/>
                    <a:pt x="-2447" y="48862"/>
                    <a:pt x="6803" y="49609"/>
                  </a:cubicBezTo>
                  <a:cubicBezTo>
                    <a:pt x="5798" y="150467"/>
                    <a:pt x="5462" y="251340"/>
                    <a:pt x="5813" y="352199"/>
                  </a:cubicBezTo>
                  <a:cubicBezTo>
                    <a:pt x="6163" y="454428"/>
                    <a:pt x="7215" y="556659"/>
                    <a:pt x="8968" y="658873"/>
                  </a:cubicBezTo>
                  <a:cubicBezTo>
                    <a:pt x="9897" y="713250"/>
                    <a:pt x="11055" y="767611"/>
                    <a:pt x="12366" y="821972"/>
                  </a:cubicBezTo>
                  <a:cubicBezTo>
                    <a:pt x="3283" y="822063"/>
                    <a:pt x="3557" y="836572"/>
                    <a:pt x="13067" y="837227"/>
                  </a:cubicBezTo>
                  <a:cubicBezTo>
                    <a:pt x="13280" y="837242"/>
                    <a:pt x="13494" y="837258"/>
                    <a:pt x="13707" y="837272"/>
                  </a:cubicBezTo>
                  <a:cubicBezTo>
                    <a:pt x="16389" y="841662"/>
                    <a:pt x="23400" y="841951"/>
                    <a:pt x="26433" y="838111"/>
                  </a:cubicBezTo>
                  <a:cubicBezTo>
                    <a:pt x="232706" y="851324"/>
                    <a:pt x="439452" y="840580"/>
                    <a:pt x="645634" y="830643"/>
                  </a:cubicBezTo>
                  <a:cubicBezTo>
                    <a:pt x="750043" y="825614"/>
                    <a:pt x="854483" y="820798"/>
                    <a:pt x="959014" y="819442"/>
                  </a:cubicBezTo>
                  <a:cubicBezTo>
                    <a:pt x="1064947" y="818086"/>
                    <a:pt x="1170515" y="821957"/>
                    <a:pt x="1276250" y="828037"/>
                  </a:cubicBezTo>
                  <a:cubicBezTo>
                    <a:pt x="1394893" y="834865"/>
                    <a:pt x="1513963" y="841753"/>
                    <a:pt x="1632668" y="832244"/>
                  </a:cubicBezTo>
                  <a:cubicBezTo>
                    <a:pt x="1639297" y="831710"/>
                    <a:pt x="1641431" y="824441"/>
                    <a:pt x="1639008" y="820127"/>
                  </a:cubicBezTo>
                  <a:cubicBezTo>
                    <a:pt x="1640775" y="818451"/>
                    <a:pt x="1641873" y="815998"/>
                    <a:pt x="1641446" y="813041"/>
                  </a:cubicBezTo>
                  <a:close/>
                  <a:moveTo>
                    <a:pt x="1314822" y="814992"/>
                  </a:moveTo>
                  <a:cubicBezTo>
                    <a:pt x="1209011" y="809048"/>
                    <a:pt x="1103398" y="803409"/>
                    <a:pt x="997373" y="803867"/>
                  </a:cubicBezTo>
                  <a:cubicBezTo>
                    <a:pt x="787198" y="804766"/>
                    <a:pt x="577526" y="821270"/>
                    <a:pt x="367504" y="827077"/>
                  </a:cubicBezTo>
                  <a:cubicBezTo>
                    <a:pt x="254210" y="830217"/>
                    <a:pt x="140763" y="830125"/>
                    <a:pt x="27621" y="822932"/>
                  </a:cubicBezTo>
                  <a:cubicBezTo>
                    <a:pt x="25198" y="723734"/>
                    <a:pt x="23415" y="624507"/>
                    <a:pt x="22303" y="525279"/>
                  </a:cubicBezTo>
                  <a:cubicBezTo>
                    <a:pt x="21160" y="423050"/>
                    <a:pt x="20718" y="320820"/>
                    <a:pt x="20961" y="218589"/>
                  </a:cubicBezTo>
                  <a:cubicBezTo>
                    <a:pt x="21099" y="162354"/>
                    <a:pt x="21464" y="106133"/>
                    <a:pt x="22013" y="49898"/>
                  </a:cubicBezTo>
                  <a:cubicBezTo>
                    <a:pt x="225147" y="53693"/>
                    <a:pt x="428342" y="54363"/>
                    <a:pt x="631506" y="51818"/>
                  </a:cubicBezTo>
                  <a:cubicBezTo>
                    <a:pt x="839563" y="49212"/>
                    <a:pt x="1047574" y="43268"/>
                    <a:pt x="1255432" y="34003"/>
                  </a:cubicBezTo>
                  <a:cubicBezTo>
                    <a:pt x="1368833" y="28943"/>
                    <a:pt x="1482203" y="22878"/>
                    <a:pt x="1595513" y="15852"/>
                  </a:cubicBezTo>
                  <a:cubicBezTo>
                    <a:pt x="1588456" y="119590"/>
                    <a:pt x="1585668" y="223603"/>
                    <a:pt x="1587222" y="327555"/>
                  </a:cubicBezTo>
                  <a:cubicBezTo>
                    <a:pt x="1588807" y="432315"/>
                    <a:pt x="1594766" y="536999"/>
                    <a:pt x="1605114" y="641256"/>
                  </a:cubicBezTo>
                  <a:cubicBezTo>
                    <a:pt x="1610935" y="700021"/>
                    <a:pt x="1618190" y="758634"/>
                    <a:pt x="1626739" y="817065"/>
                  </a:cubicBezTo>
                  <a:cubicBezTo>
                    <a:pt x="1626755" y="817186"/>
                    <a:pt x="1626785" y="817293"/>
                    <a:pt x="1626800" y="817400"/>
                  </a:cubicBezTo>
                  <a:cubicBezTo>
                    <a:pt x="1522924" y="825279"/>
                    <a:pt x="1418698" y="820829"/>
                    <a:pt x="1314822" y="814992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6AAF71EE-3798-7218-31FB-37A172877916}"/>
                </a:ext>
              </a:extLst>
            </p:cNvPr>
            <p:cNvSpPr/>
            <p:nvPr/>
          </p:nvSpPr>
          <p:spPr>
            <a:xfrm>
              <a:off x="6559908" y="258446"/>
              <a:ext cx="2259701" cy="1280628"/>
            </a:xfrm>
            <a:custGeom>
              <a:avLst/>
              <a:gdLst>
                <a:gd name="connsiteX0" fmla="*/ 2256869 w 2259701"/>
                <a:gd name="connsiteY0" fmla="*/ 1009926 h 1280628"/>
                <a:gd name="connsiteX1" fmla="*/ 2256869 w 2259701"/>
                <a:gd name="connsiteY1" fmla="*/ 1009530 h 1280628"/>
                <a:gd name="connsiteX2" fmla="*/ 2242391 w 2259701"/>
                <a:gd name="connsiteY2" fmla="*/ 618136 h 1280628"/>
                <a:gd name="connsiteX3" fmla="*/ 2235838 w 2259701"/>
                <a:gd name="connsiteY3" fmla="*/ 228038 h 1280628"/>
                <a:gd name="connsiteX4" fmla="*/ 2235594 w 2259701"/>
                <a:gd name="connsiteY4" fmla="*/ 7912 h 1280628"/>
                <a:gd name="connsiteX5" fmla="*/ 2227959 w 2259701"/>
                <a:gd name="connsiteY5" fmla="*/ 551 h 1280628"/>
                <a:gd name="connsiteX6" fmla="*/ 2220080 w 2259701"/>
                <a:gd name="connsiteY6" fmla="*/ 2059 h 1280628"/>
                <a:gd name="connsiteX7" fmla="*/ 2209869 w 2259701"/>
                <a:gd name="connsiteY7" fmla="*/ 11371 h 1280628"/>
                <a:gd name="connsiteX8" fmla="*/ 1466035 w 2259701"/>
                <a:gd name="connsiteY8" fmla="*/ 45356 h 1280628"/>
                <a:gd name="connsiteX9" fmla="*/ 706991 w 2259701"/>
                <a:gd name="connsiteY9" fmla="*/ 63888 h 1280628"/>
                <a:gd name="connsiteX10" fmla="*/ 290254 w 2259701"/>
                <a:gd name="connsiteY10" fmla="*/ 67134 h 1280628"/>
                <a:gd name="connsiteX11" fmla="*/ 279159 w 2259701"/>
                <a:gd name="connsiteY11" fmla="*/ 62166 h 1280628"/>
                <a:gd name="connsiteX12" fmla="*/ 3864 w 2259701"/>
                <a:gd name="connsiteY12" fmla="*/ 210741 h 1280628"/>
                <a:gd name="connsiteX13" fmla="*/ 5372 w 2259701"/>
                <a:gd name="connsiteY13" fmla="*/ 224289 h 1280628"/>
                <a:gd name="connsiteX14" fmla="*/ 9868 w 2259701"/>
                <a:gd name="connsiteY14" fmla="*/ 595566 h 1280628"/>
                <a:gd name="connsiteX15" fmla="*/ 14425 w 2259701"/>
                <a:gd name="connsiteY15" fmla="*/ 972619 h 1280628"/>
                <a:gd name="connsiteX16" fmla="*/ 16985 w 2259701"/>
                <a:gd name="connsiteY16" fmla="*/ 1184958 h 1280628"/>
                <a:gd name="connsiteX17" fmla="*/ 21009 w 2259701"/>
                <a:gd name="connsiteY17" fmla="*/ 1191481 h 1280628"/>
                <a:gd name="connsiteX18" fmla="*/ 27836 w 2259701"/>
                <a:gd name="connsiteY18" fmla="*/ 1196007 h 1280628"/>
                <a:gd name="connsiteX19" fmla="*/ 619895 w 2259701"/>
                <a:gd name="connsiteY19" fmla="*/ 1186634 h 1280628"/>
                <a:gd name="connsiteX20" fmla="*/ 627225 w 2259701"/>
                <a:gd name="connsiteY20" fmla="*/ 1273320 h 1280628"/>
                <a:gd name="connsiteX21" fmla="*/ 640972 w 2259701"/>
                <a:gd name="connsiteY21" fmla="*/ 1278364 h 1280628"/>
                <a:gd name="connsiteX22" fmla="*/ 949094 w 2259701"/>
                <a:gd name="connsiteY22" fmla="*/ 1277708 h 1280628"/>
                <a:gd name="connsiteX23" fmla="*/ 1261362 w 2259701"/>
                <a:gd name="connsiteY23" fmla="*/ 1277038 h 1280628"/>
                <a:gd name="connsiteX24" fmla="*/ 1436530 w 2259701"/>
                <a:gd name="connsiteY24" fmla="*/ 1276672 h 1280628"/>
                <a:gd name="connsiteX25" fmla="*/ 1443312 w 2259701"/>
                <a:gd name="connsiteY25" fmla="*/ 1265928 h 1280628"/>
                <a:gd name="connsiteX26" fmla="*/ 1443388 w 2259701"/>
                <a:gd name="connsiteY26" fmla="*/ 1262972 h 1280628"/>
                <a:gd name="connsiteX27" fmla="*/ 1597693 w 2259701"/>
                <a:gd name="connsiteY27" fmla="*/ 1174381 h 1280628"/>
                <a:gd name="connsiteX28" fmla="*/ 1600589 w 2259701"/>
                <a:gd name="connsiteY28" fmla="*/ 1171105 h 1280628"/>
                <a:gd name="connsiteX29" fmla="*/ 1621559 w 2259701"/>
                <a:gd name="connsiteY29" fmla="*/ 1170770 h 1280628"/>
                <a:gd name="connsiteX30" fmla="*/ 2069371 w 2259701"/>
                <a:gd name="connsiteY30" fmla="*/ 1163683 h 1280628"/>
                <a:gd name="connsiteX31" fmla="*/ 2075650 w 2259701"/>
                <a:gd name="connsiteY31" fmla="*/ 1162052 h 1280628"/>
                <a:gd name="connsiteX32" fmla="*/ 2257037 w 2259701"/>
                <a:gd name="connsiteY32" fmla="*/ 1020305 h 1280628"/>
                <a:gd name="connsiteX33" fmla="*/ 2256869 w 2259701"/>
                <a:gd name="connsiteY33" fmla="*/ 1009926 h 1280628"/>
                <a:gd name="connsiteX34" fmla="*/ 276675 w 2259701"/>
                <a:gd name="connsiteY34" fmla="*/ 81186 h 1280628"/>
                <a:gd name="connsiteX35" fmla="*/ 280881 w 2259701"/>
                <a:gd name="connsiteY35" fmla="*/ 82405 h 1280628"/>
                <a:gd name="connsiteX36" fmla="*/ 1040092 w 2259701"/>
                <a:gd name="connsiteY36" fmla="*/ 73002 h 1280628"/>
                <a:gd name="connsiteX37" fmla="*/ 1798922 w 2259701"/>
                <a:gd name="connsiteY37" fmla="*/ 47338 h 1280628"/>
                <a:gd name="connsiteX38" fmla="*/ 2192084 w 2259701"/>
                <a:gd name="connsiteY38" fmla="*/ 27586 h 1280628"/>
                <a:gd name="connsiteX39" fmla="*/ 2044835 w 2259701"/>
                <a:gd name="connsiteY39" fmla="*/ 161820 h 1280628"/>
                <a:gd name="connsiteX40" fmla="*/ 2040751 w 2259701"/>
                <a:gd name="connsiteY40" fmla="*/ 161912 h 1280628"/>
                <a:gd name="connsiteX41" fmla="*/ 2036438 w 2259701"/>
                <a:gd name="connsiteY41" fmla="*/ 162019 h 1280628"/>
                <a:gd name="connsiteX42" fmla="*/ 1253407 w 2259701"/>
                <a:gd name="connsiteY42" fmla="*/ 180413 h 1280628"/>
                <a:gd name="connsiteX43" fmla="*/ 461871 w 2259701"/>
                <a:gd name="connsiteY43" fmla="*/ 199006 h 1280628"/>
                <a:gd name="connsiteX44" fmla="*/ 41247 w 2259701"/>
                <a:gd name="connsiteY44" fmla="*/ 208882 h 1280628"/>
                <a:gd name="connsiteX45" fmla="*/ 276675 w 2259701"/>
                <a:gd name="connsiteY45" fmla="*/ 81186 h 1280628"/>
                <a:gd name="connsiteX46" fmla="*/ 1125817 w 2259701"/>
                <a:gd name="connsiteY46" fmla="*/ 1262103 h 1280628"/>
                <a:gd name="connsiteX47" fmla="*/ 813550 w 2259701"/>
                <a:gd name="connsiteY47" fmla="*/ 1262773 h 1280628"/>
                <a:gd name="connsiteX48" fmla="*/ 641627 w 2259701"/>
                <a:gd name="connsiteY48" fmla="*/ 1263139 h 1280628"/>
                <a:gd name="connsiteX49" fmla="*/ 635135 w 2259701"/>
                <a:gd name="connsiteY49" fmla="*/ 1186406 h 1280628"/>
                <a:gd name="connsiteX50" fmla="*/ 826763 w 2259701"/>
                <a:gd name="connsiteY50" fmla="*/ 1183373 h 1280628"/>
                <a:gd name="connsiteX51" fmla="*/ 1419919 w 2259701"/>
                <a:gd name="connsiteY51" fmla="*/ 1173985 h 1280628"/>
                <a:gd name="connsiteX52" fmla="*/ 1426563 w 2259701"/>
                <a:gd name="connsiteY52" fmla="*/ 1255016 h 1280628"/>
                <a:gd name="connsiteX53" fmla="*/ 1425207 w 2259701"/>
                <a:gd name="connsiteY53" fmla="*/ 1261478 h 1280628"/>
                <a:gd name="connsiteX54" fmla="*/ 1125817 w 2259701"/>
                <a:gd name="connsiteY54" fmla="*/ 1262103 h 1280628"/>
                <a:gd name="connsiteX55" fmla="*/ 1440645 w 2259701"/>
                <a:gd name="connsiteY55" fmla="*/ 1247320 h 1280628"/>
                <a:gd name="connsiteX56" fmla="*/ 1435144 w 2259701"/>
                <a:gd name="connsiteY56" fmla="*/ 1173756 h 1280628"/>
                <a:gd name="connsiteX57" fmla="*/ 1573767 w 2259701"/>
                <a:gd name="connsiteY57" fmla="*/ 1171562 h 1280628"/>
                <a:gd name="connsiteX58" fmla="*/ 1440645 w 2259701"/>
                <a:gd name="connsiteY58" fmla="*/ 1247320 h 1280628"/>
                <a:gd name="connsiteX59" fmla="*/ 1433604 w 2259701"/>
                <a:gd name="connsiteY59" fmla="*/ 1158532 h 1280628"/>
                <a:gd name="connsiteX60" fmla="*/ 1422022 w 2259701"/>
                <a:gd name="connsiteY60" fmla="*/ 1158715 h 1280628"/>
                <a:gd name="connsiteX61" fmla="*/ 1271024 w 2259701"/>
                <a:gd name="connsiteY61" fmla="*/ 1161107 h 1280628"/>
                <a:gd name="connsiteX62" fmla="*/ 476197 w 2259701"/>
                <a:gd name="connsiteY62" fmla="*/ 1173680 h 1280628"/>
                <a:gd name="connsiteX63" fmla="*/ 32164 w 2259701"/>
                <a:gd name="connsiteY63" fmla="*/ 1180706 h 1280628"/>
                <a:gd name="connsiteX64" fmla="*/ 27668 w 2259701"/>
                <a:gd name="connsiteY64" fmla="*/ 808423 h 1280628"/>
                <a:gd name="connsiteX65" fmla="*/ 23112 w 2259701"/>
                <a:gd name="connsiteY65" fmla="*/ 431386 h 1280628"/>
                <a:gd name="connsiteX66" fmla="*/ 20612 w 2259701"/>
                <a:gd name="connsiteY66" fmla="*/ 224624 h 1280628"/>
                <a:gd name="connsiteX67" fmla="*/ 810944 w 2259701"/>
                <a:gd name="connsiteY67" fmla="*/ 206062 h 1280628"/>
                <a:gd name="connsiteX68" fmla="*/ 1602479 w 2259701"/>
                <a:gd name="connsiteY68" fmla="*/ 187469 h 1280628"/>
                <a:gd name="connsiteX69" fmla="*/ 2030707 w 2259701"/>
                <a:gd name="connsiteY69" fmla="*/ 177411 h 1280628"/>
                <a:gd name="connsiteX70" fmla="*/ 2031698 w 2259701"/>
                <a:gd name="connsiteY70" fmla="*/ 181099 h 1280628"/>
                <a:gd name="connsiteX71" fmla="*/ 2042061 w 2259701"/>
                <a:gd name="connsiteY71" fmla="*/ 552925 h 1280628"/>
                <a:gd name="connsiteX72" fmla="*/ 2052775 w 2259701"/>
                <a:gd name="connsiteY72" fmla="*/ 936790 h 1280628"/>
                <a:gd name="connsiteX73" fmla="*/ 2058688 w 2259701"/>
                <a:gd name="connsiteY73" fmla="*/ 1148656 h 1280628"/>
                <a:gd name="connsiteX74" fmla="*/ 1433604 w 2259701"/>
                <a:gd name="connsiteY74" fmla="*/ 1158532 h 1280628"/>
                <a:gd name="connsiteX75" fmla="*/ 2073821 w 2259701"/>
                <a:gd name="connsiteY75" fmla="*/ 1144328 h 1280628"/>
                <a:gd name="connsiteX76" fmla="*/ 2063367 w 2259701"/>
                <a:gd name="connsiteY76" fmla="*/ 769226 h 1280628"/>
                <a:gd name="connsiteX77" fmla="*/ 2052653 w 2259701"/>
                <a:gd name="connsiteY77" fmla="*/ 385361 h 1280628"/>
                <a:gd name="connsiteX78" fmla="*/ 2046938 w 2259701"/>
                <a:gd name="connsiteY78" fmla="*/ 180505 h 1280628"/>
                <a:gd name="connsiteX79" fmla="*/ 2051205 w 2259701"/>
                <a:gd name="connsiteY79" fmla="*/ 176618 h 1280628"/>
                <a:gd name="connsiteX80" fmla="*/ 2055670 w 2259701"/>
                <a:gd name="connsiteY80" fmla="*/ 172549 h 1280628"/>
                <a:gd name="connsiteX81" fmla="*/ 2216117 w 2259701"/>
                <a:gd name="connsiteY81" fmla="*/ 26276 h 1280628"/>
                <a:gd name="connsiteX82" fmla="*/ 2220293 w 2259701"/>
                <a:gd name="connsiteY82" fmla="*/ 26047 h 1280628"/>
                <a:gd name="connsiteX83" fmla="*/ 2222503 w 2259701"/>
                <a:gd name="connsiteY83" fmla="*/ 399580 h 1280628"/>
                <a:gd name="connsiteX84" fmla="*/ 2232516 w 2259701"/>
                <a:gd name="connsiteY84" fmla="*/ 789602 h 1280628"/>
                <a:gd name="connsiteX85" fmla="*/ 2241629 w 2259701"/>
                <a:gd name="connsiteY85" fmla="*/ 1009545 h 1280628"/>
                <a:gd name="connsiteX86" fmla="*/ 2242376 w 2259701"/>
                <a:gd name="connsiteY86" fmla="*/ 1012609 h 1280628"/>
                <a:gd name="connsiteX87" fmla="*/ 2073821 w 2259701"/>
                <a:gd name="connsiteY87" fmla="*/ 1144328 h 128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259701" h="1280628">
                  <a:moveTo>
                    <a:pt x="2256869" y="1009926"/>
                  </a:moveTo>
                  <a:cubicBezTo>
                    <a:pt x="2256869" y="1009789"/>
                    <a:pt x="2256869" y="1009667"/>
                    <a:pt x="2256869" y="1009530"/>
                  </a:cubicBezTo>
                  <a:cubicBezTo>
                    <a:pt x="2250743" y="879121"/>
                    <a:pt x="2245896" y="748637"/>
                    <a:pt x="2242391" y="618136"/>
                  </a:cubicBezTo>
                  <a:cubicBezTo>
                    <a:pt x="2238901" y="488139"/>
                    <a:pt x="2236707" y="358096"/>
                    <a:pt x="2235838" y="228038"/>
                  </a:cubicBezTo>
                  <a:cubicBezTo>
                    <a:pt x="2235335" y="154658"/>
                    <a:pt x="2235274" y="81292"/>
                    <a:pt x="2235594" y="7912"/>
                  </a:cubicBezTo>
                  <a:cubicBezTo>
                    <a:pt x="2235609" y="2989"/>
                    <a:pt x="2231784" y="535"/>
                    <a:pt x="2227959" y="551"/>
                  </a:cubicBezTo>
                  <a:cubicBezTo>
                    <a:pt x="2225505" y="-425"/>
                    <a:pt x="2222579" y="-211"/>
                    <a:pt x="2220080" y="2059"/>
                  </a:cubicBezTo>
                  <a:lnTo>
                    <a:pt x="2209869" y="11371"/>
                  </a:lnTo>
                  <a:cubicBezTo>
                    <a:pt x="1962051" y="25285"/>
                    <a:pt x="1714096" y="36639"/>
                    <a:pt x="1466035" y="45356"/>
                  </a:cubicBezTo>
                  <a:cubicBezTo>
                    <a:pt x="1213097" y="54241"/>
                    <a:pt x="960067" y="60429"/>
                    <a:pt x="706991" y="63888"/>
                  </a:cubicBezTo>
                  <a:cubicBezTo>
                    <a:pt x="568094" y="65793"/>
                    <a:pt x="429182" y="66860"/>
                    <a:pt x="290254" y="67134"/>
                  </a:cubicBezTo>
                  <a:cubicBezTo>
                    <a:pt x="289050" y="62760"/>
                    <a:pt x="284264" y="59209"/>
                    <a:pt x="279159" y="62166"/>
                  </a:cubicBezTo>
                  <a:cubicBezTo>
                    <a:pt x="188938" y="114485"/>
                    <a:pt x="97117" y="164045"/>
                    <a:pt x="3864" y="210741"/>
                  </a:cubicBezTo>
                  <a:cubicBezTo>
                    <a:pt x="-2690" y="214017"/>
                    <a:pt x="-38" y="222201"/>
                    <a:pt x="5372" y="224289"/>
                  </a:cubicBezTo>
                  <a:lnTo>
                    <a:pt x="9868" y="595566"/>
                  </a:lnTo>
                  <a:cubicBezTo>
                    <a:pt x="11392" y="721250"/>
                    <a:pt x="12901" y="846935"/>
                    <a:pt x="14425" y="972619"/>
                  </a:cubicBezTo>
                  <a:cubicBezTo>
                    <a:pt x="15278" y="1043393"/>
                    <a:pt x="16132" y="1114183"/>
                    <a:pt x="16985" y="1184958"/>
                  </a:cubicBezTo>
                  <a:cubicBezTo>
                    <a:pt x="17031" y="1188219"/>
                    <a:pt x="18738" y="1190398"/>
                    <a:pt x="21009" y="1191481"/>
                  </a:cubicBezTo>
                  <a:cubicBezTo>
                    <a:pt x="21969" y="1194056"/>
                    <a:pt x="24239" y="1196068"/>
                    <a:pt x="27836" y="1196007"/>
                  </a:cubicBezTo>
                  <a:cubicBezTo>
                    <a:pt x="225194" y="1192883"/>
                    <a:pt x="422537" y="1189758"/>
                    <a:pt x="619895" y="1186634"/>
                  </a:cubicBezTo>
                  <a:cubicBezTo>
                    <a:pt x="622333" y="1215529"/>
                    <a:pt x="624787" y="1244425"/>
                    <a:pt x="627225" y="1273320"/>
                  </a:cubicBezTo>
                  <a:cubicBezTo>
                    <a:pt x="627865" y="1280879"/>
                    <a:pt x="637238" y="1282600"/>
                    <a:pt x="640972" y="1278364"/>
                  </a:cubicBezTo>
                  <a:cubicBezTo>
                    <a:pt x="743674" y="1278150"/>
                    <a:pt x="846392" y="1277922"/>
                    <a:pt x="949094" y="1277708"/>
                  </a:cubicBezTo>
                  <a:lnTo>
                    <a:pt x="1261362" y="1277038"/>
                  </a:lnTo>
                  <a:cubicBezTo>
                    <a:pt x="1319746" y="1276916"/>
                    <a:pt x="1378146" y="1276794"/>
                    <a:pt x="1436530" y="1276672"/>
                  </a:cubicBezTo>
                  <a:cubicBezTo>
                    <a:pt x="1442794" y="1276657"/>
                    <a:pt x="1445065" y="1270424"/>
                    <a:pt x="1443312" y="1265928"/>
                  </a:cubicBezTo>
                  <a:cubicBezTo>
                    <a:pt x="1443526" y="1265014"/>
                    <a:pt x="1443556" y="1264023"/>
                    <a:pt x="1443388" y="1262972"/>
                  </a:cubicBezTo>
                  <a:cubicBezTo>
                    <a:pt x="1496271" y="1236027"/>
                    <a:pt x="1547767" y="1206477"/>
                    <a:pt x="1597693" y="1174381"/>
                  </a:cubicBezTo>
                  <a:cubicBezTo>
                    <a:pt x="1599095" y="1173482"/>
                    <a:pt x="1600025" y="1172339"/>
                    <a:pt x="1600589" y="1171105"/>
                  </a:cubicBezTo>
                  <a:cubicBezTo>
                    <a:pt x="1607584" y="1170998"/>
                    <a:pt x="1614564" y="1170876"/>
                    <a:pt x="1621559" y="1170770"/>
                  </a:cubicBezTo>
                  <a:cubicBezTo>
                    <a:pt x="1770835" y="1168407"/>
                    <a:pt x="1920096" y="1166045"/>
                    <a:pt x="2069371" y="1163683"/>
                  </a:cubicBezTo>
                  <a:cubicBezTo>
                    <a:pt x="2071429" y="1164034"/>
                    <a:pt x="2073639" y="1163622"/>
                    <a:pt x="2075650" y="1162052"/>
                  </a:cubicBezTo>
                  <a:cubicBezTo>
                    <a:pt x="2136107" y="1114808"/>
                    <a:pt x="2196580" y="1067549"/>
                    <a:pt x="2257037" y="1020305"/>
                  </a:cubicBezTo>
                  <a:cubicBezTo>
                    <a:pt x="2261167" y="1017104"/>
                    <a:pt x="2260009" y="1012578"/>
                    <a:pt x="2256869" y="1009926"/>
                  </a:cubicBezTo>
                  <a:close/>
                  <a:moveTo>
                    <a:pt x="276675" y="81186"/>
                  </a:moveTo>
                  <a:cubicBezTo>
                    <a:pt x="277787" y="81932"/>
                    <a:pt x="279189" y="82405"/>
                    <a:pt x="280881" y="82405"/>
                  </a:cubicBezTo>
                  <a:cubicBezTo>
                    <a:pt x="533972" y="81978"/>
                    <a:pt x="787062" y="78854"/>
                    <a:pt x="1040092" y="73002"/>
                  </a:cubicBezTo>
                  <a:cubicBezTo>
                    <a:pt x="1293122" y="67150"/>
                    <a:pt x="1546075" y="58600"/>
                    <a:pt x="1798922" y="47338"/>
                  </a:cubicBezTo>
                  <a:cubicBezTo>
                    <a:pt x="1930017" y="41501"/>
                    <a:pt x="2061066" y="34886"/>
                    <a:pt x="2192084" y="27586"/>
                  </a:cubicBezTo>
                  <a:cubicBezTo>
                    <a:pt x="2142996" y="72331"/>
                    <a:pt x="2093923" y="117076"/>
                    <a:pt x="2044835" y="161820"/>
                  </a:cubicBezTo>
                  <a:cubicBezTo>
                    <a:pt x="2043478" y="161851"/>
                    <a:pt x="2042107" y="161881"/>
                    <a:pt x="2040751" y="161912"/>
                  </a:cubicBezTo>
                  <a:cubicBezTo>
                    <a:pt x="2039333" y="161592"/>
                    <a:pt x="2037825" y="161622"/>
                    <a:pt x="2036438" y="162019"/>
                  </a:cubicBezTo>
                  <a:cubicBezTo>
                    <a:pt x="1775422" y="168145"/>
                    <a:pt x="1514407" y="174287"/>
                    <a:pt x="1253407" y="180413"/>
                  </a:cubicBezTo>
                  <a:cubicBezTo>
                    <a:pt x="989556" y="186616"/>
                    <a:pt x="725721" y="192803"/>
                    <a:pt x="461871" y="199006"/>
                  </a:cubicBezTo>
                  <a:cubicBezTo>
                    <a:pt x="321663" y="202298"/>
                    <a:pt x="181455" y="205590"/>
                    <a:pt x="41247" y="208882"/>
                  </a:cubicBezTo>
                  <a:cubicBezTo>
                    <a:pt x="120831" y="168389"/>
                    <a:pt x="199332" y="125793"/>
                    <a:pt x="276675" y="81186"/>
                  </a:cubicBezTo>
                  <a:close/>
                  <a:moveTo>
                    <a:pt x="1125817" y="1262103"/>
                  </a:moveTo>
                  <a:lnTo>
                    <a:pt x="813550" y="1262773"/>
                  </a:lnTo>
                  <a:cubicBezTo>
                    <a:pt x="756247" y="1262895"/>
                    <a:pt x="698930" y="1263017"/>
                    <a:pt x="641627" y="1263139"/>
                  </a:cubicBezTo>
                  <a:cubicBezTo>
                    <a:pt x="639463" y="1237567"/>
                    <a:pt x="637299" y="1211979"/>
                    <a:pt x="635135" y="1186406"/>
                  </a:cubicBezTo>
                  <a:lnTo>
                    <a:pt x="826763" y="1183373"/>
                  </a:lnTo>
                  <a:cubicBezTo>
                    <a:pt x="1024486" y="1180249"/>
                    <a:pt x="1222195" y="1177109"/>
                    <a:pt x="1419919" y="1173985"/>
                  </a:cubicBezTo>
                  <a:cubicBezTo>
                    <a:pt x="1419644" y="1201158"/>
                    <a:pt x="1421930" y="1228239"/>
                    <a:pt x="1426563" y="1255016"/>
                  </a:cubicBezTo>
                  <a:cubicBezTo>
                    <a:pt x="1424826" y="1256845"/>
                    <a:pt x="1424521" y="1259253"/>
                    <a:pt x="1425207" y="1261478"/>
                  </a:cubicBezTo>
                  <a:lnTo>
                    <a:pt x="1125817" y="1262103"/>
                  </a:lnTo>
                  <a:close/>
                  <a:moveTo>
                    <a:pt x="1440645" y="1247320"/>
                  </a:moveTo>
                  <a:cubicBezTo>
                    <a:pt x="1436713" y="1222982"/>
                    <a:pt x="1434884" y="1198415"/>
                    <a:pt x="1435144" y="1173756"/>
                  </a:cubicBezTo>
                  <a:cubicBezTo>
                    <a:pt x="1481351" y="1173025"/>
                    <a:pt x="1527559" y="1172294"/>
                    <a:pt x="1573767" y="1171562"/>
                  </a:cubicBezTo>
                  <a:cubicBezTo>
                    <a:pt x="1530500" y="1198720"/>
                    <a:pt x="1486075" y="1223987"/>
                    <a:pt x="1440645" y="1247320"/>
                  </a:cubicBezTo>
                  <a:close/>
                  <a:moveTo>
                    <a:pt x="1433604" y="1158532"/>
                  </a:moveTo>
                  <a:cubicBezTo>
                    <a:pt x="1430724" y="1155438"/>
                    <a:pt x="1425009" y="1155499"/>
                    <a:pt x="1422022" y="1158715"/>
                  </a:cubicBezTo>
                  <a:cubicBezTo>
                    <a:pt x="1371684" y="1159507"/>
                    <a:pt x="1321362" y="1160315"/>
                    <a:pt x="1271024" y="1161107"/>
                  </a:cubicBezTo>
                  <a:lnTo>
                    <a:pt x="476197" y="1173680"/>
                  </a:lnTo>
                  <a:cubicBezTo>
                    <a:pt x="328186" y="1176027"/>
                    <a:pt x="180175" y="1178359"/>
                    <a:pt x="32164" y="1180706"/>
                  </a:cubicBezTo>
                  <a:cubicBezTo>
                    <a:pt x="30671" y="1056607"/>
                    <a:pt x="29162" y="932507"/>
                    <a:pt x="27668" y="808423"/>
                  </a:cubicBezTo>
                  <a:cubicBezTo>
                    <a:pt x="26144" y="682739"/>
                    <a:pt x="24636" y="557055"/>
                    <a:pt x="23112" y="431386"/>
                  </a:cubicBezTo>
                  <a:lnTo>
                    <a:pt x="20612" y="224624"/>
                  </a:lnTo>
                  <a:cubicBezTo>
                    <a:pt x="284051" y="218437"/>
                    <a:pt x="547505" y="212250"/>
                    <a:pt x="810944" y="206062"/>
                  </a:cubicBezTo>
                  <a:cubicBezTo>
                    <a:pt x="1074794" y="199859"/>
                    <a:pt x="1338628" y="193672"/>
                    <a:pt x="1602479" y="187469"/>
                  </a:cubicBezTo>
                  <a:cubicBezTo>
                    <a:pt x="1745217" y="184117"/>
                    <a:pt x="1887970" y="180764"/>
                    <a:pt x="2030707" y="177411"/>
                  </a:cubicBezTo>
                  <a:cubicBezTo>
                    <a:pt x="2030677" y="178706"/>
                    <a:pt x="2031043" y="179971"/>
                    <a:pt x="2031698" y="181099"/>
                  </a:cubicBezTo>
                  <a:cubicBezTo>
                    <a:pt x="2035158" y="305046"/>
                    <a:pt x="2038617" y="428978"/>
                    <a:pt x="2042061" y="552925"/>
                  </a:cubicBezTo>
                  <a:cubicBezTo>
                    <a:pt x="2045627" y="680880"/>
                    <a:pt x="2049193" y="808835"/>
                    <a:pt x="2052775" y="936790"/>
                  </a:cubicBezTo>
                  <a:cubicBezTo>
                    <a:pt x="2054741" y="1007412"/>
                    <a:pt x="2056707" y="1078034"/>
                    <a:pt x="2058688" y="1148656"/>
                  </a:cubicBezTo>
                  <a:cubicBezTo>
                    <a:pt x="1850342" y="1151933"/>
                    <a:pt x="1641966" y="1155240"/>
                    <a:pt x="1433604" y="1158532"/>
                  </a:cubicBezTo>
                  <a:close/>
                  <a:moveTo>
                    <a:pt x="2073821" y="1144328"/>
                  </a:moveTo>
                  <a:cubicBezTo>
                    <a:pt x="2070331" y="1019299"/>
                    <a:pt x="2066842" y="894255"/>
                    <a:pt x="2063367" y="769226"/>
                  </a:cubicBezTo>
                  <a:cubicBezTo>
                    <a:pt x="2059801" y="641271"/>
                    <a:pt x="2056234" y="513316"/>
                    <a:pt x="2052653" y="385361"/>
                  </a:cubicBezTo>
                  <a:cubicBezTo>
                    <a:pt x="2050748" y="317070"/>
                    <a:pt x="2048843" y="248795"/>
                    <a:pt x="2046938" y="180505"/>
                  </a:cubicBezTo>
                  <a:cubicBezTo>
                    <a:pt x="2048355" y="179209"/>
                    <a:pt x="2049788" y="177914"/>
                    <a:pt x="2051205" y="176618"/>
                  </a:cubicBezTo>
                  <a:cubicBezTo>
                    <a:pt x="2053384" y="175948"/>
                    <a:pt x="2054878" y="174409"/>
                    <a:pt x="2055670" y="172549"/>
                  </a:cubicBezTo>
                  <a:cubicBezTo>
                    <a:pt x="2109148" y="123797"/>
                    <a:pt x="2162640" y="75029"/>
                    <a:pt x="2216117" y="26276"/>
                  </a:cubicBezTo>
                  <a:cubicBezTo>
                    <a:pt x="2217504" y="26200"/>
                    <a:pt x="2218906" y="26123"/>
                    <a:pt x="2220293" y="26047"/>
                  </a:cubicBezTo>
                  <a:cubicBezTo>
                    <a:pt x="2219851" y="150558"/>
                    <a:pt x="2220567" y="275084"/>
                    <a:pt x="2222503" y="399580"/>
                  </a:cubicBezTo>
                  <a:cubicBezTo>
                    <a:pt x="2224530" y="529623"/>
                    <a:pt x="2227867" y="659635"/>
                    <a:pt x="2232516" y="789602"/>
                  </a:cubicBezTo>
                  <a:cubicBezTo>
                    <a:pt x="2235137" y="862937"/>
                    <a:pt x="2238170" y="936241"/>
                    <a:pt x="2241629" y="1009545"/>
                  </a:cubicBezTo>
                  <a:cubicBezTo>
                    <a:pt x="2241690" y="1010704"/>
                    <a:pt x="2241949" y="1011725"/>
                    <a:pt x="2242376" y="1012609"/>
                  </a:cubicBezTo>
                  <a:cubicBezTo>
                    <a:pt x="2186186" y="1056500"/>
                    <a:pt x="2130011" y="1100407"/>
                    <a:pt x="2073821" y="114432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F4C027BD-2287-F4AC-C02F-07031F05EB9D}"/>
                </a:ext>
              </a:extLst>
            </p:cNvPr>
            <p:cNvSpPr/>
            <p:nvPr/>
          </p:nvSpPr>
          <p:spPr>
            <a:xfrm>
              <a:off x="8355657" y="545392"/>
              <a:ext cx="103663" cy="98602"/>
            </a:xfrm>
            <a:custGeom>
              <a:avLst/>
              <a:gdLst>
                <a:gd name="connsiteX0" fmla="*/ 96350 w 103663"/>
                <a:gd name="connsiteY0" fmla="*/ 26 h 98602"/>
                <a:gd name="connsiteX1" fmla="*/ 94720 w 103663"/>
                <a:gd name="connsiteY1" fmla="*/ 148 h 98602"/>
                <a:gd name="connsiteX2" fmla="*/ 92540 w 103663"/>
                <a:gd name="connsiteY2" fmla="*/ 102 h 98602"/>
                <a:gd name="connsiteX3" fmla="*/ 90193 w 103663"/>
                <a:gd name="connsiteY3" fmla="*/ 498 h 98602"/>
                <a:gd name="connsiteX4" fmla="*/ 10686 w 103663"/>
                <a:gd name="connsiteY4" fmla="*/ 6579 h 98602"/>
                <a:gd name="connsiteX5" fmla="*/ 6053 w 103663"/>
                <a:gd name="connsiteY5" fmla="*/ 8499 h 98602"/>
                <a:gd name="connsiteX6" fmla="*/ 3 w 103663"/>
                <a:gd name="connsiteY6" fmla="*/ 15738 h 98602"/>
                <a:gd name="connsiteX7" fmla="*/ 1649 w 103663"/>
                <a:gd name="connsiteY7" fmla="*/ 88708 h 98602"/>
                <a:gd name="connsiteX8" fmla="*/ 8796 w 103663"/>
                <a:gd name="connsiteY8" fmla="*/ 96038 h 98602"/>
                <a:gd name="connsiteX9" fmla="*/ 14587 w 103663"/>
                <a:gd name="connsiteY9" fmla="*/ 98598 h 98602"/>
                <a:gd name="connsiteX10" fmla="*/ 94735 w 103663"/>
                <a:gd name="connsiteY10" fmla="*/ 96236 h 98602"/>
                <a:gd name="connsiteX11" fmla="*/ 102355 w 103663"/>
                <a:gd name="connsiteY11" fmla="*/ 88616 h 98602"/>
                <a:gd name="connsiteX12" fmla="*/ 100572 w 103663"/>
                <a:gd name="connsiteY12" fmla="*/ 13681 h 98602"/>
                <a:gd name="connsiteX13" fmla="*/ 96350 w 103663"/>
                <a:gd name="connsiteY13" fmla="*/ 26 h 98602"/>
                <a:gd name="connsiteX14" fmla="*/ 85514 w 103663"/>
                <a:gd name="connsiteY14" fmla="*/ 16089 h 98602"/>
                <a:gd name="connsiteX15" fmla="*/ 87252 w 103663"/>
                <a:gd name="connsiteY15" fmla="*/ 81210 h 98602"/>
                <a:gd name="connsiteX16" fmla="*/ 17529 w 103663"/>
                <a:gd name="connsiteY16" fmla="*/ 83267 h 98602"/>
                <a:gd name="connsiteX17" fmla="*/ 16675 w 103663"/>
                <a:gd name="connsiteY17" fmla="*/ 79015 h 98602"/>
                <a:gd name="connsiteX18" fmla="*/ 15380 w 103663"/>
                <a:gd name="connsiteY18" fmla="*/ 21453 h 98602"/>
                <a:gd name="connsiteX19" fmla="*/ 85514 w 103663"/>
                <a:gd name="connsiteY19" fmla="*/ 16089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663" h="98602">
                  <a:moveTo>
                    <a:pt x="96350" y="26"/>
                  </a:moveTo>
                  <a:cubicBezTo>
                    <a:pt x="95801" y="72"/>
                    <a:pt x="95253" y="102"/>
                    <a:pt x="94720" y="148"/>
                  </a:cubicBezTo>
                  <a:cubicBezTo>
                    <a:pt x="93988" y="133"/>
                    <a:pt x="93272" y="117"/>
                    <a:pt x="92540" y="102"/>
                  </a:cubicBezTo>
                  <a:cubicBezTo>
                    <a:pt x="91748" y="87"/>
                    <a:pt x="90955" y="224"/>
                    <a:pt x="90193" y="498"/>
                  </a:cubicBezTo>
                  <a:cubicBezTo>
                    <a:pt x="63691" y="2525"/>
                    <a:pt x="37189" y="4552"/>
                    <a:pt x="10686" y="6579"/>
                  </a:cubicBezTo>
                  <a:cubicBezTo>
                    <a:pt x="8766" y="6732"/>
                    <a:pt x="7227" y="7448"/>
                    <a:pt x="6053" y="8499"/>
                  </a:cubicBezTo>
                  <a:cubicBezTo>
                    <a:pt x="2776" y="9018"/>
                    <a:pt x="-104" y="11441"/>
                    <a:pt x="3" y="15738"/>
                  </a:cubicBezTo>
                  <a:cubicBezTo>
                    <a:pt x="551" y="40062"/>
                    <a:pt x="1100" y="64385"/>
                    <a:pt x="1649" y="88708"/>
                  </a:cubicBezTo>
                  <a:cubicBezTo>
                    <a:pt x="1756" y="93676"/>
                    <a:pt x="5200" y="96038"/>
                    <a:pt x="8796" y="96038"/>
                  </a:cubicBezTo>
                  <a:cubicBezTo>
                    <a:pt x="10015" y="97623"/>
                    <a:pt x="11936" y="98675"/>
                    <a:pt x="14587" y="98598"/>
                  </a:cubicBezTo>
                  <a:cubicBezTo>
                    <a:pt x="41303" y="97806"/>
                    <a:pt x="68019" y="97029"/>
                    <a:pt x="94735" y="96236"/>
                  </a:cubicBezTo>
                  <a:cubicBezTo>
                    <a:pt x="98926" y="96114"/>
                    <a:pt x="102263" y="92838"/>
                    <a:pt x="102355" y="88616"/>
                  </a:cubicBezTo>
                  <a:cubicBezTo>
                    <a:pt x="102934" y="63607"/>
                    <a:pt x="102340" y="38629"/>
                    <a:pt x="100572" y="13681"/>
                  </a:cubicBezTo>
                  <a:cubicBezTo>
                    <a:pt x="105784" y="9642"/>
                    <a:pt x="104427" y="-584"/>
                    <a:pt x="96350" y="26"/>
                  </a:cubicBezTo>
                  <a:close/>
                  <a:moveTo>
                    <a:pt x="85514" y="16089"/>
                  </a:moveTo>
                  <a:cubicBezTo>
                    <a:pt x="86977" y="37776"/>
                    <a:pt x="87557" y="59477"/>
                    <a:pt x="87252" y="81210"/>
                  </a:cubicBezTo>
                  <a:cubicBezTo>
                    <a:pt x="64011" y="81895"/>
                    <a:pt x="40770" y="82581"/>
                    <a:pt x="17529" y="83267"/>
                  </a:cubicBezTo>
                  <a:cubicBezTo>
                    <a:pt x="17712" y="81530"/>
                    <a:pt x="17377" y="80112"/>
                    <a:pt x="16675" y="79015"/>
                  </a:cubicBezTo>
                  <a:cubicBezTo>
                    <a:pt x="16249" y="59828"/>
                    <a:pt x="15807" y="40641"/>
                    <a:pt x="15380" y="21453"/>
                  </a:cubicBezTo>
                  <a:cubicBezTo>
                    <a:pt x="38758" y="19670"/>
                    <a:pt x="62136" y="17887"/>
                    <a:pt x="85514" y="16089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6" name="任意多边形: 形状 6175">
              <a:extLst>
                <a:ext uri="{FF2B5EF4-FFF2-40B4-BE49-F238E27FC236}">
                  <a16:creationId xmlns:a16="http://schemas.microsoft.com/office/drawing/2014/main" id="{FDF97A2B-A77E-6BA0-CA48-D6436C60FC53}"/>
                </a:ext>
              </a:extLst>
            </p:cNvPr>
            <p:cNvSpPr/>
            <p:nvPr/>
          </p:nvSpPr>
          <p:spPr>
            <a:xfrm>
              <a:off x="8354536" y="690554"/>
              <a:ext cx="113421" cy="98521"/>
            </a:xfrm>
            <a:custGeom>
              <a:avLst/>
              <a:gdLst>
                <a:gd name="connsiteX0" fmla="*/ 108993 w 113421"/>
                <a:gd name="connsiteY0" fmla="*/ 14518 h 98521"/>
                <a:gd name="connsiteX1" fmla="*/ 106097 w 113421"/>
                <a:gd name="connsiteY1" fmla="*/ 25 h 98521"/>
                <a:gd name="connsiteX2" fmla="*/ 10360 w 113421"/>
                <a:gd name="connsiteY2" fmla="*/ 6974 h 98521"/>
                <a:gd name="connsiteX3" fmla="*/ 6778 w 113421"/>
                <a:gd name="connsiteY3" fmla="*/ 8102 h 98521"/>
                <a:gd name="connsiteX4" fmla="*/ 73 w 113421"/>
                <a:gd name="connsiteY4" fmla="*/ 15341 h 98521"/>
                <a:gd name="connsiteX5" fmla="*/ 4812 w 113421"/>
                <a:gd name="connsiteY5" fmla="*/ 84378 h 98521"/>
                <a:gd name="connsiteX6" fmla="*/ 8760 w 113421"/>
                <a:gd name="connsiteY6" fmla="*/ 98521 h 98521"/>
                <a:gd name="connsiteX7" fmla="*/ 58914 w 113421"/>
                <a:gd name="connsiteY7" fmla="*/ 97774 h 98521"/>
                <a:gd name="connsiteX8" fmla="*/ 83237 w 113421"/>
                <a:gd name="connsiteY8" fmla="*/ 97408 h 98521"/>
                <a:gd name="connsiteX9" fmla="*/ 104299 w 113421"/>
                <a:gd name="connsiteY9" fmla="*/ 95046 h 98521"/>
                <a:gd name="connsiteX10" fmla="*/ 110639 w 113421"/>
                <a:gd name="connsiteY10" fmla="*/ 59034 h 98521"/>
                <a:gd name="connsiteX11" fmla="*/ 108993 w 113421"/>
                <a:gd name="connsiteY11" fmla="*/ 14518 h 98521"/>
                <a:gd name="connsiteX12" fmla="*/ 96359 w 113421"/>
                <a:gd name="connsiteY12" fmla="*/ 81863 h 98521"/>
                <a:gd name="connsiteX13" fmla="*/ 92351 w 113421"/>
                <a:gd name="connsiteY13" fmla="*/ 82046 h 98521"/>
                <a:gd name="connsiteX14" fmla="*/ 20037 w 113421"/>
                <a:gd name="connsiteY14" fmla="*/ 83143 h 98521"/>
                <a:gd name="connsiteX15" fmla="*/ 16105 w 113421"/>
                <a:gd name="connsiteY15" fmla="*/ 21802 h 98521"/>
                <a:gd name="connsiteX16" fmla="*/ 93829 w 113421"/>
                <a:gd name="connsiteY16" fmla="*/ 16164 h 98521"/>
                <a:gd name="connsiteX17" fmla="*/ 95064 w 113421"/>
                <a:gd name="connsiteY17" fmla="*/ 50225 h 98521"/>
                <a:gd name="connsiteX18" fmla="*/ 95810 w 113421"/>
                <a:gd name="connsiteY18" fmla="*/ 70784 h 98521"/>
                <a:gd name="connsiteX19" fmla="*/ 96130 w 113421"/>
                <a:gd name="connsiteY19" fmla="*/ 79593 h 98521"/>
                <a:gd name="connsiteX20" fmla="*/ 96359 w 113421"/>
                <a:gd name="connsiteY20" fmla="*/ 81863 h 9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21" h="98521">
                  <a:moveTo>
                    <a:pt x="108993" y="14518"/>
                  </a:moveTo>
                  <a:cubicBezTo>
                    <a:pt x="115714" y="11348"/>
                    <a:pt x="114815" y="-616"/>
                    <a:pt x="106097" y="25"/>
                  </a:cubicBezTo>
                  <a:cubicBezTo>
                    <a:pt x="74185" y="2341"/>
                    <a:pt x="42272" y="4657"/>
                    <a:pt x="10360" y="6974"/>
                  </a:cubicBezTo>
                  <a:cubicBezTo>
                    <a:pt x="8958" y="7081"/>
                    <a:pt x="7769" y="7477"/>
                    <a:pt x="6778" y="8102"/>
                  </a:cubicBezTo>
                  <a:cubicBezTo>
                    <a:pt x="2953" y="8072"/>
                    <a:pt x="-552" y="10479"/>
                    <a:pt x="73" y="15341"/>
                  </a:cubicBezTo>
                  <a:cubicBezTo>
                    <a:pt x="3029" y="38262"/>
                    <a:pt x="4599" y="61274"/>
                    <a:pt x="4812" y="84378"/>
                  </a:cubicBezTo>
                  <a:cubicBezTo>
                    <a:pt x="-796" y="87898"/>
                    <a:pt x="499" y="98643"/>
                    <a:pt x="8760" y="98521"/>
                  </a:cubicBezTo>
                  <a:cubicBezTo>
                    <a:pt x="25478" y="98277"/>
                    <a:pt x="42196" y="98033"/>
                    <a:pt x="58914" y="97774"/>
                  </a:cubicBezTo>
                  <a:cubicBezTo>
                    <a:pt x="67022" y="97652"/>
                    <a:pt x="75130" y="97530"/>
                    <a:pt x="83237" y="97408"/>
                  </a:cubicBezTo>
                  <a:cubicBezTo>
                    <a:pt x="89867" y="97317"/>
                    <a:pt x="98249" y="98429"/>
                    <a:pt x="104299" y="95046"/>
                  </a:cubicBezTo>
                  <a:cubicBezTo>
                    <a:pt x="115698" y="88676"/>
                    <a:pt x="111020" y="69473"/>
                    <a:pt x="110639" y="59034"/>
                  </a:cubicBezTo>
                  <a:cubicBezTo>
                    <a:pt x="110075" y="44190"/>
                    <a:pt x="109542" y="29362"/>
                    <a:pt x="108993" y="14518"/>
                  </a:cubicBezTo>
                  <a:close/>
                  <a:moveTo>
                    <a:pt x="96359" y="81863"/>
                  </a:moveTo>
                  <a:cubicBezTo>
                    <a:pt x="95018" y="81986"/>
                    <a:pt x="93692" y="82046"/>
                    <a:pt x="92351" y="82046"/>
                  </a:cubicBezTo>
                  <a:cubicBezTo>
                    <a:pt x="68272" y="82778"/>
                    <a:pt x="44147" y="82869"/>
                    <a:pt x="20037" y="83143"/>
                  </a:cubicBezTo>
                  <a:cubicBezTo>
                    <a:pt x="19809" y="62630"/>
                    <a:pt x="18498" y="42178"/>
                    <a:pt x="16105" y="21802"/>
                  </a:cubicBezTo>
                  <a:cubicBezTo>
                    <a:pt x="42013" y="19928"/>
                    <a:pt x="67921" y="18038"/>
                    <a:pt x="93829" y="16164"/>
                  </a:cubicBezTo>
                  <a:cubicBezTo>
                    <a:pt x="94241" y="27517"/>
                    <a:pt x="94652" y="38872"/>
                    <a:pt x="95064" y="50225"/>
                  </a:cubicBezTo>
                  <a:cubicBezTo>
                    <a:pt x="95307" y="57083"/>
                    <a:pt x="95567" y="63941"/>
                    <a:pt x="95810" y="70784"/>
                  </a:cubicBezTo>
                  <a:cubicBezTo>
                    <a:pt x="95902" y="73283"/>
                    <a:pt x="96923" y="77368"/>
                    <a:pt x="96130" y="79593"/>
                  </a:cubicBezTo>
                  <a:cubicBezTo>
                    <a:pt x="95734" y="80507"/>
                    <a:pt x="95810" y="81269"/>
                    <a:pt x="96359" y="818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7" name="任意多边形: 形状 6176">
              <a:extLst>
                <a:ext uri="{FF2B5EF4-FFF2-40B4-BE49-F238E27FC236}">
                  <a16:creationId xmlns:a16="http://schemas.microsoft.com/office/drawing/2014/main" id="{C1857570-8226-F90A-3FB3-D6BF7D545397}"/>
                </a:ext>
              </a:extLst>
            </p:cNvPr>
            <p:cNvSpPr/>
            <p:nvPr/>
          </p:nvSpPr>
          <p:spPr>
            <a:xfrm>
              <a:off x="8366968" y="838200"/>
              <a:ext cx="102578" cy="89981"/>
            </a:xfrm>
            <a:custGeom>
              <a:avLst/>
              <a:gdLst>
                <a:gd name="connsiteX0" fmla="*/ 102565 w 102578"/>
                <a:gd name="connsiteY0" fmla="*/ 75965 h 89981"/>
                <a:gd name="connsiteX1" fmla="*/ 99030 w 102578"/>
                <a:gd name="connsiteY1" fmla="*/ 35761 h 89981"/>
                <a:gd name="connsiteX2" fmla="*/ 90419 w 102578"/>
                <a:gd name="connsiteY2" fmla="*/ 2934 h 89981"/>
                <a:gd name="connsiteX3" fmla="*/ 75027 w 102578"/>
                <a:gd name="connsiteY3" fmla="*/ 207 h 89981"/>
                <a:gd name="connsiteX4" fmla="*/ 54133 w 102578"/>
                <a:gd name="connsiteY4" fmla="*/ 1609 h 89981"/>
                <a:gd name="connsiteX5" fmla="*/ 14067 w 102578"/>
                <a:gd name="connsiteY5" fmla="*/ 4306 h 89981"/>
                <a:gd name="connsiteX6" fmla="*/ 0 w 102578"/>
                <a:gd name="connsiteY6" fmla="*/ 8436 h 89981"/>
                <a:gd name="connsiteX7" fmla="*/ 2957 w 102578"/>
                <a:gd name="connsiteY7" fmla="*/ 81573 h 89981"/>
                <a:gd name="connsiteX8" fmla="*/ 3094 w 102578"/>
                <a:gd name="connsiteY8" fmla="*/ 82579 h 89981"/>
                <a:gd name="connsiteX9" fmla="*/ 10394 w 102578"/>
                <a:gd name="connsiteY9" fmla="*/ 89955 h 89981"/>
                <a:gd name="connsiteX10" fmla="*/ 94945 w 102578"/>
                <a:gd name="connsiteY10" fmla="*/ 83554 h 89981"/>
                <a:gd name="connsiteX11" fmla="*/ 102565 w 102578"/>
                <a:gd name="connsiteY11" fmla="*/ 75965 h 89981"/>
                <a:gd name="connsiteX12" fmla="*/ 63078 w 102578"/>
                <a:gd name="connsiteY12" fmla="*/ 16255 h 89981"/>
                <a:gd name="connsiteX13" fmla="*/ 79157 w 102578"/>
                <a:gd name="connsiteY13" fmla="*/ 15203 h 89981"/>
                <a:gd name="connsiteX14" fmla="*/ 81519 w 102578"/>
                <a:gd name="connsiteY14" fmla="*/ 17763 h 89981"/>
                <a:gd name="connsiteX15" fmla="*/ 82753 w 102578"/>
                <a:gd name="connsiteY15" fmla="*/ 27166 h 89981"/>
                <a:gd name="connsiteX16" fmla="*/ 84567 w 102578"/>
                <a:gd name="connsiteY16" fmla="*/ 42925 h 89981"/>
                <a:gd name="connsiteX17" fmla="*/ 86838 w 102578"/>
                <a:gd name="connsiteY17" fmla="*/ 68954 h 89981"/>
                <a:gd name="connsiteX18" fmla="*/ 17633 w 102578"/>
                <a:gd name="connsiteY18" fmla="*/ 74197 h 89981"/>
                <a:gd name="connsiteX19" fmla="*/ 15316 w 102578"/>
                <a:gd name="connsiteY19" fmla="*/ 19485 h 89981"/>
                <a:gd name="connsiteX20" fmla="*/ 45171 w 102578"/>
                <a:gd name="connsiteY20" fmla="*/ 17473 h 89981"/>
                <a:gd name="connsiteX21" fmla="*/ 63078 w 102578"/>
                <a:gd name="connsiteY21" fmla="*/ 16255 h 8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578" h="89981">
                  <a:moveTo>
                    <a:pt x="102565" y="75965"/>
                  </a:moveTo>
                  <a:cubicBezTo>
                    <a:pt x="101697" y="62538"/>
                    <a:pt x="100554" y="49127"/>
                    <a:pt x="99030" y="35761"/>
                  </a:cubicBezTo>
                  <a:cubicBezTo>
                    <a:pt x="97932" y="26069"/>
                    <a:pt x="99014" y="9457"/>
                    <a:pt x="90419" y="2934"/>
                  </a:cubicBezTo>
                  <a:cubicBezTo>
                    <a:pt x="85893" y="-495"/>
                    <a:pt x="80391" y="-128"/>
                    <a:pt x="75027" y="207"/>
                  </a:cubicBezTo>
                  <a:cubicBezTo>
                    <a:pt x="68062" y="634"/>
                    <a:pt x="61097" y="1151"/>
                    <a:pt x="54133" y="1609"/>
                  </a:cubicBezTo>
                  <a:cubicBezTo>
                    <a:pt x="40782" y="2508"/>
                    <a:pt x="27432" y="3407"/>
                    <a:pt x="14067" y="4306"/>
                  </a:cubicBezTo>
                  <a:cubicBezTo>
                    <a:pt x="10500" y="-1073"/>
                    <a:pt x="0" y="283"/>
                    <a:pt x="0" y="8436"/>
                  </a:cubicBezTo>
                  <a:cubicBezTo>
                    <a:pt x="15" y="32851"/>
                    <a:pt x="991" y="57235"/>
                    <a:pt x="2957" y="81573"/>
                  </a:cubicBezTo>
                  <a:cubicBezTo>
                    <a:pt x="2987" y="81923"/>
                    <a:pt x="3033" y="82259"/>
                    <a:pt x="3094" y="82579"/>
                  </a:cubicBezTo>
                  <a:cubicBezTo>
                    <a:pt x="2941" y="86495"/>
                    <a:pt x="5365" y="90336"/>
                    <a:pt x="10394" y="89955"/>
                  </a:cubicBezTo>
                  <a:lnTo>
                    <a:pt x="94945" y="83554"/>
                  </a:lnTo>
                  <a:cubicBezTo>
                    <a:pt x="98847" y="83280"/>
                    <a:pt x="102840" y="80323"/>
                    <a:pt x="102565" y="75965"/>
                  </a:cubicBezTo>
                  <a:close/>
                  <a:moveTo>
                    <a:pt x="63078" y="16255"/>
                  </a:moveTo>
                  <a:cubicBezTo>
                    <a:pt x="67452" y="15965"/>
                    <a:pt x="75042" y="13999"/>
                    <a:pt x="79157" y="15203"/>
                  </a:cubicBezTo>
                  <a:cubicBezTo>
                    <a:pt x="81473" y="15874"/>
                    <a:pt x="80757" y="15310"/>
                    <a:pt x="81519" y="17763"/>
                  </a:cubicBezTo>
                  <a:cubicBezTo>
                    <a:pt x="82357" y="20460"/>
                    <a:pt x="82403" y="24331"/>
                    <a:pt x="82753" y="27166"/>
                  </a:cubicBezTo>
                  <a:cubicBezTo>
                    <a:pt x="83409" y="32409"/>
                    <a:pt x="84018" y="37666"/>
                    <a:pt x="84567" y="42925"/>
                  </a:cubicBezTo>
                  <a:cubicBezTo>
                    <a:pt x="85466" y="51596"/>
                    <a:pt x="86213" y="60268"/>
                    <a:pt x="86838" y="68954"/>
                  </a:cubicBezTo>
                  <a:cubicBezTo>
                    <a:pt x="63764" y="70707"/>
                    <a:pt x="40691" y="72444"/>
                    <a:pt x="17633" y="74197"/>
                  </a:cubicBezTo>
                  <a:cubicBezTo>
                    <a:pt x="16322" y="55985"/>
                    <a:pt x="15545" y="37743"/>
                    <a:pt x="15316" y="19485"/>
                  </a:cubicBezTo>
                  <a:lnTo>
                    <a:pt x="45171" y="17473"/>
                  </a:lnTo>
                  <a:lnTo>
                    <a:pt x="63078" y="16255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8" name="任意多边形: 形状 6177">
              <a:extLst>
                <a:ext uri="{FF2B5EF4-FFF2-40B4-BE49-F238E27FC236}">
                  <a16:creationId xmlns:a16="http://schemas.microsoft.com/office/drawing/2014/main" id="{CA7742E6-15F2-2F64-192B-1572D110980D}"/>
                </a:ext>
              </a:extLst>
            </p:cNvPr>
            <p:cNvSpPr/>
            <p:nvPr/>
          </p:nvSpPr>
          <p:spPr>
            <a:xfrm>
              <a:off x="8389278" y="954674"/>
              <a:ext cx="66105" cy="58311"/>
            </a:xfrm>
            <a:custGeom>
              <a:avLst/>
              <a:gdLst>
                <a:gd name="connsiteX0" fmla="*/ 35084 w 66105"/>
                <a:gd name="connsiteY0" fmla="*/ 898 h 58311"/>
                <a:gd name="connsiteX1" fmla="*/ 17 w 66105"/>
                <a:gd name="connsiteY1" fmla="*/ 26745 h 58311"/>
                <a:gd name="connsiteX2" fmla="*/ 31228 w 66105"/>
                <a:gd name="connsiteY2" fmla="*/ 58307 h 58311"/>
                <a:gd name="connsiteX3" fmla="*/ 65960 w 66105"/>
                <a:gd name="connsiteY3" fmla="*/ 27751 h 58311"/>
                <a:gd name="connsiteX4" fmla="*/ 35084 w 66105"/>
                <a:gd name="connsiteY4" fmla="*/ 898 h 58311"/>
                <a:gd name="connsiteX5" fmla="*/ 49867 w 66105"/>
                <a:gd name="connsiteY5" fmla="*/ 30387 h 58311"/>
                <a:gd name="connsiteX6" fmla="*/ 31243 w 66105"/>
                <a:gd name="connsiteY6" fmla="*/ 43082 h 58311"/>
                <a:gd name="connsiteX7" fmla="*/ 15272 w 66105"/>
                <a:gd name="connsiteY7" fmla="*/ 28894 h 58311"/>
                <a:gd name="connsiteX8" fmla="*/ 25345 w 66105"/>
                <a:gd name="connsiteY8" fmla="*/ 15422 h 58311"/>
                <a:gd name="connsiteX9" fmla="*/ 31838 w 66105"/>
                <a:gd name="connsiteY9" fmla="*/ 16732 h 58311"/>
                <a:gd name="connsiteX10" fmla="*/ 49867 w 66105"/>
                <a:gd name="connsiteY10" fmla="*/ 30387 h 5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5" h="58311">
                  <a:moveTo>
                    <a:pt x="35084" y="898"/>
                  </a:moveTo>
                  <a:cubicBezTo>
                    <a:pt x="17893" y="-3491"/>
                    <a:pt x="626" y="8701"/>
                    <a:pt x="17" y="26745"/>
                  </a:cubicBezTo>
                  <a:cubicBezTo>
                    <a:pt x="-563" y="44240"/>
                    <a:pt x="14098" y="58017"/>
                    <a:pt x="31228" y="58307"/>
                  </a:cubicBezTo>
                  <a:cubicBezTo>
                    <a:pt x="48145" y="58597"/>
                    <a:pt x="64299" y="44698"/>
                    <a:pt x="65960" y="27751"/>
                  </a:cubicBezTo>
                  <a:cubicBezTo>
                    <a:pt x="67835" y="8853"/>
                    <a:pt x="51223" y="-77"/>
                    <a:pt x="35084" y="898"/>
                  </a:cubicBezTo>
                  <a:close/>
                  <a:moveTo>
                    <a:pt x="49867" y="30387"/>
                  </a:moveTo>
                  <a:cubicBezTo>
                    <a:pt x="47108" y="37748"/>
                    <a:pt x="39077" y="43296"/>
                    <a:pt x="31243" y="43082"/>
                  </a:cubicBezTo>
                  <a:cubicBezTo>
                    <a:pt x="23227" y="42869"/>
                    <a:pt x="15897" y="37184"/>
                    <a:pt x="15272" y="28894"/>
                  </a:cubicBezTo>
                  <a:cubicBezTo>
                    <a:pt x="14754" y="22021"/>
                    <a:pt x="19310" y="16595"/>
                    <a:pt x="25345" y="15422"/>
                  </a:cubicBezTo>
                  <a:cubicBezTo>
                    <a:pt x="26976" y="16763"/>
                    <a:pt x="29186" y="17403"/>
                    <a:pt x="31838" y="16732"/>
                  </a:cubicBezTo>
                  <a:cubicBezTo>
                    <a:pt x="41561" y="14233"/>
                    <a:pt x="54576" y="17738"/>
                    <a:pt x="49867" y="3038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9" name="任意多边形: 形状 6178">
              <a:extLst>
                <a:ext uri="{FF2B5EF4-FFF2-40B4-BE49-F238E27FC236}">
                  <a16:creationId xmlns:a16="http://schemas.microsoft.com/office/drawing/2014/main" id="{EB404C45-8AFF-3291-41AA-26CB987BF2A6}"/>
                </a:ext>
              </a:extLst>
            </p:cNvPr>
            <p:cNvSpPr/>
            <p:nvPr/>
          </p:nvSpPr>
          <p:spPr>
            <a:xfrm>
              <a:off x="8498951" y="946974"/>
              <a:ext cx="80677" cy="66866"/>
            </a:xfrm>
            <a:custGeom>
              <a:avLst/>
              <a:gdLst>
                <a:gd name="connsiteX0" fmla="*/ 71167 w 80677"/>
                <a:gd name="connsiteY0" fmla="*/ 551 h 66866"/>
                <a:gd name="connsiteX1" fmla="*/ 58076 w 80677"/>
                <a:gd name="connsiteY1" fmla="*/ 277 h 66866"/>
                <a:gd name="connsiteX2" fmla="*/ 40275 w 80677"/>
                <a:gd name="connsiteY2" fmla="*/ 475 h 66866"/>
                <a:gd name="connsiteX3" fmla="*/ 13209 w 80677"/>
                <a:gd name="connsiteY3" fmla="*/ 765 h 66866"/>
                <a:gd name="connsiteX4" fmla="*/ 6625 w 80677"/>
                <a:gd name="connsiteY4" fmla="*/ 673 h 66866"/>
                <a:gd name="connsiteX5" fmla="*/ 3806 w 80677"/>
                <a:gd name="connsiteY5" fmla="*/ 1862 h 66866"/>
                <a:gd name="connsiteX6" fmla="*/ 3334 w 80677"/>
                <a:gd name="connsiteY6" fmla="*/ 14496 h 66866"/>
                <a:gd name="connsiteX7" fmla="*/ 5376 w 80677"/>
                <a:gd name="connsiteY7" fmla="*/ 59241 h 66866"/>
                <a:gd name="connsiteX8" fmla="*/ 12996 w 80677"/>
                <a:gd name="connsiteY8" fmla="*/ 66861 h 66866"/>
                <a:gd name="connsiteX9" fmla="*/ 73011 w 80677"/>
                <a:gd name="connsiteY9" fmla="*/ 57854 h 66866"/>
                <a:gd name="connsiteX10" fmla="*/ 78604 w 80677"/>
                <a:gd name="connsiteY10" fmla="*/ 50508 h 66866"/>
                <a:gd name="connsiteX11" fmla="*/ 80677 w 80677"/>
                <a:gd name="connsiteY11" fmla="*/ 17529 h 66866"/>
                <a:gd name="connsiteX12" fmla="*/ 71167 w 80677"/>
                <a:gd name="connsiteY12" fmla="*/ 551 h 66866"/>
                <a:gd name="connsiteX13" fmla="*/ 58076 w 80677"/>
                <a:gd name="connsiteY13" fmla="*/ 15517 h 66866"/>
                <a:gd name="connsiteX14" fmla="*/ 64004 w 80677"/>
                <a:gd name="connsiteY14" fmla="*/ 15456 h 66866"/>
                <a:gd name="connsiteX15" fmla="*/ 65406 w 80677"/>
                <a:gd name="connsiteY15" fmla="*/ 15243 h 66866"/>
                <a:gd name="connsiteX16" fmla="*/ 65330 w 80677"/>
                <a:gd name="connsiteY16" fmla="*/ 23549 h 66866"/>
                <a:gd name="connsiteX17" fmla="*/ 64004 w 80677"/>
                <a:gd name="connsiteY17" fmla="*/ 44397 h 66866"/>
                <a:gd name="connsiteX18" fmla="*/ 20250 w 80677"/>
                <a:gd name="connsiteY18" fmla="*/ 51224 h 66866"/>
                <a:gd name="connsiteX19" fmla="*/ 18635 w 80677"/>
                <a:gd name="connsiteY19" fmla="*/ 15944 h 66866"/>
                <a:gd name="connsiteX20" fmla="*/ 58076 w 80677"/>
                <a:gd name="connsiteY20" fmla="*/ 15517 h 6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677" h="66866">
                  <a:moveTo>
                    <a:pt x="71167" y="551"/>
                  </a:moveTo>
                  <a:cubicBezTo>
                    <a:pt x="67067" y="-470"/>
                    <a:pt x="62236" y="231"/>
                    <a:pt x="58076" y="277"/>
                  </a:cubicBezTo>
                  <a:cubicBezTo>
                    <a:pt x="52147" y="338"/>
                    <a:pt x="46219" y="399"/>
                    <a:pt x="40275" y="475"/>
                  </a:cubicBezTo>
                  <a:cubicBezTo>
                    <a:pt x="31253" y="567"/>
                    <a:pt x="22231" y="673"/>
                    <a:pt x="13209" y="765"/>
                  </a:cubicBezTo>
                  <a:cubicBezTo>
                    <a:pt x="11289" y="-134"/>
                    <a:pt x="9003" y="-332"/>
                    <a:pt x="6625" y="673"/>
                  </a:cubicBezTo>
                  <a:cubicBezTo>
                    <a:pt x="5681" y="1070"/>
                    <a:pt x="4751" y="1466"/>
                    <a:pt x="3806" y="1862"/>
                  </a:cubicBezTo>
                  <a:cubicBezTo>
                    <a:pt x="-1726" y="4194"/>
                    <a:pt x="-644" y="11326"/>
                    <a:pt x="3334" y="14496"/>
                  </a:cubicBezTo>
                  <a:cubicBezTo>
                    <a:pt x="4019" y="29416"/>
                    <a:pt x="4690" y="44336"/>
                    <a:pt x="5376" y="59241"/>
                  </a:cubicBezTo>
                  <a:cubicBezTo>
                    <a:pt x="5559" y="63218"/>
                    <a:pt x="8713" y="67044"/>
                    <a:pt x="12996" y="66861"/>
                  </a:cubicBezTo>
                  <a:cubicBezTo>
                    <a:pt x="33295" y="66022"/>
                    <a:pt x="53382" y="63020"/>
                    <a:pt x="73011" y="57854"/>
                  </a:cubicBezTo>
                  <a:cubicBezTo>
                    <a:pt x="76547" y="56924"/>
                    <a:pt x="78223" y="53861"/>
                    <a:pt x="78604" y="50508"/>
                  </a:cubicBezTo>
                  <a:cubicBezTo>
                    <a:pt x="79838" y="39566"/>
                    <a:pt x="80616" y="28563"/>
                    <a:pt x="80677" y="17529"/>
                  </a:cubicBezTo>
                  <a:cubicBezTo>
                    <a:pt x="80722" y="10183"/>
                    <a:pt x="79457" y="2624"/>
                    <a:pt x="71167" y="551"/>
                  </a:cubicBezTo>
                  <a:close/>
                  <a:moveTo>
                    <a:pt x="58076" y="15517"/>
                  </a:moveTo>
                  <a:cubicBezTo>
                    <a:pt x="59950" y="15502"/>
                    <a:pt x="62160" y="15791"/>
                    <a:pt x="64004" y="15456"/>
                  </a:cubicBezTo>
                  <a:cubicBezTo>
                    <a:pt x="64598" y="15349"/>
                    <a:pt x="65056" y="15289"/>
                    <a:pt x="65406" y="15243"/>
                  </a:cubicBezTo>
                  <a:cubicBezTo>
                    <a:pt x="65391" y="18016"/>
                    <a:pt x="65421" y="20775"/>
                    <a:pt x="65330" y="23549"/>
                  </a:cubicBezTo>
                  <a:cubicBezTo>
                    <a:pt x="65132" y="30513"/>
                    <a:pt x="64659" y="37463"/>
                    <a:pt x="64004" y="44397"/>
                  </a:cubicBezTo>
                  <a:cubicBezTo>
                    <a:pt x="49602" y="47902"/>
                    <a:pt x="35033" y="50203"/>
                    <a:pt x="20250" y="51224"/>
                  </a:cubicBezTo>
                  <a:cubicBezTo>
                    <a:pt x="19717" y="39459"/>
                    <a:pt x="19183" y="27709"/>
                    <a:pt x="18635" y="15944"/>
                  </a:cubicBezTo>
                  <a:cubicBezTo>
                    <a:pt x="31787" y="15807"/>
                    <a:pt x="44924" y="15670"/>
                    <a:pt x="58076" y="1551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0" name="任意多边形: 形状 6179">
              <a:extLst>
                <a:ext uri="{FF2B5EF4-FFF2-40B4-BE49-F238E27FC236}">
                  <a16:creationId xmlns:a16="http://schemas.microsoft.com/office/drawing/2014/main" id="{DA4CAF2D-6C65-B64B-C15A-C270C6337329}"/>
                </a:ext>
              </a:extLst>
            </p:cNvPr>
            <p:cNvSpPr/>
            <p:nvPr/>
          </p:nvSpPr>
          <p:spPr>
            <a:xfrm>
              <a:off x="8400994" y="1065517"/>
              <a:ext cx="61685" cy="62371"/>
            </a:xfrm>
            <a:custGeom>
              <a:avLst/>
              <a:gdLst>
                <a:gd name="connsiteX0" fmla="*/ 60782 w 61685"/>
                <a:gd name="connsiteY0" fmla="*/ 22383 h 62371"/>
                <a:gd name="connsiteX1" fmla="*/ 36444 w 61685"/>
                <a:gd name="connsiteY1" fmla="*/ 3394 h 62371"/>
                <a:gd name="connsiteX2" fmla="*/ 32482 w 61685"/>
                <a:gd name="connsiteY2" fmla="*/ 864 h 62371"/>
                <a:gd name="connsiteX3" fmla="*/ 5 w 61685"/>
                <a:gd name="connsiteY3" fmla="*/ 27961 h 62371"/>
                <a:gd name="connsiteX4" fmla="*/ 32893 w 61685"/>
                <a:gd name="connsiteY4" fmla="*/ 62099 h 62371"/>
                <a:gd name="connsiteX5" fmla="*/ 60782 w 61685"/>
                <a:gd name="connsiteY5" fmla="*/ 22383 h 62371"/>
                <a:gd name="connsiteX6" fmla="*/ 29830 w 61685"/>
                <a:gd name="connsiteY6" fmla="*/ 47118 h 62371"/>
                <a:gd name="connsiteX7" fmla="*/ 19284 w 61685"/>
                <a:gd name="connsiteY7" fmla="*/ 17308 h 62371"/>
                <a:gd name="connsiteX8" fmla="*/ 30257 w 61685"/>
                <a:gd name="connsiteY8" fmla="*/ 17888 h 62371"/>
                <a:gd name="connsiteX9" fmla="*/ 38959 w 61685"/>
                <a:gd name="connsiteY9" fmla="*/ 20844 h 62371"/>
                <a:gd name="connsiteX10" fmla="*/ 46426 w 61685"/>
                <a:gd name="connsiteY10" fmla="*/ 29043 h 62371"/>
                <a:gd name="connsiteX11" fmla="*/ 29830 w 61685"/>
                <a:gd name="connsiteY11" fmla="*/ 47118 h 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85" h="62371">
                  <a:moveTo>
                    <a:pt x="60782" y="22383"/>
                  </a:moveTo>
                  <a:cubicBezTo>
                    <a:pt x="58192" y="13757"/>
                    <a:pt x="47158" y="5558"/>
                    <a:pt x="36444" y="3394"/>
                  </a:cubicBezTo>
                  <a:cubicBezTo>
                    <a:pt x="35560" y="2251"/>
                    <a:pt x="34265" y="1337"/>
                    <a:pt x="32482" y="864"/>
                  </a:cubicBezTo>
                  <a:cubicBezTo>
                    <a:pt x="15306" y="-3753"/>
                    <a:pt x="-330" y="10831"/>
                    <a:pt x="5" y="27961"/>
                  </a:cubicBezTo>
                  <a:cubicBezTo>
                    <a:pt x="325" y="44634"/>
                    <a:pt x="14361" y="64964"/>
                    <a:pt x="32893" y="62099"/>
                  </a:cubicBezTo>
                  <a:cubicBezTo>
                    <a:pt x="49124" y="59584"/>
                    <a:pt x="65781" y="39010"/>
                    <a:pt x="60782" y="22383"/>
                  </a:cubicBezTo>
                  <a:close/>
                  <a:moveTo>
                    <a:pt x="29830" y="47118"/>
                  </a:moveTo>
                  <a:cubicBezTo>
                    <a:pt x="16541" y="47590"/>
                    <a:pt x="11572" y="24639"/>
                    <a:pt x="19284" y="17308"/>
                  </a:cubicBezTo>
                  <a:cubicBezTo>
                    <a:pt x="21936" y="20234"/>
                    <a:pt x="26599" y="21423"/>
                    <a:pt x="30257" y="17888"/>
                  </a:cubicBezTo>
                  <a:cubicBezTo>
                    <a:pt x="30318" y="17827"/>
                    <a:pt x="37511" y="20219"/>
                    <a:pt x="38959" y="20844"/>
                  </a:cubicBezTo>
                  <a:cubicBezTo>
                    <a:pt x="42693" y="22444"/>
                    <a:pt x="46350" y="24532"/>
                    <a:pt x="46426" y="29043"/>
                  </a:cubicBezTo>
                  <a:cubicBezTo>
                    <a:pt x="46563" y="36160"/>
                    <a:pt x="36962" y="46859"/>
                    <a:pt x="29830" y="4711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1" name="任意多边形: 形状 6180">
              <a:extLst>
                <a:ext uri="{FF2B5EF4-FFF2-40B4-BE49-F238E27FC236}">
                  <a16:creationId xmlns:a16="http://schemas.microsoft.com/office/drawing/2014/main" id="{5596CF00-AD74-4529-13E6-AD4FE1DE2891}"/>
                </a:ext>
              </a:extLst>
            </p:cNvPr>
            <p:cNvSpPr/>
            <p:nvPr/>
          </p:nvSpPr>
          <p:spPr>
            <a:xfrm>
              <a:off x="8491139" y="1070814"/>
              <a:ext cx="77235" cy="61588"/>
            </a:xfrm>
            <a:custGeom>
              <a:avLst/>
              <a:gdLst>
                <a:gd name="connsiteX0" fmla="*/ 68082 w 77235"/>
                <a:gd name="connsiteY0" fmla="*/ 1679 h 61588"/>
                <a:gd name="connsiteX1" fmla="*/ 39157 w 77235"/>
                <a:gd name="connsiteY1" fmla="*/ 734 h 61588"/>
                <a:gd name="connsiteX2" fmla="*/ 7351 w 77235"/>
                <a:gd name="connsiteY2" fmla="*/ 3 h 61588"/>
                <a:gd name="connsiteX3" fmla="*/ 4029 w 77235"/>
                <a:gd name="connsiteY3" fmla="*/ 14450 h 61588"/>
                <a:gd name="connsiteX4" fmla="*/ 4791 w 77235"/>
                <a:gd name="connsiteY4" fmla="*/ 39794 h 61588"/>
                <a:gd name="connsiteX5" fmla="*/ 13889 w 77235"/>
                <a:gd name="connsiteY5" fmla="*/ 59682 h 61588"/>
                <a:gd name="connsiteX6" fmla="*/ 40010 w 77235"/>
                <a:gd name="connsiteY6" fmla="*/ 60734 h 61588"/>
                <a:gd name="connsiteX7" fmla="*/ 71267 w 77235"/>
                <a:gd name="connsiteY7" fmla="*/ 56954 h 61588"/>
                <a:gd name="connsiteX8" fmla="*/ 76861 w 77235"/>
                <a:gd name="connsiteY8" fmla="*/ 49608 h 61588"/>
                <a:gd name="connsiteX9" fmla="*/ 77211 w 77235"/>
                <a:gd name="connsiteY9" fmla="*/ 19677 h 61588"/>
                <a:gd name="connsiteX10" fmla="*/ 68082 w 77235"/>
                <a:gd name="connsiteY10" fmla="*/ 1679 h 61588"/>
                <a:gd name="connsiteX11" fmla="*/ 23841 w 77235"/>
                <a:gd name="connsiteY11" fmla="*/ 45920 h 61588"/>
                <a:gd name="connsiteX12" fmla="*/ 20107 w 77235"/>
                <a:gd name="connsiteY12" fmla="*/ 41333 h 61588"/>
                <a:gd name="connsiteX13" fmla="*/ 19787 w 77235"/>
                <a:gd name="connsiteY13" fmla="*/ 30696 h 61588"/>
                <a:gd name="connsiteX14" fmla="*/ 19330 w 77235"/>
                <a:gd name="connsiteY14" fmla="*/ 15532 h 61588"/>
                <a:gd name="connsiteX15" fmla="*/ 55829 w 77235"/>
                <a:gd name="connsiteY15" fmla="*/ 16370 h 61588"/>
                <a:gd name="connsiteX16" fmla="*/ 61880 w 77235"/>
                <a:gd name="connsiteY16" fmla="*/ 16507 h 61588"/>
                <a:gd name="connsiteX17" fmla="*/ 61956 w 77235"/>
                <a:gd name="connsiteY17" fmla="*/ 16522 h 61588"/>
                <a:gd name="connsiteX18" fmla="*/ 61925 w 77235"/>
                <a:gd name="connsiteY18" fmla="*/ 25682 h 61588"/>
                <a:gd name="connsiteX19" fmla="*/ 61727 w 77235"/>
                <a:gd name="connsiteY19" fmla="*/ 43192 h 61588"/>
                <a:gd name="connsiteX20" fmla="*/ 23841 w 77235"/>
                <a:gd name="connsiteY20" fmla="*/ 45920 h 6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35" h="61588">
                  <a:moveTo>
                    <a:pt x="68082" y="1679"/>
                  </a:moveTo>
                  <a:cubicBezTo>
                    <a:pt x="59121" y="-318"/>
                    <a:pt x="48331" y="947"/>
                    <a:pt x="39157" y="734"/>
                  </a:cubicBezTo>
                  <a:cubicBezTo>
                    <a:pt x="28550" y="490"/>
                    <a:pt x="17958" y="246"/>
                    <a:pt x="7351" y="3"/>
                  </a:cubicBezTo>
                  <a:cubicBezTo>
                    <a:pt x="-1183" y="-196"/>
                    <a:pt x="-2281" y="11310"/>
                    <a:pt x="4029" y="14450"/>
                  </a:cubicBezTo>
                  <a:cubicBezTo>
                    <a:pt x="4288" y="22893"/>
                    <a:pt x="4547" y="31351"/>
                    <a:pt x="4791" y="39794"/>
                  </a:cubicBezTo>
                  <a:cubicBezTo>
                    <a:pt x="5034" y="47886"/>
                    <a:pt x="5385" y="56085"/>
                    <a:pt x="13889" y="59682"/>
                  </a:cubicBezTo>
                  <a:cubicBezTo>
                    <a:pt x="21448" y="62868"/>
                    <a:pt x="32070" y="61206"/>
                    <a:pt x="40010" y="60734"/>
                  </a:cubicBezTo>
                  <a:cubicBezTo>
                    <a:pt x="50495" y="60109"/>
                    <a:pt x="60920" y="58768"/>
                    <a:pt x="71267" y="56954"/>
                  </a:cubicBezTo>
                  <a:cubicBezTo>
                    <a:pt x="74544" y="56375"/>
                    <a:pt x="76830" y="52717"/>
                    <a:pt x="76861" y="49608"/>
                  </a:cubicBezTo>
                  <a:cubicBezTo>
                    <a:pt x="76982" y="39627"/>
                    <a:pt x="77089" y="29660"/>
                    <a:pt x="77211" y="19677"/>
                  </a:cubicBezTo>
                  <a:cubicBezTo>
                    <a:pt x="77333" y="11829"/>
                    <a:pt x="77363" y="3752"/>
                    <a:pt x="68082" y="1679"/>
                  </a:cubicBezTo>
                  <a:close/>
                  <a:moveTo>
                    <a:pt x="23841" y="45920"/>
                  </a:moveTo>
                  <a:cubicBezTo>
                    <a:pt x="19451" y="45814"/>
                    <a:pt x="20076" y="45814"/>
                    <a:pt x="20107" y="41333"/>
                  </a:cubicBezTo>
                  <a:cubicBezTo>
                    <a:pt x="20122" y="37797"/>
                    <a:pt x="19893" y="34232"/>
                    <a:pt x="19787" y="30696"/>
                  </a:cubicBezTo>
                  <a:cubicBezTo>
                    <a:pt x="19634" y="25636"/>
                    <a:pt x="19482" y="20592"/>
                    <a:pt x="19330" y="15532"/>
                  </a:cubicBezTo>
                  <a:cubicBezTo>
                    <a:pt x="31491" y="15806"/>
                    <a:pt x="43668" y="16096"/>
                    <a:pt x="55829" y="16370"/>
                  </a:cubicBezTo>
                  <a:cubicBezTo>
                    <a:pt x="57841" y="16416"/>
                    <a:pt x="59868" y="16461"/>
                    <a:pt x="61880" y="16507"/>
                  </a:cubicBezTo>
                  <a:cubicBezTo>
                    <a:pt x="61910" y="16507"/>
                    <a:pt x="61925" y="16522"/>
                    <a:pt x="61956" y="16522"/>
                  </a:cubicBezTo>
                  <a:cubicBezTo>
                    <a:pt x="61910" y="19860"/>
                    <a:pt x="61941" y="25042"/>
                    <a:pt x="61925" y="25682"/>
                  </a:cubicBezTo>
                  <a:cubicBezTo>
                    <a:pt x="61864" y="31519"/>
                    <a:pt x="61788" y="37356"/>
                    <a:pt x="61727" y="43192"/>
                  </a:cubicBezTo>
                  <a:cubicBezTo>
                    <a:pt x="49215" y="45113"/>
                    <a:pt x="36475" y="46225"/>
                    <a:pt x="23841" y="4592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2" name="任意多边形: 形状 6181">
              <a:extLst>
                <a:ext uri="{FF2B5EF4-FFF2-40B4-BE49-F238E27FC236}">
                  <a16:creationId xmlns:a16="http://schemas.microsoft.com/office/drawing/2014/main" id="{16C1938A-2384-2759-0DE5-BE2FCF0D7DFD}"/>
                </a:ext>
              </a:extLst>
            </p:cNvPr>
            <p:cNvSpPr/>
            <p:nvPr/>
          </p:nvSpPr>
          <p:spPr>
            <a:xfrm>
              <a:off x="8327455" y="1183562"/>
              <a:ext cx="68708" cy="64750"/>
            </a:xfrm>
            <a:custGeom>
              <a:avLst/>
              <a:gdLst>
                <a:gd name="connsiteX0" fmla="*/ 61871 w 68708"/>
                <a:gd name="connsiteY0" fmla="*/ 5350 h 64750"/>
                <a:gd name="connsiteX1" fmla="*/ 37929 w 68708"/>
                <a:gd name="connsiteY1" fmla="*/ 2485 h 64750"/>
                <a:gd name="connsiteX2" fmla="*/ 12889 w 68708"/>
                <a:gd name="connsiteY2" fmla="*/ 366 h 64750"/>
                <a:gd name="connsiteX3" fmla="*/ 10573 w 68708"/>
                <a:gd name="connsiteY3" fmla="*/ 16 h 64750"/>
                <a:gd name="connsiteX4" fmla="*/ 8454 w 68708"/>
                <a:gd name="connsiteY4" fmla="*/ 1 h 64750"/>
                <a:gd name="connsiteX5" fmla="*/ 1139 w 68708"/>
                <a:gd name="connsiteY5" fmla="*/ 7636 h 64750"/>
                <a:gd name="connsiteX6" fmla="*/ 42 w 68708"/>
                <a:gd name="connsiteY6" fmla="*/ 11583 h 64750"/>
                <a:gd name="connsiteX7" fmla="*/ 545 w 68708"/>
                <a:gd name="connsiteY7" fmla="*/ 41057 h 64750"/>
                <a:gd name="connsiteX8" fmla="*/ 7723 w 68708"/>
                <a:gd name="connsiteY8" fmla="*/ 62698 h 64750"/>
                <a:gd name="connsiteX9" fmla="*/ 32899 w 68708"/>
                <a:gd name="connsiteY9" fmla="*/ 63033 h 64750"/>
                <a:gd name="connsiteX10" fmla="*/ 62800 w 68708"/>
                <a:gd name="connsiteY10" fmla="*/ 58781 h 64750"/>
                <a:gd name="connsiteX11" fmla="*/ 68393 w 68708"/>
                <a:gd name="connsiteY11" fmla="*/ 51436 h 64750"/>
                <a:gd name="connsiteX12" fmla="*/ 68683 w 68708"/>
                <a:gd name="connsiteY12" fmla="*/ 23074 h 64750"/>
                <a:gd name="connsiteX13" fmla="*/ 61871 w 68708"/>
                <a:gd name="connsiteY13" fmla="*/ 5350 h 64750"/>
                <a:gd name="connsiteX14" fmla="*/ 27001 w 68708"/>
                <a:gd name="connsiteY14" fmla="*/ 48357 h 64750"/>
                <a:gd name="connsiteX15" fmla="*/ 16653 w 68708"/>
                <a:gd name="connsiteY15" fmla="*/ 49180 h 64750"/>
                <a:gd name="connsiteX16" fmla="*/ 16120 w 68708"/>
                <a:gd name="connsiteY16" fmla="*/ 46909 h 64750"/>
                <a:gd name="connsiteX17" fmla="*/ 15937 w 68708"/>
                <a:gd name="connsiteY17" fmla="*/ 43968 h 64750"/>
                <a:gd name="connsiteX18" fmla="*/ 15419 w 68708"/>
                <a:gd name="connsiteY18" fmla="*/ 32187 h 64750"/>
                <a:gd name="connsiteX19" fmla="*/ 15251 w 68708"/>
                <a:gd name="connsiteY19" fmla="*/ 15789 h 64750"/>
                <a:gd name="connsiteX20" fmla="*/ 33494 w 68708"/>
                <a:gd name="connsiteY20" fmla="*/ 17328 h 64750"/>
                <a:gd name="connsiteX21" fmla="*/ 45289 w 68708"/>
                <a:gd name="connsiteY21" fmla="*/ 18334 h 64750"/>
                <a:gd name="connsiteX22" fmla="*/ 53687 w 68708"/>
                <a:gd name="connsiteY22" fmla="*/ 18822 h 64750"/>
                <a:gd name="connsiteX23" fmla="*/ 53321 w 68708"/>
                <a:gd name="connsiteY23" fmla="*/ 32965 h 64750"/>
                <a:gd name="connsiteX24" fmla="*/ 53199 w 68708"/>
                <a:gd name="connsiteY24" fmla="*/ 44989 h 64750"/>
                <a:gd name="connsiteX25" fmla="*/ 37304 w 68708"/>
                <a:gd name="connsiteY25" fmla="*/ 47260 h 64750"/>
                <a:gd name="connsiteX26" fmla="*/ 27001 w 68708"/>
                <a:gd name="connsiteY26" fmla="*/ 48357 h 6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708" h="64750">
                  <a:moveTo>
                    <a:pt x="61871" y="5350"/>
                  </a:moveTo>
                  <a:cubicBezTo>
                    <a:pt x="55150" y="2180"/>
                    <a:pt x="45198" y="3110"/>
                    <a:pt x="37929" y="2485"/>
                  </a:cubicBezTo>
                  <a:cubicBezTo>
                    <a:pt x="29577" y="1784"/>
                    <a:pt x="21241" y="1067"/>
                    <a:pt x="12889" y="366"/>
                  </a:cubicBezTo>
                  <a:cubicBezTo>
                    <a:pt x="12188" y="153"/>
                    <a:pt x="11411" y="16"/>
                    <a:pt x="10573" y="16"/>
                  </a:cubicBezTo>
                  <a:cubicBezTo>
                    <a:pt x="9872" y="16"/>
                    <a:pt x="9155" y="1"/>
                    <a:pt x="8454" y="1"/>
                  </a:cubicBezTo>
                  <a:cubicBezTo>
                    <a:pt x="3334" y="-60"/>
                    <a:pt x="941" y="3780"/>
                    <a:pt x="1139" y="7636"/>
                  </a:cubicBezTo>
                  <a:cubicBezTo>
                    <a:pt x="469" y="8703"/>
                    <a:pt x="57" y="10013"/>
                    <a:pt x="42" y="11583"/>
                  </a:cubicBezTo>
                  <a:cubicBezTo>
                    <a:pt x="-80" y="21413"/>
                    <a:pt x="57" y="31243"/>
                    <a:pt x="545" y="41057"/>
                  </a:cubicBezTo>
                  <a:cubicBezTo>
                    <a:pt x="926" y="48601"/>
                    <a:pt x="179" y="58370"/>
                    <a:pt x="7723" y="62698"/>
                  </a:cubicBezTo>
                  <a:cubicBezTo>
                    <a:pt x="14611" y="66645"/>
                    <a:pt x="25493" y="63826"/>
                    <a:pt x="32899" y="63033"/>
                  </a:cubicBezTo>
                  <a:cubicBezTo>
                    <a:pt x="42912" y="61951"/>
                    <a:pt x="52879" y="60519"/>
                    <a:pt x="62800" y="58781"/>
                  </a:cubicBezTo>
                  <a:cubicBezTo>
                    <a:pt x="66077" y="58202"/>
                    <a:pt x="68363" y="54545"/>
                    <a:pt x="68393" y="51436"/>
                  </a:cubicBezTo>
                  <a:lnTo>
                    <a:pt x="68683" y="23074"/>
                  </a:lnTo>
                  <a:cubicBezTo>
                    <a:pt x="68759" y="16140"/>
                    <a:pt x="69094" y="8748"/>
                    <a:pt x="61871" y="5350"/>
                  </a:cubicBezTo>
                  <a:close/>
                  <a:moveTo>
                    <a:pt x="27001" y="48357"/>
                  </a:moveTo>
                  <a:cubicBezTo>
                    <a:pt x="25127" y="48525"/>
                    <a:pt x="18086" y="50216"/>
                    <a:pt x="16653" y="49180"/>
                  </a:cubicBezTo>
                  <a:cubicBezTo>
                    <a:pt x="15998" y="50765"/>
                    <a:pt x="15815" y="50003"/>
                    <a:pt x="16120" y="46909"/>
                  </a:cubicBezTo>
                  <a:cubicBezTo>
                    <a:pt x="16059" y="45934"/>
                    <a:pt x="15998" y="44943"/>
                    <a:pt x="15937" y="43968"/>
                  </a:cubicBezTo>
                  <a:cubicBezTo>
                    <a:pt x="15709" y="40036"/>
                    <a:pt x="15541" y="36119"/>
                    <a:pt x="15419" y="32187"/>
                  </a:cubicBezTo>
                  <a:cubicBezTo>
                    <a:pt x="15251" y="26716"/>
                    <a:pt x="15221" y="21260"/>
                    <a:pt x="15251" y="15789"/>
                  </a:cubicBezTo>
                  <a:cubicBezTo>
                    <a:pt x="21332" y="16307"/>
                    <a:pt x="27413" y="16826"/>
                    <a:pt x="33494" y="17328"/>
                  </a:cubicBezTo>
                  <a:cubicBezTo>
                    <a:pt x="37426" y="17664"/>
                    <a:pt x="41358" y="17999"/>
                    <a:pt x="45289" y="18334"/>
                  </a:cubicBezTo>
                  <a:cubicBezTo>
                    <a:pt x="47469" y="18517"/>
                    <a:pt x="50989" y="18289"/>
                    <a:pt x="53687" y="18822"/>
                  </a:cubicBezTo>
                  <a:cubicBezTo>
                    <a:pt x="54235" y="23379"/>
                    <a:pt x="53367" y="28987"/>
                    <a:pt x="53321" y="32965"/>
                  </a:cubicBezTo>
                  <a:cubicBezTo>
                    <a:pt x="53275" y="36973"/>
                    <a:pt x="53245" y="40981"/>
                    <a:pt x="53199" y="44989"/>
                  </a:cubicBezTo>
                  <a:cubicBezTo>
                    <a:pt x="47911" y="45858"/>
                    <a:pt x="42622" y="46620"/>
                    <a:pt x="37304" y="47260"/>
                  </a:cubicBezTo>
                  <a:cubicBezTo>
                    <a:pt x="33890" y="47687"/>
                    <a:pt x="30446" y="48037"/>
                    <a:pt x="27001" y="4835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3" name="任意多边形: 形状 6182">
              <a:extLst>
                <a:ext uri="{FF2B5EF4-FFF2-40B4-BE49-F238E27FC236}">
                  <a16:creationId xmlns:a16="http://schemas.microsoft.com/office/drawing/2014/main" id="{5CF63960-5E21-EBDC-4043-45A2ABBE2605}"/>
                </a:ext>
              </a:extLst>
            </p:cNvPr>
            <p:cNvSpPr/>
            <p:nvPr/>
          </p:nvSpPr>
          <p:spPr>
            <a:xfrm>
              <a:off x="8415610" y="1182825"/>
              <a:ext cx="58786" cy="65111"/>
            </a:xfrm>
            <a:custGeom>
              <a:avLst/>
              <a:gdLst>
                <a:gd name="connsiteX0" fmla="*/ 58770 w 58786"/>
                <a:gd name="connsiteY0" fmla="*/ 55342 h 65111"/>
                <a:gd name="connsiteX1" fmla="*/ 55341 w 58786"/>
                <a:gd name="connsiteY1" fmla="*/ 7641 h 65111"/>
                <a:gd name="connsiteX2" fmla="*/ 47721 w 58786"/>
                <a:gd name="connsiteY2" fmla="*/ 21 h 65111"/>
                <a:gd name="connsiteX3" fmla="*/ 13706 w 58786"/>
                <a:gd name="connsiteY3" fmla="*/ 2002 h 65111"/>
                <a:gd name="connsiteX4" fmla="*/ 9240 w 58786"/>
                <a:gd name="connsiteY4" fmla="*/ 3556 h 65111"/>
                <a:gd name="connsiteX5" fmla="*/ 5 w 58786"/>
                <a:gd name="connsiteY5" fmla="*/ 10704 h 65111"/>
                <a:gd name="connsiteX6" fmla="*/ 1254 w 58786"/>
                <a:gd name="connsiteY6" fmla="*/ 52203 h 65111"/>
                <a:gd name="connsiteX7" fmla="*/ 1361 w 58786"/>
                <a:gd name="connsiteY7" fmla="*/ 53224 h 65111"/>
                <a:gd name="connsiteX8" fmla="*/ 6177 w 58786"/>
                <a:gd name="connsiteY8" fmla="*/ 63389 h 65111"/>
                <a:gd name="connsiteX9" fmla="*/ 11572 w 58786"/>
                <a:gd name="connsiteY9" fmla="*/ 64821 h 65111"/>
                <a:gd name="connsiteX10" fmla="*/ 18125 w 58786"/>
                <a:gd name="connsiteY10" fmla="*/ 63495 h 65111"/>
                <a:gd name="connsiteX11" fmla="*/ 51165 w 58786"/>
                <a:gd name="connsiteY11" fmla="*/ 62947 h 65111"/>
                <a:gd name="connsiteX12" fmla="*/ 58770 w 58786"/>
                <a:gd name="connsiteY12" fmla="*/ 55342 h 65111"/>
                <a:gd name="connsiteX13" fmla="*/ 17881 w 58786"/>
                <a:gd name="connsiteY13" fmla="*/ 48271 h 65111"/>
                <a:gd name="connsiteX14" fmla="*/ 16266 w 58786"/>
                <a:gd name="connsiteY14" fmla="*/ 45451 h 65111"/>
                <a:gd name="connsiteX15" fmla="*/ 15412 w 58786"/>
                <a:gd name="connsiteY15" fmla="*/ 17181 h 65111"/>
                <a:gd name="connsiteX16" fmla="*/ 40680 w 58786"/>
                <a:gd name="connsiteY16" fmla="*/ 15809 h 65111"/>
                <a:gd name="connsiteX17" fmla="*/ 42982 w 58786"/>
                <a:gd name="connsiteY17" fmla="*/ 47859 h 65111"/>
                <a:gd name="connsiteX18" fmla="*/ 17881 w 58786"/>
                <a:gd name="connsiteY18" fmla="*/ 48271 h 6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86" h="65111">
                  <a:moveTo>
                    <a:pt x="58770" y="55342"/>
                  </a:moveTo>
                  <a:cubicBezTo>
                    <a:pt x="57627" y="39447"/>
                    <a:pt x="56484" y="23551"/>
                    <a:pt x="55341" y="7641"/>
                  </a:cubicBezTo>
                  <a:cubicBezTo>
                    <a:pt x="55067" y="3800"/>
                    <a:pt x="52065" y="-330"/>
                    <a:pt x="47721" y="21"/>
                  </a:cubicBezTo>
                  <a:cubicBezTo>
                    <a:pt x="36398" y="950"/>
                    <a:pt x="25059" y="1606"/>
                    <a:pt x="13706" y="2002"/>
                  </a:cubicBezTo>
                  <a:cubicBezTo>
                    <a:pt x="11877" y="2063"/>
                    <a:pt x="10383" y="2657"/>
                    <a:pt x="9240" y="3556"/>
                  </a:cubicBezTo>
                  <a:cubicBezTo>
                    <a:pt x="4897" y="2627"/>
                    <a:pt x="-178" y="5004"/>
                    <a:pt x="5" y="10704"/>
                  </a:cubicBezTo>
                  <a:cubicBezTo>
                    <a:pt x="416" y="24542"/>
                    <a:pt x="828" y="38365"/>
                    <a:pt x="1254" y="52203"/>
                  </a:cubicBezTo>
                  <a:cubicBezTo>
                    <a:pt x="1270" y="52553"/>
                    <a:pt x="1315" y="52888"/>
                    <a:pt x="1361" y="53224"/>
                  </a:cubicBezTo>
                  <a:cubicBezTo>
                    <a:pt x="-163" y="57079"/>
                    <a:pt x="1148" y="62048"/>
                    <a:pt x="6177" y="63389"/>
                  </a:cubicBezTo>
                  <a:cubicBezTo>
                    <a:pt x="7975" y="63861"/>
                    <a:pt x="9774" y="64349"/>
                    <a:pt x="11572" y="64821"/>
                  </a:cubicBezTo>
                  <a:cubicBezTo>
                    <a:pt x="14254" y="65538"/>
                    <a:pt x="16494" y="64867"/>
                    <a:pt x="18125" y="63495"/>
                  </a:cubicBezTo>
                  <a:cubicBezTo>
                    <a:pt x="29144" y="63312"/>
                    <a:pt x="40147" y="63130"/>
                    <a:pt x="51165" y="62947"/>
                  </a:cubicBezTo>
                  <a:cubicBezTo>
                    <a:pt x="55052" y="62901"/>
                    <a:pt x="59075" y="59518"/>
                    <a:pt x="58770" y="55342"/>
                  </a:cubicBezTo>
                  <a:close/>
                  <a:moveTo>
                    <a:pt x="17881" y="48271"/>
                  </a:moveTo>
                  <a:cubicBezTo>
                    <a:pt x="17531" y="47250"/>
                    <a:pt x="16982" y="46289"/>
                    <a:pt x="16266" y="45451"/>
                  </a:cubicBezTo>
                  <a:cubicBezTo>
                    <a:pt x="15976" y="36033"/>
                    <a:pt x="15702" y="26599"/>
                    <a:pt x="15412" y="17181"/>
                  </a:cubicBezTo>
                  <a:cubicBezTo>
                    <a:pt x="23840" y="16876"/>
                    <a:pt x="32268" y="16419"/>
                    <a:pt x="40680" y="15809"/>
                  </a:cubicBezTo>
                  <a:cubicBezTo>
                    <a:pt x="41458" y="26493"/>
                    <a:pt x="42220" y="37176"/>
                    <a:pt x="42982" y="47859"/>
                  </a:cubicBezTo>
                  <a:lnTo>
                    <a:pt x="17881" y="48271"/>
                  </a:ln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4" name="任意多边形: 形状 6183">
              <a:extLst>
                <a:ext uri="{FF2B5EF4-FFF2-40B4-BE49-F238E27FC236}">
                  <a16:creationId xmlns:a16="http://schemas.microsoft.com/office/drawing/2014/main" id="{B7F747C5-6119-CB6C-8B17-8C5CBDC0F344}"/>
                </a:ext>
              </a:extLst>
            </p:cNvPr>
            <p:cNvSpPr/>
            <p:nvPr/>
          </p:nvSpPr>
          <p:spPr>
            <a:xfrm>
              <a:off x="8506578" y="1176960"/>
              <a:ext cx="67926" cy="65253"/>
            </a:xfrm>
            <a:custGeom>
              <a:avLst/>
              <a:gdLst>
                <a:gd name="connsiteX0" fmla="*/ 59638 w 67926"/>
                <a:gd name="connsiteY0" fmla="*/ 964 h 65253"/>
                <a:gd name="connsiteX1" fmla="*/ 38927 w 67926"/>
                <a:gd name="connsiteY1" fmla="*/ 1284 h 65253"/>
                <a:gd name="connsiteX2" fmla="*/ 14741 w 67926"/>
                <a:gd name="connsiteY2" fmla="*/ 2792 h 65253"/>
                <a:gd name="connsiteX3" fmla="*/ 12105 w 67926"/>
                <a:gd name="connsiteY3" fmla="*/ 3402 h 65253"/>
                <a:gd name="connsiteX4" fmla="*/ 4 w 67926"/>
                <a:gd name="connsiteY4" fmla="*/ 9498 h 65253"/>
                <a:gd name="connsiteX5" fmla="*/ 3982 w 67926"/>
                <a:gd name="connsiteY5" fmla="*/ 59683 h 65253"/>
                <a:gd name="connsiteX6" fmla="*/ 12730 w 67926"/>
                <a:gd name="connsiteY6" fmla="*/ 64804 h 65253"/>
                <a:gd name="connsiteX7" fmla="*/ 15503 w 67926"/>
                <a:gd name="connsiteY7" fmla="*/ 65246 h 65253"/>
                <a:gd name="connsiteX8" fmla="*/ 38287 w 67926"/>
                <a:gd name="connsiteY8" fmla="*/ 64941 h 65253"/>
                <a:gd name="connsiteX9" fmla="*/ 59120 w 67926"/>
                <a:gd name="connsiteY9" fmla="*/ 64301 h 65253"/>
                <a:gd name="connsiteX10" fmla="*/ 67228 w 67926"/>
                <a:gd name="connsiteY10" fmla="*/ 32587 h 65253"/>
                <a:gd name="connsiteX11" fmla="*/ 59638 w 67926"/>
                <a:gd name="connsiteY11" fmla="*/ 964 h 65253"/>
                <a:gd name="connsiteX12" fmla="*/ 38287 w 67926"/>
                <a:gd name="connsiteY12" fmla="*/ 49716 h 65253"/>
                <a:gd name="connsiteX13" fmla="*/ 17835 w 67926"/>
                <a:gd name="connsiteY13" fmla="*/ 49991 h 65253"/>
                <a:gd name="connsiteX14" fmla="*/ 15320 w 67926"/>
                <a:gd name="connsiteY14" fmla="*/ 18017 h 65253"/>
                <a:gd name="connsiteX15" fmla="*/ 35894 w 67926"/>
                <a:gd name="connsiteY15" fmla="*/ 16737 h 65253"/>
                <a:gd name="connsiteX16" fmla="*/ 44962 w 67926"/>
                <a:gd name="connsiteY16" fmla="*/ 16173 h 65253"/>
                <a:gd name="connsiteX17" fmla="*/ 51942 w 67926"/>
                <a:gd name="connsiteY17" fmla="*/ 15365 h 65253"/>
                <a:gd name="connsiteX18" fmla="*/ 51363 w 67926"/>
                <a:gd name="connsiteY18" fmla="*/ 49564 h 65253"/>
                <a:gd name="connsiteX19" fmla="*/ 46837 w 67926"/>
                <a:gd name="connsiteY19" fmla="*/ 49625 h 65253"/>
                <a:gd name="connsiteX20" fmla="*/ 38287 w 67926"/>
                <a:gd name="connsiteY20" fmla="*/ 49716 h 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926" h="65253">
                  <a:moveTo>
                    <a:pt x="59638" y="964"/>
                  </a:moveTo>
                  <a:cubicBezTo>
                    <a:pt x="53588" y="-1201"/>
                    <a:pt x="45160" y="903"/>
                    <a:pt x="38927" y="1284"/>
                  </a:cubicBezTo>
                  <a:cubicBezTo>
                    <a:pt x="30865" y="1786"/>
                    <a:pt x="22803" y="2289"/>
                    <a:pt x="14741" y="2792"/>
                  </a:cubicBezTo>
                  <a:cubicBezTo>
                    <a:pt x="13766" y="2853"/>
                    <a:pt x="12882" y="3067"/>
                    <a:pt x="12105" y="3402"/>
                  </a:cubicBezTo>
                  <a:cubicBezTo>
                    <a:pt x="7655" y="537"/>
                    <a:pt x="35" y="2548"/>
                    <a:pt x="4" y="9498"/>
                  </a:cubicBezTo>
                  <a:cubicBezTo>
                    <a:pt x="-87" y="26353"/>
                    <a:pt x="1315" y="43056"/>
                    <a:pt x="3982" y="59683"/>
                  </a:cubicBezTo>
                  <a:cubicBezTo>
                    <a:pt x="4774" y="64621"/>
                    <a:pt x="8996" y="65962"/>
                    <a:pt x="12730" y="64804"/>
                  </a:cubicBezTo>
                  <a:cubicBezTo>
                    <a:pt x="13552" y="65093"/>
                    <a:pt x="14467" y="65261"/>
                    <a:pt x="15503" y="65246"/>
                  </a:cubicBezTo>
                  <a:cubicBezTo>
                    <a:pt x="23093" y="65139"/>
                    <a:pt x="30682" y="65048"/>
                    <a:pt x="38287" y="64941"/>
                  </a:cubicBezTo>
                  <a:cubicBezTo>
                    <a:pt x="44810" y="64850"/>
                    <a:pt x="52795" y="66038"/>
                    <a:pt x="59120" y="64301"/>
                  </a:cubicBezTo>
                  <a:cubicBezTo>
                    <a:pt x="71373" y="60963"/>
                    <a:pt x="67228" y="41791"/>
                    <a:pt x="67228" y="32587"/>
                  </a:cubicBezTo>
                  <a:cubicBezTo>
                    <a:pt x="67243" y="23229"/>
                    <a:pt x="71312" y="5139"/>
                    <a:pt x="59638" y="964"/>
                  </a:cubicBezTo>
                  <a:close/>
                  <a:moveTo>
                    <a:pt x="38287" y="49716"/>
                  </a:moveTo>
                  <a:cubicBezTo>
                    <a:pt x="31475" y="49808"/>
                    <a:pt x="24647" y="49899"/>
                    <a:pt x="17835" y="49991"/>
                  </a:cubicBezTo>
                  <a:cubicBezTo>
                    <a:pt x="16372" y="39384"/>
                    <a:pt x="15564" y="28716"/>
                    <a:pt x="15320" y="18017"/>
                  </a:cubicBezTo>
                  <a:cubicBezTo>
                    <a:pt x="22178" y="17590"/>
                    <a:pt x="29036" y="17164"/>
                    <a:pt x="35894" y="16737"/>
                  </a:cubicBezTo>
                  <a:lnTo>
                    <a:pt x="44962" y="16173"/>
                  </a:lnTo>
                  <a:cubicBezTo>
                    <a:pt x="46379" y="16082"/>
                    <a:pt x="49458" y="15426"/>
                    <a:pt x="51942" y="15365"/>
                  </a:cubicBezTo>
                  <a:cubicBezTo>
                    <a:pt x="52064" y="23732"/>
                    <a:pt x="50982" y="42188"/>
                    <a:pt x="51363" y="49564"/>
                  </a:cubicBezTo>
                  <a:cubicBezTo>
                    <a:pt x="49854" y="49579"/>
                    <a:pt x="48345" y="49610"/>
                    <a:pt x="46837" y="49625"/>
                  </a:cubicBezTo>
                  <a:cubicBezTo>
                    <a:pt x="43987" y="49640"/>
                    <a:pt x="41137" y="49686"/>
                    <a:pt x="38287" y="497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5" name="任意多边形: 形状 6184">
              <a:extLst>
                <a:ext uri="{FF2B5EF4-FFF2-40B4-BE49-F238E27FC236}">
                  <a16:creationId xmlns:a16="http://schemas.microsoft.com/office/drawing/2014/main" id="{2BE8A987-48B7-B84D-DB40-977C96F4D34D}"/>
                </a:ext>
              </a:extLst>
            </p:cNvPr>
            <p:cNvSpPr/>
            <p:nvPr/>
          </p:nvSpPr>
          <p:spPr>
            <a:xfrm>
              <a:off x="8649506" y="523961"/>
              <a:ext cx="107587" cy="454199"/>
            </a:xfrm>
            <a:custGeom>
              <a:avLst/>
              <a:gdLst>
                <a:gd name="connsiteX0" fmla="*/ 106844 w 107587"/>
                <a:gd name="connsiteY0" fmla="*/ 263666 h 454199"/>
                <a:gd name="connsiteX1" fmla="*/ 101144 w 107587"/>
                <a:gd name="connsiteY1" fmla="*/ 94288 h 454199"/>
                <a:gd name="connsiteX2" fmla="*/ 106814 w 107587"/>
                <a:gd name="connsiteY2" fmla="*/ 7222 h 454199"/>
                <a:gd name="connsiteX3" fmla="*/ 95079 w 107587"/>
                <a:gd name="connsiteY3" fmla="*/ 1538 h 454199"/>
                <a:gd name="connsiteX4" fmla="*/ 88907 w 107587"/>
                <a:gd name="connsiteY4" fmla="*/ 2147 h 454199"/>
                <a:gd name="connsiteX5" fmla="*/ 17828 w 107587"/>
                <a:gd name="connsiteY5" fmla="*/ 50534 h 454199"/>
                <a:gd name="connsiteX6" fmla="*/ 5011 w 107587"/>
                <a:gd name="connsiteY6" fmla="*/ 56067 h 454199"/>
                <a:gd name="connsiteX7" fmla="*/ 5041 w 107587"/>
                <a:gd name="connsiteY7" fmla="*/ 61279 h 454199"/>
                <a:gd name="connsiteX8" fmla="*/ 5087 w 107587"/>
                <a:gd name="connsiteY8" fmla="*/ 68929 h 454199"/>
                <a:gd name="connsiteX9" fmla="*/ 5255 w 107587"/>
                <a:gd name="connsiteY9" fmla="*/ 96087 h 454199"/>
                <a:gd name="connsiteX10" fmla="*/ 4675 w 107587"/>
                <a:gd name="connsiteY10" fmla="*/ 96498 h 454199"/>
                <a:gd name="connsiteX11" fmla="*/ 5346 w 107587"/>
                <a:gd name="connsiteY11" fmla="*/ 110184 h 454199"/>
                <a:gd name="connsiteX12" fmla="*/ 6108 w 107587"/>
                <a:gd name="connsiteY12" fmla="*/ 232317 h 454199"/>
                <a:gd name="connsiteX13" fmla="*/ 5392 w 107587"/>
                <a:gd name="connsiteY13" fmla="*/ 232912 h 454199"/>
                <a:gd name="connsiteX14" fmla="*/ 6169 w 107587"/>
                <a:gd name="connsiteY14" fmla="*/ 243900 h 454199"/>
                <a:gd name="connsiteX15" fmla="*/ 6321 w 107587"/>
                <a:gd name="connsiteY15" fmla="*/ 269472 h 454199"/>
                <a:gd name="connsiteX16" fmla="*/ 6398 w 107587"/>
                <a:gd name="connsiteY16" fmla="*/ 282137 h 454199"/>
                <a:gd name="connsiteX17" fmla="*/ 6641 w 107587"/>
                <a:gd name="connsiteY17" fmla="*/ 321471 h 454199"/>
                <a:gd name="connsiteX18" fmla="*/ 2618 w 107587"/>
                <a:gd name="connsiteY18" fmla="*/ 324626 h 454199"/>
                <a:gd name="connsiteX19" fmla="*/ 6733 w 107587"/>
                <a:gd name="connsiteY19" fmla="*/ 337031 h 454199"/>
                <a:gd name="connsiteX20" fmla="*/ 6946 w 107587"/>
                <a:gd name="connsiteY20" fmla="*/ 370574 h 454199"/>
                <a:gd name="connsiteX21" fmla="*/ 7007 w 107587"/>
                <a:gd name="connsiteY21" fmla="*/ 380206 h 454199"/>
                <a:gd name="connsiteX22" fmla="*/ 7205 w 107587"/>
                <a:gd name="connsiteY22" fmla="*/ 412957 h 454199"/>
                <a:gd name="connsiteX23" fmla="*/ 4950 w 107587"/>
                <a:gd name="connsiteY23" fmla="*/ 415030 h 454199"/>
                <a:gd name="connsiteX24" fmla="*/ 7297 w 107587"/>
                <a:gd name="connsiteY24" fmla="*/ 427084 h 454199"/>
                <a:gd name="connsiteX25" fmla="*/ 7342 w 107587"/>
                <a:gd name="connsiteY25" fmla="*/ 434415 h 454199"/>
                <a:gd name="connsiteX26" fmla="*/ 14292 w 107587"/>
                <a:gd name="connsiteY26" fmla="*/ 441745 h 454199"/>
                <a:gd name="connsiteX27" fmla="*/ 24000 w 107587"/>
                <a:gd name="connsiteY27" fmla="*/ 452688 h 454199"/>
                <a:gd name="connsiteX28" fmla="*/ 87672 w 107587"/>
                <a:gd name="connsiteY28" fmla="*/ 400704 h 454199"/>
                <a:gd name="connsiteX29" fmla="*/ 101282 w 107587"/>
                <a:gd name="connsiteY29" fmla="*/ 399378 h 454199"/>
                <a:gd name="connsiteX30" fmla="*/ 106951 w 107587"/>
                <a:gd name="connsiteY30" fmla="*/ 269869 h 454199"/>
                <a:gd name="connsiteX31" fmla="*/ 106844 w 107587"/>
                <a:gd name="connsiteY31" fmla="*/ 263666 h 454199"/>
                <a:gd name="connsiteX32" fmla="*/ 92412 w 107587"/>
                <a:gd name="connsiteY32" fmla="*/ 308868 h 454199"/>
                <a:gd name="connsiteX33" fmla="*/ 92397 w 107587"/>
                <a:gd name="connsiteY33" fmla="*/ 310559 h 454199"/>
                <a:gd name="connsiteX34" fmla="*/ 22171 w 107587"/>
                <a:gd name="connsiteY34" fmla="*/ 358611 h 454199"/>
                <a:gd name="connsiteX35" fmla="*/ 21988 w 107587"/>
                <a:gd name="connsiteY35" fmla="*/ 328680 h 454199"/>
                <a:gd name="connsiteX36" fmla="*/ 92260 w 107587"/>
                <a:gd name="connsiteY36" fmla="*/ 280171 h 454199"/>
                <a:gd name="connsiteX37" fmla="*/ 92412 w 107587"/>
                <a:gd name="connsiteY37" fmla="*/ 308868 h 454199"/>
                <a:gd name="connsiteX38" fmla="*/ 91818 w 107587"/>
                <a:gd name="connsiteY38" fmla="*/ 262675 h 454199"/>
                <a:gd name="connsiteX39" fmla="*/ 21851 w 107587"/>
                <a:gd name="connsiteY39" fmla="*/ 309752 h 454199"/>
                <a:gd name="connsiteX40" fmla="*/ 21653 w 107587"/>
                <a:gd name="connsiteY40" fmla="*/ 278342 h 454199"/>
                <a:gd name="connsiteX41" fmla="*/ 90781 w 107587"/>
                <a:gd name="connsiteY41" fmla="*/ 234603 h 454199"/>
                <a:gd name="connsiteX42" fmla="*/ 91818 w 107587"/>
                <a:gd name="connsiteY42" fmla="*/ 262675 h 454199"/>
                <a:gd name="connsiteX43" fmla="*/ 86042 w 107587"/>
                <a:gd name="connsiteY43" fmla="*/ 107593 h 454199"/>
                <a:gd name="connsiteX44" fmla="*/ 86468 w 107587"/>
                <a:gd name="connsiteY44" fmla="*/ 132937 h 454199"/>
                <a:gd name="connsiteX45" fmla="*/ 81912 w 107587"/>
                <a:gd name="connsiteY45" fmla="*/ 134781 h 454199"/>
                <a:gd name="connsiteX46" fmla="*/ 21058 w 107587"/>
                <a:gd name="connsiteY46" fmla="*/ 180410 h 454199"/>
                <a:gd name="connsiteX47" fmla="*/ 20876 w 107587"/>
                <a:gd name="connsiteY47" fmla="*/ 151118 h 454199"/>
                <a:gd name="connsiteX48" fmla="*/ 86042 w 107587"/>
                <a:gd name="connsiteY48" fmla="*/ 107593 h 454199"/>
                <a:gd name="connsiteX49" fmla="*/ 20753 w 107587"/>
                <a:gd name="connsiteY49" fmla="*/ 133501 h 454199"/>
                <a:gd name="connsiteX50" fmla="*/ 20571 w 107587"/>
                <a:gd name="connsiteY50" fmla="*/ 103966 h 454199"/>
                <a:gd name="connsiteX51" fmla="*/ 87047 w 107587"/>
                <a:gd name="connsiteY51" fmla="*/ 57743 h 454199"/>
                <a:gd name="connsiteX52" fmla="*/ 86087 w 107587"/>
                <a:gd name="connsiteY52" fmla="*/ 88497 h 454199"/>
                <a:gd name="connsiteX53" fmla="*/ 84960 w 107587"/>
                <a:gd name="connsiteY53" fmla="*/ 89244 h 454199"/>
                <a:gd name="connsiteX54" fmla="*/ 20753 w 107587"/>
                <a:gd name="connsiteY54" fmla="*/ 133501 h 454199"/>
                <a:gd name="connsiteX55" fmla="*/ 87002 w 107587"/>
                <a:gd name="connsiteY55" fmla="*/ 150174 h 454199"/>
                <a:gd name="connsiteX56" fmla="*/ 87916 w 107587"/>
                <a:gd name="connsiteY56" fmla="*/ 172866 h 454199"/>
                <a:gd name="connsiteX57" fmla="*/ 21287 w 107587"/>
                <a:gd name="connsiteY57" fmla="*/ 219836 h 454199"/>
                <a:gd name="connsiteX58" fmla="*/ 21150 w 107587"/>
                <a:gd name="connsiteY58" fmla="*/ 198652 h 454199"/>
                <a:gd name="connsiteX59" fmla="*/ 87002 w 107587"/>
                <a:gd name="connsiteY59" fmla="*/ 150174 h 454199"/>
                <a:gd name="connsiteX60" fmla="*/ 88724 w 107587"/>
                <a:gd name="connsiteY60" fmla="*/ 190316 h 454199"/>
                <a:gd name="connsiteX61" fmla="*/ 89989 w 107587"/>
                <a:gd name="connsiteY61" fmla="*/ 216711 h 454199"/>
                <a:gd name="connsiteX62" fmla="*/ 88739 w 107587"/>
                <a:gd name="connsiteY62" fmla="*/ 217443 h 454199"/>
                <a:gd name="connsiteX63" fmla="*/ 21546 w 107587"/>
                <a:gd name="connsiteY63" fmla="*/ 260816 h 454199"/>
                <a:gd name="connsiteX64" fmla="*/ 21409 w 107587"/>
                <a:gd name="connsiteY64" fmla="*/ 239312 h 454199"/>
                <a:gd name="connsiteX65" fmla="*/ 88724 w 107587"/>
                <a:gd name="connsiteY65" fmla="*/ 190316 h 454199"/>
                <a:gd name="connsiteX66" fmla="*/ 90126 w 107587"/>
                <a:gd name="connsiteY66" fmla="*/ 19110 h 454199"/>
                <a:gd name="connsiteX67" fmla="*/ 88221 w 107587"/>
                <a:gd name="connsiteY67" fmla="*/ 39379 h 454199"/>
                <a:gd name="connsiteX68" fmla="*/ 84960 w 107587"/>
                <a:gd name="connsiteY68" fmla="*/ 40689 h 454199"/>
                <a:gd name="connsiteX69" fmla="*/ 20464 w 107587"/>
                <a:gd name="connsiteY69" fmla="*/ 85541 h 454199"/>
                <a:gd name="connsiteX70" fmla="*/ 20357 w 107587"/>
                <a:gd name="connsiteY70" fmla="*/ 68076 h 454199"/>
                <a:gd name="connsiteX71" fmla="*/ 90126 w 107587"/>
                <a:gd name="connsiteY71" fmla="*/ 19110 h 454199"/>
                <a:gd name="connsiteX72" fmla="*/ 22277 w 107587"/>
                <a:gd name="connsiteY72" fmla="*/ 377722 h 454199"/>
                <a:gd name="connsiteX73" fmla="*/ 92016 w 107587"/>
                <a:gd name="connsiteY73" fmla="*/ 328664 h 454199"/>
                <a:gd name="connsiteX74" fmla="*/ 91604 w 107587"/>
                <a:gd name="connsiteY74" fmla="*/ 339089 h 454199"/>
                <a:gd name="connsiteX75" fmla="*/ 85265 w 107587"/>
                <a:gd name="connsiteY75" fmla="*/ 341055 h 454199"/>
                <a:gd name="connsiteX76" fmla="*/ 22400 w 107587"/>
                <a:gd name="connsiteY76" fmla="*/ 398982 h 454199"/>
                <a:gd name="connsiteX77" fmla="*/ 22277 w 107587"/>
                <a:gd name="connsiteY77" fmla="*/ 377722 h 454199"/>
                <a:gd name="connsiteX78" fmla="*/ 88556 w 107587"/>
                <a:gd name="connsiteY78" fmla="*/ 379703 h 454199"/>
                <a:gd name="connsiteX79" fmla="*/ 22628 w 107587"/>
                <a:gd name="connsiteY79" fmla="*/ 434674 h 454199"/>
                <a:gd name="connsiteX80" fmla="*/ 22643 w 107587"/>
                <a:gd name="connsiteY80" fmla="*/ 434415 h 454199"/>
                <a:gd name="connsiteX81" fmla="*/ 22552 w 107587"/>
                <a:gd name="connsiteY81" fmla="*/ 419571 h 454199"/>
                <a:gd name="connsiteX82" fmla="*/ 90583 w 107587"/>
                <a:gd name="connsiteY82" fmla="*/ 356874 h 454199"/>
                <a:gd name="connsiteX83" fmla="*/ 88556 w 107587"/>
                <a:gd name="connsiteY83" fmla="*/ 379703 h 45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7587" h="454199">
                  <a:moveTo>
                    <a:pt x="106844" y="263666"/>
                  </a:moveTo>
                  <a:cubicBezTo>
                    <a:pt x="105214" y="207247"/>
                    <a:pt x="100779" y="150753"/>
                    <a:pt x="101144" y="94288"/>
                  </a:cubicBezTo>
                  <a:cubicBezTo>
                    <a:pt x="101343" y="65180"/>
                    <a:pt x="102943" y="36087"/>
                    <a:pt x="106814" y="7222"/>
                  </a:cubicBezTo>
                  <a:cubicBezTo>
                    <a:pt x="107759" y="151"/>
                    <a:pt x="99910" y="-1693"/>
                    <a:pt x="95079" y="1538"/>
                  </a:cubicBezTo>
                  <a:cubicBezTo>
                    <a:pt x="93250" y="837"/>
                    <a:pt x="91101" y="898"/>
                    <a:pt x="88907" y="2147"/>
                  </a:cubicBezTo>
                  <a:cubicBezTo>
                    <a:pt x="63959" y="16412"/>
                    <a:pt x="40261" y="32612"/>
                    <a:pt x="17828" y="50534"/>
                  </a:cubicBezTo>
                  <a:cubicBezTo>
                    <a:pt x="13514" y="46862"/>
                    <a:pt x="4965" y="48706"/>
                    <a:pt x="5011" y="56067"/>
                  </a:cubicBezTo>
                  <a:cubicBezTo>
                    <a:pt x="5026" y="57804"/>
                    <a:pt x="5026" y="59541"/>
                    <a:pt x="5041" y="61279"/>
                  </a:cubicBezTo>
                  <a:cubicBezTo>
                    <a:pt x="3136" y="63778"/>
                    <a:pt x="3517" y="66674"/>
                    <a:pt x="5087" y="68929"/>
                  </a:cubicBezTo>
                  <a:cubicBezTo>
                    <a:pt x="5148" y="77982"/>
                    <a:pt x="5194" y="87034"/>
                    <a:pt x="5255" y="96087"/>
                  </a:cubicBezTo>
                  <a:cubicBezTo>
                    <a:pt x="5056" y="96224"/>
                    <a:pt x="4874" y="96361"/>
                    <a:pt x="4675" y="96498"/>
                  </a:cubicBezTo>
                  <a:cubicBezTo>
                    <a:pt x="-796" y="100308"/>
                    <a:pt x="1048" y="107700"/>
                    <a:pt x="5346" y="110184"/>
                  </a:cubicBezTo>
                  <a:cubicBezTo>
                    <a:pt x="5605" y="150890"/>
                    <a:pt x="5849" y="191596"/>
                    <a:pt x="6108" y="232317"/>
                  </a:cubicBezTo>
                  <a:cubicBezTo>
                    <a:pt x="5879" y="232515"/>
                    <a:pt x="5636" y="232713"/>
                    <a:pt x="5392" y="232912"/>
                  </a:cubicBezTo>
                  <a:cubicBezTo>
                    <a:pt x="1231" y="236447"/>
                    <a:pt x="2740" y="241354"/>
                    <a:pt x="6169" y="243900"/>
                  </a:cubicBezTo>
                  <a:lnTo>
                    <a:pt x="6321" y="269472"/>
                  </a:lnTo>
                  <a:cubicBezTo>
                    <a:pt x="957" y="272657"/>
                    <a:pt x="2374" y="279287"/>
                    <a:pt x="6398" y="282137"/>
                  </a:cubicBezTo>
                  <a:cubicBezTo>
                    <a:pt x="6474" y="295243"/>
                    <a:pt x="6565" y="308350"/>
                    <a:pt x="6641" y="321471"/>
                  </a:cubicBezTo>
                  <a:cubicBezTo>
                    <a:pt x="5300" y="322523"/>
                    <a:pt x="3959" y="323559"/>
                    <a:pt x="2618" y="324626"/>
                  </a:cubicBezTo>
                  <a:cubicBezTo>
                    <a:pt x="-2899" y="329045"/>
                    <a:pt x="1185" y="335827"/>
                    <a:pt x="6733" y="337031"/>
                  </a:cubicBezTo>
                  <a:cubicBezTo>
                    <a:pt x="6809" y="348217"/>
                    <a:pt x="6870" y="359388"/>
                    <a:pt x="6946" y="370574"/>
                  </a:cubicBezTo>
                  <a:cubicBezTo>
                    <a:pt x="3578" y="373607"/>
                    <a:pt x="4401" y="377615"/>
                    <a:pt x="7007" y="380206"/>
                  </a:cubicBezTo>
                  <a:cubicBezTo>
                    <a:pt x="7068" y="391118"/>
                    <a:pt x="7144" y="402045"/>
                    <a:pt x="7205" y="412957"/>
                  </a:cubicBezTo>
                  <a:cubicBezTo>
                    <a:pt x="6458" y="413643"/>
                    <a:pt x="5696" y="414344"/>
                    <a:pt x="4950" y="415030"/>
                  </a:cubicBezTo>
                  <a:cubicBezTo>
                    <a:pt x="423" y="419205"/>
                    <a:pt x="2969" y="424996"/>
                    <a:pt x="7297" y="427084"/>
                  </a:cubicBezTo>
                  <a:cubicBezTo>
                    <a:pt x="7312" y="429523"/>
                    <a:pt x="7327" y="431976"/>
                    <a:pt x="7342" y="434415"/>
                  </a:cubicBezTo>
                  <a:cubicBezTo>
                    <a:pt x="7373" y="439002"/>
                    <a:pt x="10726" y="441456"/>
                    <a:pt x="14292" y="441745"/>
                  </a:cubicBezTo>
                  <a:cubicBezTo>
                    <a:pt x="10345" y="448131"/>
                    <a:pt x="17081" y="457991"/>
                    <a:pt x="24000" y="452688"/>
                  </a:cubicBezTo>
                  <a:cubicBezTo>
                    <a:pt x="45762" y="436015"/>
                    <a:pt x="67007" y="418702"/>
                    <a:pt x="87672" y="400704"/>
                  </a:cubicBezTo>
                  <a:cubicBezTo>
                    <a:pt x="90980" y="406068"/>
                    <a:pt x="100230" y="406968"/>
                    <a:pt x="101282" y="399378"/>
                  </a:cubicBezTo>
                  <a:cubicBezTo>
                    <a:pt x="107286" y="356264"/>
                    <a:pt x="108033" y="313089"/>
                    <a:pt x="106951" y="269869"/>
                  </a:cubicBezTo>
                  <a:cubicBezTo>
                    <a:pt x="107896" y="267872"/>
                    <a:pt x="107728" y="265617"/>
                    <a:pt x="106844" y="263666"/>
                  </a:cubicBezTo>
                  <a:close/>
                  <a:moveTo>
                    <a:pt x="92412" y="308868"/>
                  </a:moveTo>
                  <a:cubicBezTo>
                    <a:pt x="92412" y="309432"/>
                    <a:pt x="92397" y="309995"/>
                    <a:pt x="92397" y="310559"/>
                  </a:cubicBezTo>
                  <a:cubicBezTo>
                    <a:pt x="68089" y="325266"/>
                    <a:pt x="44696" y="341329"/>
                    <a:pt x="22171" y="358611"/>
                  </a:cubicBezTo>
                  <a:cubicBezTo>
                    <a:pt x="22110" y="348629"/>
                    <a:pt x="22049" y="338662"/>
                    <a:pt x="21988" y="328680"/>
                  </a:cubicBezTo>
                  <a:cubicBezTo>
                    <a:pt x="44482" y="311199"/>
                    <a:pt x="67952" y="295015"/>
                    <a:pt x="92260" y="280171"/>
                  </a:cubicBezTo>
                  <a:cubicBezTo>
                    <a:pt x="92412" y="289741"/>
                    <a:pt x="92488" y="299312"/>
                    <a:pt x="92412" y="308868"/>
                  </a:cubicBezTo>
                  <a:close/>
                  <a:moveTo>
                    <a:pt x="91818" y="262675"/>
                  </a:moveTo>
                  <a:cubicBezTo>
                    <a:pt x="67647" y="277092"/>
                    <a:pt x="44315" y="292820"/>
                    <a:pt x="21851" y="309752"/>
                  </a:cubicBezTo>
                  <a:lnTo>
                    <a:pt x="21653" y="278342"/>
                  </a:lnTo>
                  <a:cubicBezTo>
                    <a:pt x="45412" y="264900"/>
                    <a:pt x="68470" y="250316"/>
                    <a:pt x="90781" y="234603"/>
                  </a:cubicBezTo>
                  <a:cubicBezTo>
                    <a:pt x="91193" y="243945"/>
                    <a:pt x="91543" y="253303"/>
                    <a:pt x="91818" y="262675"/>
                  </a:cubicBezTo>
                  <a:close/>
                  <a:moveTo>
                    <a:pt x="86042" y="107593"/>
                  </a:moveTo>
                  <a:cubicBezTo>
                    <a:pt x="86087" y="116036"/>
                    <a:pt x="86240" y="124494"/>
                    <a:pt x="86468" y="132937"/>
                  </a:cubicBezTo>
                  <a:cubicBezTo>
                    <a:pt x="84929" y="133029"/>
                    <a:pt x="83360" y="133592"/>
                    <a:pt x="81912" y="134781"/>
                  </a:cubicBezTo>
                  <a:cubicBezTo>
                    <a:pt x="62328" y="150936"/>
                    <a:pt x="42029" y="166130"/>
                    <a:pt x="21058" y="180410"/>
                  </a:cubicBezTo>
                  <a:cubicBezTo>
                    <a:pt x="20997" y="170641"/>
                    <a:pt x="20936" y="160872"/>
                    <a:pt x="20876" y="151118"/>
                  </a:cubicBezTo>
                  <a:cubicBezTo>
                    <a:pt x="43553" y="138043"/>
                    <a:pt x="65254" y="123473"/>
                    <a:pt x="86042" y="107593"/>
                  </a:cubicBezTo>
                  <a:close/>
                  <a:moveTo>
                    <a:pt x="20753" y="133501"/>
                  </a:moveTo>
                  <a:lnTo>
                    <a:pt x="20571" y="103966"/>
                  </a:lnTo>
                  <a:cubicBezTo>
                    <a:pt x="42730" y="88558"/>
                    <a:pt x="64889" y="73151"/>
                    <a:pt x="87047" y="57743"/>
                  </a:cubicBezTo>
                  <a:cubicBezTo>
                    <a:pt x="86529" y="67999"/>
                    <a:pt x="86225" y="78241"/>
                    <a:pt x="86087" y="88497"/>
                  </a:cubicBezTo>
                  <a:cubicBezTo>
                    <a:pt x="85706" y="88711"/>
                    <a:pt x="85325" y="88954"/>
                    <a:pt x="84960" y="89244"/>
                  </a:cubicBezTo>
                  <a:cubicBezTo>
                    <a:pt x="64584" y="105459"/>
                    <a:pt x="43111" y="120181"/>
                    <a:pt x="20753" y="133501"/>
                  </a:cubicBezTo>
                  <a:close/>
                  <a:moveTo>
                    <a:pt x="87002" y="150174"/>
                  </a:moveTo>
                  <a:cubicBezTo>
                    <a:pt x="87276" y="157733"/>
                    <a:pt x="87581" y="165292"/>
                    <a:pt x="87916" y="172866"/>
                  </a:cubicBezTo>
                  <a:cubicBezTo>
                    <a:pt x="64751" y="187146"/>
                    <a:pt x="42516" y="202843"/>
                    <a:pt x="21287" y="219836"/>
                  </a:cubicBezTo>
                  <a:cubicBezTo>
                    <a:pt x="21241" y="212779"/>
                    <a:pt x="21196" y="205723"/>
                    <a:pt x="21150" y="198652"/>
                  </a:cubicBezTo>
                  <a:cubicBezTo>
                    <a:pt x="43873" y="183549"/>
                    <a:pt x="65818" y="167349"/>
                    <a:pt x="87002" y="150174"/>
                  </a:cubicBezTo>
                  <a:close/>
                  <a:moveTo>
                    <a:pt x="88724" y="190316"/>
                  </a:moveTo>
                  <a:cubicBezTo>
                    <a:pt x="89135" y="199109"/>
                    <a:pt x="89577" y="207903"/>
                    <a:pt x="89989" y="216711"/>
                  </a:cubicBezTo>
                  <a:cubicBezTo>
                    <a:pt x="89577" y="216910"/>
                    <a:pt x="89151" y="217153"/>
                    <a:pt x="88739" y="217443"/>
                  </a:cubicBezTo>
                  <a:cubicBezTo>
                    <a:pt x="67037" y="232988"/>
                    <a:pt x="44619" y="247435"/>
                    <a:pt x="21546" y="260816"/>
                  </a:cubicBezTo>
                  <a:cubicBezTo>
                    <a:pt x="21500" y="253653"/>
                    <a:pt x="21455" y="246475"/>
                    <a:pt x="21409" y="239312"/>
                  </a:cubicBezTo>
                  <a:cubicBezTo>
                    <a:pt x="42775" y="221527"/>
                    <a:pt x="65239" y="205190"/>
                    <a:pt x="88724" y="190316"/>
                  </a:cubicBezTo>
                  <a:close/>
                  <a:moveTo>
                    <a:pt x="90126" y="19110"/>
                  </a:moveTo>
                  <a:cubicBezTo>
                    <a:pt x="89364" y="25861"/>
                    <a:pt x="88739" y="32612"/>
                    <a:pt x="88221" y="39379"/>
                  </a:cubicBezTo>
                  <a:cubicBezTo>
                    <a:pt x="87170" y="39501"/>
                    <a:pt x="86072" y="39912"/>
                    <a:pt x="84960" y="40689"/>
                  </a:cubicBezTo>
                  <a:cubicBezTo>
                    <a:pt x="63456" y="55640"/>
                    <a:pt x="41952" y="70590"/>
                    <a:pt x="20464" y="85541"/>
                  </a:cubicBezTo>
                  <a:cubicBezTo>
                    <a:pt x="20434" y="79719"/>
                    <a:pt x="20388" y="73897"/>
                    <a:pt x="20357" y="68076"/>
                  </a:cubicBezTo>
                  <a:cubicBezTo>
                    <a:pt x="42272" y="49894"/>
                    <a:pt x="65605" y="33572"/>
                    <a:pt x="90126" y="19110"/>
                  </a:cubicBezTo>
                  <a:close/>
                  <a:moveTo>
                    <a:pt x="22277" y="377722"/>
                  </a:moveTo>
                  <a:cubicBezTo>
                    <a:pt x="44574" y="360044"/>
                    <a:pt x="67860" y="343676"/>
                    <a:pt x="92016" y="328664"/>
                  </a:cubicBezTo>
                  <a:cubicBezTo>
                    <a:pt x="91909" y="332139"/>
                    <a:pt x="91757" y="335614"/>
                    <a:pt x="91604" y="339089"/>
                  </a:cubicBezTo>
                  <a:cubicBezTo>
                    <a:pt x="89516" y="338723"/>
                    <a:pt x="87261" y="339226"/>
                    <a:pt x="85265" y="341055"/>
                  </a:cubicBezTo>
                  <a:cubicBezTo>
                    <a:pt x="64310" y="360364"/>
                    <a:pt x="43355" y="379673"/>
                    <a:pt x="22400" y="398982"/>
                  </a:cubicBezTo>
                  <a:cubicBezTo>
                    <a:pt x="22369" y="391895"/>
                    <a:pt x="22323" y="384809"/>
                    <a:pt x="22277" y="377722"/>
                  </a:cubicBezTo>
                  <a:close/>
                  <a:moveTo>
                    <a:pt x="88556" y="379703"/>
                  </a:moveTo>
                  <a:cubicBezTo>
                    <a:pt x="67205" y="398768"/>
                    <a:pt x="45229" y="417117"/>
                    <a:pt x="22628" y="434674"/>
                  </a:cubicBezTo>
                  <a:cubicBezTo>
                    <a:pt x="22628" y="434582"/>
                    <a:pt x="22643" y="434506"/>
                    <a:pt x="22643" y="434415"/>
                  </a:cubicBezTo>
                  <a:cubicBezTo>
                    <a:pt x="22613" y="429462"/>
                    <a:pt x="22582" y="424524"/>
                    <a:pt x="22552" y="419571"/>
                  </a:cubicBezTo>
                  <a:cubicBezTo>
                    <a:pt x="45229" y="398677"/>
                    <a:pt x="67906" y="377768"/>
                    <a:pt x="90583" y="356874"/>
                  </a:cubicBezTo>
                  <a:cubicBezTo>
                    <a:pt x="90035" y="364494"/>
                    <a:pt x="89379" y="372098"/>
                    <a:pt x="88556" y="37970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6" name="任意多边形: 形状 6185">
              <a:extLst>
                <a:ext uri="{FF2B5EF4-FFF2-40B4-BE49-F238E27FC236}">
                  <a16:creationId xmlns:a16="http://schemas.microsoft.com/office/drawing/2014/main" id="{66734BD9-27F2-1CE1-ACF5-62D81CDD9E42}"/>
                </a:ext>
              </a:extLst>
            </p:cNvPr>
            <p:cNvSpPr/>
            <p:nvPr/>
          </p:nvSpPr>
          <p:spPr>
            <a:xfrm>
              <a:off x="6830832" y="716125"/>
              <a:ext cx="1291547" cy="265566"/>
            </a:xfrm>
            <a:custGeom>
              <a:avLst/>
              <a:gdLst>
                <a:gd name="connsiteX0" fmla="*/ 1284188 w 1291547"/>
                <a:gd name="connsiteY0" fmla="*/ 200753 h 265566"/>
                <a:gd name="connsiteX1" fmla="*/ 967349 w 1291547"/>
                <a:gd name="connsiteY1" fmla="*/ 206727 h 265566"/>
                <a:gd name="connsiteX2" fmla="*/ 951393 w 1291547"/>
                <a:gd name="connsiteY2" fmla="*/ 177283 h 265566"/>
                <a:gd name="connsiteX3" fmla="*/ 937463 w 1291547"/>
                <a:gd name="connsiteY3" fmla="*/ 179097 h 265566"/>
                <a:gd name="connsiteX4" fmla="*/ 931428 w 1291547"/>
                <a:gd name="connsiteY4" fmla="*/ 199930 h 265566"/>
                <a:gd name="connsiteX5" fmla="*/ 585038 w 1291547"/>
                <a:gd name="connsiteY5" fmla="*/ 211497 h 265566"/>
                <a:gd name="connsiteX6" fmla="*/ 534624 w 1291547"/>
                <a:gd name="connsiteY6" fmla="*/ 5315 h 265566"/>
                <a:gd name="connsiteX7" fmla="*/ 519659 w 1291547"/>
                <a:gd name="connsiteY7" fmla="*/ 7342 h 265566"/>
                <a:gd name="connsiteX8" fmla="*/ 530540 w 1291547"/>
                <a:gd name="connsiteY8" fmla="*/ 207504 h 265566"/>
                <a:gd name="connsiteX9" fmla="*/ 383748 w 1291547"/>
                <a:gd name="connsiteY9" fmla="*/ 214042 h 265566"/>
                <a:gd name="connsiteX10" fmla="*/ 367853 w 1291547"/>
                <a:gd name="connsiteY10" fmla="*/ 182465 h 265566"/>
                <a:gd name="connsiteX11" fmla="*/ 353924 w 1291547"/>
                <a:gd name="connsiteY11" fmla="*/ 180651 h 265566"/>
                <a:gd name="connsiteX12" fmla="*/ 324465 w 1291547"/>
                <a:gd name="connsiteY12" fmla="*/ 233580 h 265566"/>
                <a:gd name="connsiteX13" fmla="*/ 259192 w 1291547"/>
                <a:gd name="connsiteY13" fmla="*/ 27611 h 265566"/>
                <a:gd name="connsiteX14" fmla="*/ 244226 w 1291547"/>
                <a:gd name="connsiteY14" fmla="*/ 29638 h 265566"/>
                <a:gd name="connsiteX15" fmla="*/ 250109 w 1291547"/>
                <a:gd name="connsiteY15" fmla="*/ 233854 h 265566"/>
                <a:gd name="connsiteX16" fmla="*/ 175875 w 1291547"/>
                <a:gd name="connsiteY16" fmla="*/ 242632 h 265566"/>
                <a:gd name="connsiteX17" fmla="*/ 173787 w 1291547"/>
                <a:gd name="connsiteY17" fmla="*/ 240087 h 265566"/>
                <a:gd name="connsiteX18" fmla="*/ 158684 w 1291547"/>
                <a:gd name="connsiteY18" fmla="*/ 150446 h 265566"/>
                <a:gd name="connsiteX19" fmla="*/ 144755 w 1291547"/>
                <a:gd name="connsiteY19" fmla="*/ 148632 h 265566"/>
                <a:gd name="connsiteX20" fmla="*/ 142865 w 1291547"/>
                <a:gd name="connsiteY20" fmla="*/ 152107 h 265566"/>
                <a:gd name="connsiteX21" fmla="*/ 139101 w 1291547"/>
                <a:gd name="connsiteY21" fmla="*/ 142338 h 265566"/>
                <a:gd name="connsiteX22" fmla="*/ 125171 w 1291547"/>
                <a:gd name="connsiteY22" fmla="*/ 140524 h 265566"/>
                <a:gd name="connsiteX23" fmla="*/ 111790 w 1291547"/>
                <a:gd name="connsiteY23" fmla="*/ 160915 h 265566"/>
                <a:gd name="connsiteX24" fmla="*/ 87726 w 1291547"/>
                <a:gd name="connsiteY24" fmla="*/ 21591 h 265566"/>
                <a:gd name="connsiteX25" fmla="*/ 73797 w 1291547"/>
                <a:gd name="connsiteY25" fmla="*/ 19778 h 265566"/>
                <a:gd name="connsiteX26" fmla="*/ 173 w 1291547"/>
                <a:gd name="connsiteY26" fmla="*/ 256028 h 265566"/>
                <a:gd name="connsiteX27" fmla="*/ 14864 w 1291547"/>
                <a:gd name="connsiteY27" fmla="*/ 260082 h 265566"/>
                <a:gd name="connsiteX28" fmla="*/ 77348 w 1291547"/>
                <a:gd name="connsiteY28" fmla="*/ 50654 h 265566"/>
                <a:gd name="connsiteX29" fmla="*/ 100696 w 1291547"/>
                <a:gd name="connsiteY29" fmla="*/ 185863 h 265566"/>
                <a:gd name="connsiteX30" fmla="*/ 109322 w 1291547"/>
                <a:gd name="connsiteY30" fmla="*/ 191045 h 265566"/>
                <a:gd name="connsiteX31" fmla="*/ 115631 w 1291547"/>
                <a:gd name="connsiteY31" fmla="*/ 187098 h 265566"/>
                <a:gd name="connsiteX32" fmla="*/ 129835 w 1291547"/>
                <a:gd name="connsiteY32" fmla="*/ 160504 h 265566"/>
                <a:gd name="connsiteX33" fmla="*/ 134330 w 1291547"/>
                <a:gd name="connsiteY33" fmla="*/ 172163 h 265566"/>
                <a:gd name="connsiteX34" fmla="*/ 147467 w 1291547"/>
                <a:gd name="connsiteY34" fmla="*/ 175165 h 265566"/>
                <a:gd name="connsiteX35" fmla="*/ 160208 w 1291547"/>
                <a:gd name="connsiteY35" fmla="*/ 250801 h 265566"/>
                <a:gd name="connsiteX36" fmla="*/ 162098 w 1291547"/>
                <a:gd name="connsiteY36" fmla="*/ 254306 h 265566"/>
                <a:gd name="connsiteX37" fmla="*/ 171242 w 1291547"/>
                <a:gd name="connsiteY37" fmla="*/ 260219 h 265566"/>
                <a:gd name="connsiteX38" fmla="*/ 258430 w 1291547"/>
                <a:gd name="connsiteY38" fmla="*/ 249810 h 265566"/>
                <a:gd name="connsiteX39" fmla="*/ 266050 w 1291547"/>
                <a:gd name="connsiteY39" fmla="*/ 242190 h 265566"/>
                <a:gd name="connsiteX40" fmla="*/ 258795 w 1291547"/>
                <a:gd name="connsiteY40" fmla="*/ 72432 h 265566"/>
                <a:gd name="connsiteX41" fmla="*/ 313248 w 1291547"/>
                <a:gd name="connsiteY41" fmla="*/ 250389 h 265566"/>
                <a:gd name="connsiteX42" fmla="*/ 317424 w 1291547"/>
                <a:gd name="connsiteY42" fmla="*/ 255266 h 265566"/>
                <a:gd name="connsiteX43" fmla="*/ 330058 w 1291547"/>
                <a:gd name="connsiteY43" fmla="*/ 254840 h 265566"/>
                <a:gd name="connsiteX44" fmla="*/ 359105 w 1291547"/>
                <a:gd name="connsiteY44" fmla="*/ 202673 h 265566"/>
                <a:gd name="connsiteX45" fmla="*/ 373461 w 1291547"/>
                <a:gd name="connsiteY45" fmla="*/ 225518 h 265566"/>
                <a:gd name="connsiteX46" fmla="*/ 376433 w 1291547"/>
                <a:gd name="connsiteY46" fmla="*/ 228993 h 265566"/>
                <a:gd name="connsiteX47" fmla="*/ 386232 w 1291547"/>
                <a:gd name="connsiteY47" fmla="*/ 229084 h 265566"/>
                <a:gd name="connsiteX48" fmla="*/ 538556 w 1291547"/>
                <a:gd name="connsiteY48" fmla="*/ 222775 h 265566"/>
                <a:gd name="connsiteX49" fmla="*/ 546176 w 1291547"/>
                <a:gd name="connsiteY49" fmla="*/ 215155 h 265566"/>
                <a:gd name="connsiteX50" fmla="*/ 538175 w 1291547"/>
                <a:gd name="connsiteY50" fmla="*/ 67936 h 265566"/>
                <a:gd name="connsiteX51" fmla="*/ 571459 w 1291547"/>
                <a:gd name="connsiteY51" fmla="*/ 222988 h 265566"/>
                <a:gd name="connsiteX52" fmla="*/ 582920 w 1291547"/>
                <a:gd name="connsiteY52" fmla="*/ 226691 h 265566"/>
                <a:gd name="connsiteX53" fmla="*/ 937296 w 1291547"/>
                <a:gd name="connsiteY53" fmla="*/ 214621 h 265566"/>
                <a:gd name="connsiteX54" fmla="*/ 944641 w 1291547"/>
                <a:gd name="connsiteY54" fmla="*/ 209028 h 265566"/>
                <a:gd name="connsiteX55" fmla="*/ 946942 w 1291547"/>
                <a:gd name="connsiteY55" fmla="*/ 201088 h 265566"/>
                <a:gd name="connsiteX56" fmla="*/ 957123 w 1291547"/>
                <a:gd name="connsiteY56" fmla="*/ 219879 h 265566"/>
                <a:gd name="connsiteX57" fmla="*/ 968035 w 1291547"/>
                <a:gd name="connsiteY57" fmla="*/ 221952 h 265566"/>
                <a:gd name="connsiteX58" fmla="*/ 1284173 w 1291547"/>
                <a:gd name="connsiteY58" fmla="*/ 215993 h 265566"/>
                <a:gd name="connsiteX59" fmla="*/ 1284188 w 1291547"/>
                <a:gd name="connsiteY59" fmla="*/ 200753 h 26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91547" h="265566">
                  <a:moveTo>
                    <a:pt x="1284188" y="200753"/>
                  </a:moveTo>
                  <a:cubicBezTo>
                    <a:pt x="1178575" y="202749"/>
                    <a:pt x="1072962" y="204730"/>
                    <a:pt x="967349" y="206727"/>
                  </a:cubicBezTo>
                  <a:cubicBezTo>
                    <a:pt x="962030" y="196912"/>
                    <a:pt x="956711" y="187098"/>
                    <a:pt x="951393" y="177283"/>
                  </a:cubicBezTo>
                  <a:cubicBezTo>
                    <a:pt x="948207" y="171401"/>
                    <a:pt x="939246" y="172986"/>
                    <a:pt x="937463" y="179097"/>
                  </a:cubicBezTo>
                  <a:cubicBezTo>
                    <a:pt x="935452" y="186046"/>
                    <a:pt x="933440" y="192996"/>
                    <a:pt x="931428" y="199930"/>
                  </a:cubicBezTo>
                  <a:cubicBezTo>
                    <a:pt x="816351" y="211177"/>
                    <a:pt x="700618" y="215033"/>
                    <a:pt x="585038" y="211497"/>
                  </a:cubicBezTo>
                  <a:cubicBezTo>
                    <a:pt x="574324" y="141423"/>
                    <a:pt x="557469" y="72432"/>
                    <a:pt x="534624" y="5315"/>
                  </a:cubicBezTo>
                  <a:cubicBezTo>
                    <a:pt x="532003" y="-2412"/>
                    <a:pt x="519171" y="-1695"/>
                    <a:pt x="519659" y="7342"/>
                  </a:cubicBezTo>
                  <a:cubicBezTo>
                    <a:pt x="523286" y="74063"/>
                    <a:pt x="526913" y="140783"/>
                    <a:pt x="530540" y="207504"/>
                  </a:cubicBezTo>
                  <a:cubicBezTo>
                    <a:pt x="481528" y="207336"/>
                    <a:pt x="432547" y="209516"/>
                    <a:pt x="383748" y="214042"/>
                  </a:cubicBezTo>
                  <a:cubicBezTo>
                    <a:pt x="376357" y="204654"/>
                    <a:pt x="371084" y="194062"/>
                    <a:pt x="367853" y="182465"/>
                  </a:cubicBezTo>
                  <a:cubicBezTo>
                    <a:pt x="366116" y="176262"/>
                    <a:pt x="357139" y="174860"/>
                    <a:pt x="353924" y="180651"/>
                  </a:cubicBezTo>
                  <a:cubicBezTo>
                    <a:pt x="344109" y="198299"/>
                    <a:pt x="334279" y="215932"/>
                    <a:pt x="324465" y="233580"/>
                  </a:cubicBezTo>
                  <a:cubicBezTo>
                    <a:pt x="305415" y="164101"/>
                    <a:pt x="283667" y="95383"/>
                    <a:pt x="259192" y="27611"/>
                  </a:cubicBezTo>
                  <a:cubicBezTo>
                    <a:pt x="256342" y="19702"/>
                    <a:pt x="244470" y="20707"/>
                    <a:pt x="244226" y="29638"/>
                  </a:cubicBezTo>
                  <a:cubicBezTo>
                    <a:pt x="242382" y="97776"/>
                    <a:pt x="244348" y="165945"/>
                    <a:pt x="250109" y="233854"/>
                  </a:cubicBezTo>
                  <a:cubicBezTo>
                    <a:pt x="225039" y="232208"/>
                    <a:pt x="199878" y="235195"/>
                    <a:pt x="175875" y="242632"/>
                  </a:cubicBezTo>
                  <a:cubicBezTo>
                    <a:pt x="175356" y="241657"/>
                    <a:pt x="174640" y="240788"/>
                    <a:pt x="173787" y="240087"/>
                  </a:cubicBezTo>
                  <a:cubicBezTo>
                    <a:pt x="168758" y="210202"/>
                    <a:pt x="163713" y="180316"/>
                    <a:pt x="158684" y="150446"/>
                  </a:cubicBezTo>
                  <a:cubicBezTo>
                    <a:pt x="157571" y="143877"/>
                    <a:pt x="147726" y="143207"/>
                    <a:pt x="144755" y="148632"/>
                  </a:cubicBezTo>
                  <a:cubicBezTo>
                    <a:pt x="144130" y="149790"/>
                    <a:pt x="143490" y="150948"/>
                    <a:pt x="142865" y="152107"/>
                  </a:cubicBezTo>
                  <a:cubicBezTo>
                    <a:pt x="141615" y="148845"/>
                    <a:pt x="140350" y="145599"/>
                    <a:pt x="139101" y="142338"/>
                  </a:cubicBezTo>
                  <a:cubicBezTo>
                    <a:pt x="136616" y="135907"/>
                    <a:pt x="129225" y="135114"/>
                    <a:pt x="125171" y="140524"/>
                  </a:cubicBezTo>
                  <a:cubicBezTo>
                    <a:pt x="120264" y="147062"/>
                    <a:pt x="115814" y="153875"/>
                    <a:pt x="111790" y="160915"/>
                  </a:cubicBezTo>
                  <a:cubicBezTo>
                    <a:pt x="103774" y="114479"/>
                    <a:pt x="95743" y="68043"/>
                    <a:pt x="87726" y="21591"/>
                  </a:cubicBezTo>
                  <a:cubicBezTo>
                    <a:pt x="86660" y="15450"/>
                    <a:pt x="76327" y="13849"/>
                    <a:pt x="73797" y="19778"/>
                  </a:cubicBezTo>
                  <a:cubicBezTo>
                    <a:pt x="41229" y="95825"/>
                    <a:pt x="16449" y="174906"/>
                    <a:pt x="173" y="256028"/>
                  </a:cubicBezTo>
                  <a:cubicBezTo>
                    <a:pt x="-1748" y="265599"/>
                    <a:pt x="12944" y="269699"/>
                    <a:pt x="14864" y="260082"/>
                  </a:cubicBezTo>
                  <a:cubicBezTo>
                    <a:pt x="29220" y="188530"/>
                    <a:pt x="50084" y="118335"/>
                    <a:pt x="77348" y="50654"/>
                  </a:cubicBezTo>
                  <a:cubicBezTo>
                    <a:pt x="85136" y="95719"/>
                    <a:pt x="92908" y="140799"/>
                    <a:pt x="100696" y="185863"/>
                  </a:cubicBezTo>
                  <a:cubicBezTo>
                    <a:pt x="101534" y="190694"/>
                    <a:pt x="105633" y="192081"/>
                    <a:pt x="109322" y="191045"/>
                  </a:cubicBezTo>
                  <a:cubicBezTo>
                    <a:pt x="111806" y="191304"/>
                    <a:pt x="114275" y="190207"/>
                    <a:pt x="115631" y="187098"/>
                  </a:cubicBezTo>
                  <a:cubicBezTo>
                    <a:pt x="119685" y="177832"/>
                    <a:pt x="124440" y="168977"/>
                    <a:pt x="129835" y="160504"/>
                  </a:cubicBezTo>
                  <a:cubicBezTo>
                    <a:pt x="131328" y="164390"/>
                    <a:pt x="132837" y="168276"/>
                    <a:pt x="134330" y="172163"/>
                  </a:cubicBezTo>
                  <a:cubicBezTo>
                    <a:pt x="136388" y="177497"/>
                    <a:pt x="143718" y="179844"/>
                    <a:pt x="147467" y="175165"/>
                  </a:cubicBezTo>
                  <a:cubicBezTo>
                    <a:pt x="151719" y="200372"/>
                    <a:pt x="155956" y="225579"/>
                    <a:pt x="160208" y="250801"/>
                  </a:cubicBezTo>
                  <a:cubicBezTo>
                    <a:pt x="160452" y="252264"/>
                    <a:pt x="161153" y="253422"/>
                    <a:pt x="162098" y="254306"/>
                  </a:cubicBezTo>
                  <a:cubicBezTo>
                    <a:pt x="162707" y="258467"/>
                    <a:pt x="166182" y="262048"/>
                    <a:pt x="171242" y="260219"/>
                  </a:cubicBezTo>
                  <a:cubicBezTo>
                    <a:pt x="199329" y="250146"/>
                    <a:pt x="228757" y="246656"/>
                    <a:pt x="258430" y="249810"/>
                  </a:cubicBezTo>
                  <a:cubicBezTo>
                    <a:pt x="262285" y="250222"/>
                    <a:pt x="266385" y="245985"/>
                    <a:pt x="266050" y="242190"/>
                  </a:cubicBezTo>
                  <a:cubicBezTo>
                    <a:pt x="261005" y="185741"/>
                    <a:pt x="258597" y="129094"/>
                    <a:pt x="258795" y="72432"/>
                  </a:cubicBezTo>
                  <a:cubicBezTo>
                    <a:pt x="278943" y="131121"/>
                    <a:pt x="297139" y="190466"/>
                    <a:pt x="313248" y="250389"/>
                  </a:cubicBezTo>
                  <a:cubicBezTo>
                    <a:pt x="313934" y="252965"/>
                    <a:pt x="315534" y="254535"/>
                    <a:pt x="317424" y="255266"/>
                  </a:cubicBezTo>
                  <a:cubicBezTo>
                    <a:pt x="320426" y="259137"/>
                    <a:pt x="326979" y="260372"/>
                    <a:pt x="330058" y="254840"/>
                  </a:cubicBezTo>
                  <a:cubicBezTo>
                    <a:pt x="339735" y="237451"/>
                    <a:pt x="349413" y="220062"/>
                    <a:pt x="359105" y="202673"/>
                  </a:cubicBezTo>
                  <a:cubicBezTo>
                    <a:pt x="362900" y="210842"/>
                    <a:pt x="367701" y="218462"/>
                    <a:pt x="373461" y="225518"/>
                  </a:cubicBezTo>
                  <a:cubicBezTo>
                    <a:pt x="373995" y="227011"/>
                    <a:pt x="374985" y="228261"/>
                    <a:pt x="376433" y="228993"/>
                  </a:cubicBezTo>
                  <a:cubicBezTo>
                    <a:pt x="379572" y="232284"/>
                    <a:pt x="383596" y="231553"/>
                    <a:pt x="386232" y="229084"/>
                  </a:cubicBezTo>
                  <a:cubicBezTo>
                    <a:pt x="436875" y="224466"/>
                    <a:pt x="487700" y="222348"/>
                    <a:pt x="538556" y="222775"/>
                  </a:cubicBezTo>
                  <a:cubicBezTo>
                    <a:pt x="542519" y="222805"/>
                    <a:pt x="546405" y="219254"/>
                    <a:pt x="546176" y="215155"/>
                  </a:cubicBezTo>
                  <a:cubicBezTo>
                    <a:pt x="543509" y="166082"/>
                    <a:pt x="540842" y="117009"/>
                    <a:pt x="538175" y="67936"/>
                  </a:cubicBezTo>
                  <a:cubicBezTo>
                    <a:pt x="552653" y="118823"/>
                    <a:pt x="563794" y="170608"/>
                    <a:pt x="571459" y="222988"/>
                  </a:cubicBezTo>
                  <a:cubicBezTo>
                    <a:pt x="572374" y="229252"/>
                    <a:pt x="578851" y="229724"/>
                    <a:pt x="582920" y="226691"/>
                  </a:cubicBezTo>
                  <a:cubicBezTo>
                    <a:pt x="701167" y="230410"/>
                    <a:pt x="819582" y="226371"/>
                    <a:pt x="937296" y="214621"/>
                  </a:cubicBezTo>
                  <a:cubicBezTo>
                    <a:pt x="940725" y="214286"/>
                    <a:pt x="943635" y="212488"/>
                    <a:pt x="944641" y="209028"/>
                  </a:cubicBezTo>
                  <a:cubicBezTo>
                    <a:pt x="945403" y="206376"/>
                    <a:pt x="946180" y="203740"/>
                    <a:pt x="946942" y="201088"/>
                  </a:cubicBezTo>
                  <a:cubicBezTo>
                    <a:pt x="950341" y="207352"/>
                    <a:pt x="953740" y="213615"/>
                    <a:pt x="957123" y="219879"/>
                  </a:cubicBezTo>
                  <a:cubicBezTo>
                    <a:pt x="959668" y="224558"/>
                    <a:pt x="964697" y="224436"/>
                    <a:pt x="968035" y="221952"/>
                  </a:cubicBezTo>
                  <a:lnTo>
                    <a:pt x="1284173" y="215993"/>
                  </a:lnTo>
                  <a:cubicBezTo>
                    <a:pt x="1293988" y="215810"/>
                    <a:pt x="1294018" y="200570"/>
                    <a:pt x="1284188" y="20075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89" name="图形 32">
            <a:extLst>
              <a:ext uri="{FF2B5EF4-FFF2-40B4-BE49-F238E27FC236}">
                <a16:creationId xmlns:a16="http://schemas.microsoft.com/office/drawing/2014/main" id="{66F32C8C-785F-235E-3F40-86FA1DC484F6}"/>
              </a:ext>
            </a:extLst>
          </p:cNvPr>
          <p:cNvGrpSpPr/>
          <p:nvPr/>
        </p:nvGrpSpPr>
        <p:grpSpPr>
          <a:xfrm>
            <a:off x="5736455" y="5459483"/>
            <a:ext cx="714047" cy="862926"/>
            <a:chOff x="8616106" y="2384882"/>
            <a:chExt cx="714047" cy="862926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0" name="任意多边形: 形状 6189">
              <a:extLst>
                <a:ext uri="{FF2B5EF4-FFF2-40B4-BE49-F238E27FC236}">
                  <a16:creationId xmlns:a16="http://schemas.microsoft.com/office/drawing/2014/main" id="{A4A943F8-0E44-76BD-19C0-FA00C7CE61BE}"/>
                </a:ext>
              </a:extLst>
            </p:cNvPr>
            <p:cNvSpPr/>
            <p:nvPr/>
          </p:nvSpPr>
          <p:spPr>
            <a:xfrm>
              <a:off x="8616106" y="2384882"/>
              <a:ext cx="714047" cy="862926"/>
            </a:xfrm>
            <a:custGeom>
              <a:avLst/>
              <a:gdLst>
                <a:gd name="connsiteX0" fmla="*/ 713893 w 714047"/>
                <a:gd name="connsiteY0" fmla="*/ 299652 h 862926"/>
                <a:gd name="connsiteX1" fmla="*/ 624526 w 714047"/>
                <a:gd name="connsiteY1" fmla="*/ 44001 h 862926"/>
                <a:gd name="connsiteX2" fmla="*/ 506781 w 714047"/>
                <a:gd name="connsiteY2" fmla="*/ 49 h 862926"/>
                <a:gd name="connsiteX3" fmla="*/ 361087 w 714047"/>
                <a:gd name="connsiteY3" fmla="*/ 39673 h 862926"/>
                <a:gd name="connsiteX4" fmla="*/ 296759 w 714047"/>
                <a:gd name="connsiteY4" fmla="*/ 62061 h 862926"/>
                <a:gd name="connsiteX5" fmla="*/ 177994 w 714047"/>
                <a:gd name="connsiteY5" fmla="*/ 72287 h 862926"/>
                <a:gd name="connsiteX6" fmla="*/ 102464 w 714047"/>
                <a:gd name="connsiteY6" fmla="*/ 62609 h 862926"/>
                <a:gd name="connsiteX7" fmla="*/ 38258 w 714047"/>
                <a:gd name="connsiteY7" fmla="*/ 71829 h 862926"/>
                <a:gd name="connsiteX8" fmla="*/ 1118 w 714047"/>
                <a:gd name="connsiteY8" fmla="*/ 174547 h 862926"/>
                <a:gd name="connsiteX9" fmla="*/ 50374 w 714047"/>
                <a:gd name="connsiteY9" fmla="*/ 300109 h 862926"/>
                <a:gd name="connsiteX10" fmla="*/ 101352 w 714047"/>
                <a:gd name="connsiteY10" fmla="*/ 432743 h 862926"/>
                <a:gd name="connsiteX11" fmla="*/ 92848 w 714047"/>
                <a:gd name="connsiteY11" fmla="*/ 590874 h 862926"/>
                <a:gd name="connsiteX12" fmla="*/ 70552 w 714047"/>
                <a:gd name="connsiteY12" fmla="*/ 739875 h 862926"/>
                <a:gd name="connsiteX13" fmla="*/ 110008 w 714047"/>
                <a:gd name="connsiteY13" fmla="*/ 847378 h 862926"/>
                <a:gd name="connsiteX14" fmla="*/ 227371 w 714047"/>
                <a:gd name="connsiteY14" fmla="*/ 842257 h 862926"/>
                <a:gd name="connsiteX15" fmla="*/ 243937 w 714047"/>
                <a:gd name="connsiteY15" fmla="*/ 830522 h 862926"/>
                <a:gd name="connsiteX16" fmla="*/ 246437 w 714047"/>
                <a:gd name="connsiteY16" fmla="*/ 830629 h 862926"/>
                <a:gd name="connsiteX17" fmla="*/ 370688 w 714047"/>
                <a:gd name="connsiteY17" fmla="*/ 778965 h 862926"/>
                <a:gd name="connsiteX18" fmla="*/ 506995 w 714047"/>
                <a:gd name="connsiteY18" fmla="*/ 743106 h 862926"/>
                <a:gd name="connsiteX19" fmla="*/ 511978 w 714047"/>
                <a:gd name="connsiteY19" fmla="*/ 742954 h 862926"/>
                <a:gd name="connsiteX20" fmla="*/ 569113 w 714047"/>
                <a:gd name="connsiteY20" fmla="*/ 792301 h 862926"/>
                <a:gd name="connsiteX21" fmla="*/ 629189 w 714047"/>
                <a:gd name="connsiteY21" fmla="*/ 811320 h 862926"/>
                <a:gd name="connsiteX22" fmla="*/ 681462 w 714047"/>
                <a:gd name="connsiteY22" fmla="*/ 781693 h 862926"/>
                <a:gd name="connsiteX23" fmla="*/ 706959 w 714047"/>
                <a:gd name="connsiteY23" fmla="*/ 638179 h 862926"/>
                <a:gd name="connsiteX24" fmla="*/ 710952 w 714047"/>
                <a:gd name="connsiteY24" fmla="*/ 466454 h 862926"/>
                <a:gd name="connsiteX25" fmla="*/ 713893 w 714047"/>
                <a:gd name="connsiteY25" fmla="*/ 299652 h 862926"/>
                <a:gd name="connsiteX26" fmla="*/ 375154 w 714047"/>
                <a:gd name="connsiteY26" fmla="*/ 755374 h 862926"/>
                <a:gd name="connsiteX27" fmla="*/ 269205 w 714047"/>
                <a:gd name="connsiteY27" fmla="*/ 808120 h 862926"/>
                <a:gd name="connsiteX28" fmla="*/ 331598 w 714047"/>
                <a:gd name="connsiteY28" fmla="*/ 745925 h 862926"/>
                <a:gd name="connsiteX29" fmla="*/ 459019 w 714047"/>
                <a:gd name="connsiteY29" fmla="*/ 711955 h 862926"/>
                <a:gd name="connsiteX30" fmla="*/ 482215 w 714047"/>
                <a:gd name="connsiteY30" fmla="*/ 721419 h 862926"/>
                <a:gd name="connsiteX31" fmla="*/ 375154 w 714047"/>
                <a:gd name="connsiteY31" fmla="*/ 755374 h 862926"/>
                <a:gd name="connsiteX32" fmla="*/ 695087 w 714047"/>
                <a:gd name="connsiteY32" fmla="*/ 393363 h 862926"/>
                <a:gd name="connsiteX33" fmla="*/ 691307 w 714047"/>
                <a:gd name="connsiteY33" fmla="*/ 555958 h 862926"/>
                <a:gd name="connsiteX34" fmla="*/ 689402 w 714047"/>
                <a:gd name="connsiteY34" fmla="*/ 638163 h 862926"/>
                <a:gd name="connsiteX35" fmla="*/ 686690 w 714047"/>
                <a:gd name="connsiteY35" fmla="*/ 714607 h 862926"/>
                <a:gd name="connsiteX36" fmla="*/ 663281 w 714047"/>
                <a:gd name="connsiteY36" fmla="*/ 775735 h 862926"/>
                <a:gd name="connsiteX37" fmla="*/ 606984 w 714047"/>
                <a:gd name="connsiteY37" fmla="*/ 790274 h 862926"/>
                <a:gd name="connsiteX38" fmla="*/ 503017 w 714047"/>
                <a:gd name="connsiteY38" fmla="*/ 712413 h 862926"/>
                <a:gd name="connsiteX39" fmla="*/ 383978 w 714047"/>
                <a:gd name="connsiteY39" fmla="*/ 695846 h 862926"/>
                <a:gd name="connsiteX40" fmla="*/ 277328 w 714047"/>
                <a:gd name="connsiteY40" fmla="*/ 774271 h 862926"/>
                <a:gd name="connsiteX41" fmla="*/ 168804 w 714047"/>
                <a:gd name="connsiteY41" fmla="*/ 844193 h 862926"/>
                <a:gd name="connsiteX42" fmla="*/ 114611 w 714047"/>
                <a:gd name="connsiteY42" fmla="*/ 827977 h 862926"/>
                <a:gd name="connsiteX43" fmla="*/ 90348 w 714047"/>
                <a:gd name="connsiteY43" fmla="*/ 779651 h 862926"/>
                <a:gd name="connsiteX44" fmla="*/ 100940 w 714047"/>
                <a:gd name="connsiteY44" fmla="*/ 646240 h 862926"/>
                <a:gd name="connsiteX45" fmla="*/ 99386 w 714047"/>
                <a:gd name="connsiteY45" fmla="*/ 358326 h 862926"/>
                <a:gd name="connsiteX46" fmla="*/ 40102 w 714047"/>
                <a:gd name="connsiteY46" fmla="*/ 242045 h 862926"/>
                <a:gd name="connsiteX47" fmla="*/ 22348 w 714047"/>
                <a:gd name="connsiteY47" fmla="*/ 123112 h 862926"/>
                <a:gd name="connsiteX48" fmla="*/ 55525 w 714047"/>
                <a:gd name="connsiteY48" fmla="*/ 83259 h 862926"/>
                <a:gd name="connsiteX49" fmla="*/ 120859 w 714047"/>
                <a:gd name="connsiteY49" fmla="*/ 84098 h 862926"/>
                <a:gd name="connsiteX50" fmla="*/ 264938 w 714047"/>
                <a:gd name="connsiteY50" fmla="*/ 86536 h 862926"/>
                <a:gd name="connsiteX51" fmla="*/ 292553 w 714047"/>
                <a:gd name="connsiteY51" fmla="*/ 81720 h 862926"/>
                <a:gd name="connsiteX52" fmla="*/ 295205 w 714047"/>
                <a:gd name="connsiteY52" fmla="*/ 81431 h 862926"/>
                <a:gd name="connsiteX53" fmla="*/ 300295 w 714047"/>
                <a:gd name="connsiteY53" fmla="*/ 80059 h 862926"/>
                <a:gd name="connsiteX54" fmla="*/ 335042 w 714047"/>
                <a:gd name="connsiteY54" fmla="*/ 70869 h 862926"/>
                <a:gd name="connsiteX55" fmla="*/ 340117 w 714047"/>
                <a:gd name="connsiteY55" fmla="*/ 66800 h 862926"/>
                <a:gd name="connsiteX56" fmla="*/ 571506 w 714047"/>
                <a:gd name="connsiteY56" fmla="*/ 30453 h 862926"/>
                <a:gd name="connsiteX57" fmla="*/ 693029 w 714047"/>
                <a:gd name="connsiteY57" fmla="*/ 238372 h 862926"/>
                <a:gd name="connsiteX58" fmla="*/ 695087 w 714047"/>
                <a:gd name="connsiteY58" fmla="*/ 393363 h 86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14047" h="862926">
                  <a:moveTo>
                    <a:pt x="713893" y="299652"/>
                  </a:moveTo>
                  <a:cubicBezTo>
                    <a:pt x="712582" y="207252"/>
                    <a:pt x="695194" y="107110"/>
                    <a:pt x="624526" y="44001"/>
                  </a:cubicBezTo>
                  <a:cubicBezTo>
                    <a:pt x="591333" y="14359"/>
                    <a:pt x="550474" y="-987"/>
                    <a:pt x="506781" y="49"/>
                  </a:cubicBezTo>
                  <a:cubicBezTo>
                    <a:pt x="455834" y="1253"/>
                    <a:pt x="408102" y="21126"/>
                    <a:pt x="361087" y="39673"/>
                  </a:cubicBezTo>
                  <a:cubicBezTo>
                    <a:pt x="339919" y="48025"/>
                    <a:pt x="318628" y="56010"/>
                    <a:pt x="296759" y="62061"/>
                  </a:cubicBezTo>
                  <a:cubicBezTo>
                    <a:pt x="257790" y="70793"/>
                    <a:pt x="217923" y="74298"/>
                    <a:pt x="177994" y="72287"/>
                  </a:cubicBezTo>
                  <a:cubicBezTo>
                    <a:pt x="152482" y="70991"/>
                    <a:pt x="127702" y="66130"/>
                    <a:pt x="102464" y="62609"/>
                  </a:cubicBezTo>
                  <a:cubicBezTo>
                    <a:pt x="80717" y="59576"/>
                    <a:pt x="57613" y="59394"/>
                    <a:pt x="38258" y="71829"/>
                  </a:cubicBezTo>
                  <a:cubicBezTo>
                    <a:pt x="5751" y="92739"/>
                    <a:pt x="-3515" y="137422"/>
                    <a:pt x="1118" y="174547"/>
                  </a:cubicBezTo>
                  <a:cubicBezTo>
                    <a:pt x="6818" y="220252"/>
                    <a:pt x="28779" y="260790"/>
                    <a:pt x="50374" y="300109"/>
                  </a:cubicBezTo>
                  <a:cubicBezTo>
                    <a:pt x="73493" y="342202"/>
                    <a:pt x="94738" y="384006"/>
                    <a:pt x="101352" y="432743"/>
                  </a:cubicBezTo>
                  <a:cubicBezTo>
                    <a:pt x="108499" y="485336"/>
                    <a:pt x="101519" y="538981"/>
                    <a:pt x="92848" y="590874"/>
                  </a:cubicBezTo>
                  <a:cubicBezTo>
                    <a:pt x="84618" y="640068"/>
                    <a:pt x="72426" y="689811"/>
                    <a:pt x="70552" y="739875"/>
                  </a:cubicBezTo>
                  <a:cubicBezTo>
                    <a:pt x="69073" y="779453"/>
                    <a:pt x="76846" y="823344"/>
                    <a:pt x="110008" y="847378"/>
                  </a:cubicBezTo>
                  <a:cubicBezTo>
                    <a:pt x="145228" y="872905"/>
                    <a:pt x="192792" y="864005"/>
                    <a:pt x="227371" y="842257"/>
                  </a:cubicBezTo>
                  <a:cubicBezTo>
                    <a:pt x="233132" y="838630"/>
                    <a:pt x="238618" y="834683"/>
                    <a:pt x="243937" y="830522"/>
                  </a:cubicBezTo>
                  <a:cubicBezTo>
                    <a:pt x="244699" y="830675"/>
                    <a:pt x="245522" y="830721"/>
                    <a:pt x="246437" y="830629"/>
                  </a:cubicBezTo>
                  <a:cubicBezTo>
                    <a:pt x="292096" y="826194"/>
                    <a:pt x="331506" y="801978"/>
                    <a:pt x="370688" y="778965"/>
                  </a:cubicBezTo>
                  <a:cubicBezTo>
                    <a:pt x="411623" y="754932"/>
                    <a:pt x="458913" y="730441"/>
                    <a:pt x="506995" y="743106"/>
                  </a:cubicBezTo>
                  <a:cubicBezTo>
                    <a:pt x="508854" y="743593"/>
                    <a:pt x="510515" y="743487"/>
                    <a:pt x="511978" y="742954"/>
                  </a:cubicBezTo>
                  <a:cubicBezTo>
                    <a:pt x="530845" y="759397"/>
                    <a:pt x="548128" y="778462"/>
                    <a:pt x="569113" y="792301"/>
                  </a:cubicBezTo>
                  <a:cubicBezTo>
                    <a:pt x="586791" y="803959"/>
                    <a:pt x="607990" y="812631"/>
                    <a:pt x="629189" y="811320"/>
                  </a:cubicBezTo>
                  <a:cubicBezTo>
                    <a:pt x="650296" y="810009"/>
                    <a:pt x="668554" y="799006"/>
                    <a:pt x="681462" y="781693"/>
                  </a:cubicBezTo>
                  <a:cubicBezTo>
                    <a:pt x="711043" y="742008"/>
                    <a:pt x="705846" y="685498"/>
                    <a:pt x="706959" y="638179"/>
                  </a:cubicBezTo>
                  <a:cubicBezTo>
                    <a:pt x="708285" y="580937"/>
                    <a:pt x="709626" y="523695"/>
                    <a:pt x="710952" y="466454"/>
                  </a:cubicBezTo>
                  <a:cubicBezTo>
                    <a:pt x="712232" y="410889"/>
                    <a:pt x="714685" y="355217"/>
                    <a:pt x="713893" y="299652"/>
                  </a:cubicBezTo>
                  <a:close/>
                  <a:moveTo>
                    <a:pt x="375154" y="755374"/>
                  </a:moveTo>
                  <a:cubicBezTo>
                    <a:pt x="341001" y="774637"/>
                    <a:pt x="307137" y="798214"/>
                    <a:pt x="269205" y="808120"/>
                  </a:cubicBezTo>
                  <a:cubicBezTo>
                    <a:pt x="290160" y="787606"/>
                    <a:pt x="309393" y="764945"/>
                    <a:pt x="331598" y="745925"/>
                  </a:cubicBezTo>
                  <a:cubicBezTo>
                    <a:pt x="367092" y="715552"/>
                    <a:pt x="413619" y="699702"/>
                    <a:pt x="459019" y="711955"/>
                  </a:cubicBezTo>
                  <a:cubicBezTo>
                    <a:pt x="467340" y="714195"/>
                    <a:pt x="475006" y="717457"/>
                    <a:pt x="482215" y="721419"/>
                  </a:cubicBezTo>
                  <a:cubicBezTo>
                    <a:pt x="444739" y="720947"/>
                    <a:pt x="408118" y="736797"/>
                    <a:pt x="375154" y="755374"/>
                  </a:cubicBezTo>
                  <a:close/>
                  <a:moveTo>
                    <a:pt x="695087" y="393363"/>
                  </a:moveTo>
                  <a:cubicBezTo>
                    <a:pt x="693822" y="447556"/>
                    <a:pt x="692572" y="501750"/>
                    <a:pt x="691307" y="555958"/>
                  </a:cubicBezTo>
                  <a:cubicBezTo>
                    <a:pt x="690667" y="583360"/>
                    <a:pt x="690027" y="610762"/>
                    <a:pt x="689402" y="638163"/>
                  </a:cubicBezTo>
                  <a:cubicBezTo>
                    <a:pt x="688808" y="663568"/>
                    <a:pt x="689296" y="689324"/>
                    <a:pt x="686690" y="714607"/>
                  </a:cubicBezTo>
                  <a:cubicBezTo>
                    <a:pt x="684419" y="736644"/>
                    <a:pt x="678308" y="759382"/>
                    <a:pt x="663281" y="775735"/>
                  </a:cubicBezTo>
                  <a:cubicBezTo>
                    <a:pt x="648239" y="792118"/>
                    <a:pt x="627543" y="796171"/>
                    <a:pt x="606984" y="790274"/>
                  </a:cubicBezTo>
                  <a:cubicBezTo>
                    <a:pt x="564480" y="778081"/>
                    <a:pt x="538572" y="736690"/>
                    <a:pt x="503017" y="712413"/>
                  </a:cubicBezTo>
                  <a:cubicBezTo>
                    <a:pt x="468011" y="688531"/>
                    <a:pt x="423784" y="683990"/>
                    <a:pt x="383978" y="695846"/>
                  </a:cubicBezTo>
                  <a:cubicBezTo>
                    <a:pt x="340437" y="708800"/>
                    <a:pt x="308448" y="741612"/>
                    <a:pt x="277328" y="774271"/>
                  </a:cubicBezTo>
                  <a:cubicBezTo>
                    <a:pt x="247564" y="805514"/>
                    <a:pt x="213274" y="840764"/>
                    <a:pt x="168804" y="844193"/>
                  </a:cubicBezTo>
                  <a:cubicBezTo>
                    <a:pt x="149617" y="845671"/>
                    <a:pt x="129485" y="841419"/>
                    <a:pt x="114611" y="827977"/>
                  </a:cubicBezTo>
                  <a:cubicBezTo>
                    <a:pt x="100879" y="815572"/>
                    <a:pt x="93732" y="797955"/>
                    <a:pt x="90348" y="779651"/>
                  </a:cubicBezTo>
                  <a:cubicBezTo>
                    <a:pt x="82271" y="736004"/>
                    <a:pt x="93381" y="689095"/>
                    <a:pt x="100940" y="646240"/>
                  </a:cubicBezTo>
                  <a:cubicBezTo>
                    <a:pt x="117750" y="550914"/>
                    <a:pt x="137333" y="451062"/>
                    <a:pt x="99386" y="358326"/>
                  </a:cubicBezTo>
                  <a:cubicBezTo>
                    <a:pt x="82820" y="317833"/>
                    <a:pt x="58558" y="281532"/>
                    <a:pt x="40102" y="242045"/>
                  </a:cubicBezTo>
                  <a:cubicBezTo>
                    <a:pt x="23201" y="205880"/>
                    <a:pt x="9897" y="163026"/>
                    <a:pt x="22348" y="123112"/>
                  </a:cubicBezTo>
                  <a:cubicBezTo>
                    <a:pt x="27773" y="105754"/>
                    <a:pt x="38776" y="89935"/>
                    <a:pt x="55525" y="83259"/>
                  </a:cubicBezTo>
                  <a:cubicBezTo>
                    <a:pt x="76312" y="74984"/>
                    <a:pt x="99721" y="80440"/>
                    <a:pt x="120859" y="84098"/>
                  </a:cubicBezTo>
                  <a:cubicBezTo>
                    <a:pt x="168606" y="92342"/>
                    <a:pt x="216978" y="93379"/>
                    <a:pt x="264938" y="86536"/>
                  </a:cubicBezTo>
                  <a:cubicBezTo>
                    <a:pt x="274204" y="85210"/>
                    <a:pt x="283409" y="83610"/>
                    <a:pt x="292553" y="81720"/>
                  </a:cubicBezTo>
                  <a:cubicBezTo>
                    <a:pt x="293391" y="81751"/>
                    <a:pt x="294275" y="81674"/>
                    <a:pt x="295205" y="81431"/>
                  </a:cubicBezTo>
                  <a:cubicBezTo>
                    <a:pt x="296896" y="80989"/>
                    <a:pt x="298603" y="80531"/>
                    <a:pt x="300295" y="80059"/>
                  </a:cubicBezTo>
                  <a:cubicBezTo>
                    <a:pt x="311969" y="77453"/>
                    <a:pt x="323551" y="74374"/>
                    <a:pt x="335042" y="70869"/>
                  </a:cubicBezTo>
                  <a:cubicBezTo>
                    <a:pt x="337496" y="70123"/>
                    <a:pt x="339157" y="68614"/>
                    <a:pt x="340117" y="66800"/>
                  </a:cubicBezTo>
                  <a:cubicBezTo>
                    <a:pt x="415250" y="38545"/>
                    <a:pt x="494589" y="-3837"/>
                    <a:pt x="571506" y="30453"/>
                  </a:cubicBezTo>
                  <a:cubicBezTo>
                    <a:pt x="649291" y="65139"/>
                    <a:pt x="684480" y="156000"/>
                    <a:pt x="693029" y="238372"/>
                  </a:cubicBezTo>
                  <a:cubicBezTo>
                    <a:pt x="698363" y="289838"/>
                    <a:pt x="696291" y="341761"/>
                    <a:pt x="695087" y="39336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1" name="任意多边形: 形状 6190">
              <a:extLst>
                <a:ext uri="{FF2B5EF4-FFF2-40B4-BE49-F238E27FC236}">
                  <a16:creationId xmlns:a16="http://schemas.microsoft.com/office/drawing/2014/main" id="{191DEDB2-C6FC-E6C6-AF21-FBAF9B623CC8}"/>
                </a:ext>
              </a:extLst>
            </p:cNvPr>
            <p:cNvSpPr/>
            <p:nvPr/>
          </p:nvSpPr>
          <p:spPr>
            <a:xfrm>
              <a:off x="8804364" y="2606313"/>
              <a:ext cx="267436" cy="46693"/>
            </a:xfrm>
            <a:custGeom>
              <a:avLst/>
              <a:gdLst>
                <a:gd name="connsiteX0" fmla="*/ 256908 w 267436"/>
                <a:gd name="connsiteY0" fmla="*/ 696 h 46693"/>
                <a:gd name="connsiteX1" fmla="*/ 10782 w 267436"/>
                <a:gd name="connsiteY1" fmla="*/ 10876 h 46693"/>
                <a:gd name="connsiteX2" fmla="*/ 6119 w 267436"/>
                <a:gd name="connsiteY2" fmla="*/ 28584 h 46693"/>
                <a:gd name="connsiteX3" fmla="*/ 261572 w 267436"/>
                <a:gd name="connsiteY3" fmla="*/ 18404 h 46693"/>
                <a:gd name="connsiteX4" fmla="*/ 256908 w 267436"/>
                <a:gd name="connsiteY4" fmla="*/ 696 h 4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36" h="46693">
                  <a:moveTo>
                    <a:pt x="256908" y="696"/>
                  </a:moveTo>
                  <a:cubicBezTo>
                    <a:pt x="178575" y="33477"/>
                    <a:pt x="91326" y="37226"/>
                    <a:pt x="10782" y="10876"/>
                  </a:cubicBezTo>
                  <a:cubicBezTo>
                    <a:pt x="-23" y="7340"/>
                    <a:pt x="-4641" y="25064"/>
                    <a:pt x="6119" y="28584"/>
                  </a:cubicBezTo>
                  <a:cubicBezTo>
                    <a:pt x="89329" y="55803"/>
                    <a:pt x="180601" y="52283"/>
                    <a:pt x="261572" y="18404"/>
                  </a:cubicBezTo>
                  <a:cubicBezTo>
                    <a:pt x="271935" y="14076"/>
                    <a:pt x="267424" y="-3709"/>
                    <a:pt x="256908" y="69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00" name="组合 6199">
            <a:extLst>
              <a:ext uri="{FF2B5EF4-FFF2-40B4-BE49-F238E27FC236}">
                <a16:creationId xmlns:a16="http://schemas.microsoft.com/office/drawing/2014/main" id="{688B79F9-D59D-DE70-8F2D-1180A9B764D4}"/>
              </a:ext>
            </a:extLst>
          </p:cNvPr>
          <p:cNvGrpSpPr/>
          <p:nvPr/>
        </p:nvGrpSpPr>
        <p:grpSpPr>
          <a:xfrm rot="19182889">
            <a:off x="10119347" y="545027"/>
            <a:ext cx="1368182" cy="2093745"/>
            <a:chOff x="9860499" y="740711"/>
            <a:chExt cx="1734722" cy="2654665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6192" name="任意多边形: 形状 6191">
              <a:extLst>
                <a:ext uri="{FF2B5EF4-FFF2-40B4-BE49-F238E27FC236}">
                  <a16:creationId xmlns:a16="http://schemas.microsoft.com/office/drawing/2014/main" id="{4B210698-E834-98D4-1252-0D17F934F8B3}"/>
                </a:ext>
              </a:extLst>
            </p:cNvPr>
            <p:cNvSpPr/>
            <p:nvPr/>
          </p:nvSpPr>
          <p:spPr>
            <a:xfrm>
              <a:off x="10042198" y="2323362"/>
              <a:ext cx="150318" cy="124928"/>
            </a:xfrm>
            <a:custGeom>
              <a:avLst/>
              <a:gdLst>
                <a:gd name="connsiteX0" fmla="*/ 148343 w 150318"/>
                <a:gd name="connsiteY0" fmla="*/ 49987 h 124928"/>
                <a:gd name="connsiteX1" fmla="*/ 74718 w 150318"/>
                <a:gd name="connsiteY1" fmla="*/ 31 h 124928"/>
                <a:gd name="connsiteX2" fmla="*/ 70329 w 150318"/>
                <a:gd name="connsiteY2" fmla="*/ 1509 h 124928"/>
                <a:gd name="connsiteX3" fmla="*/ 3944 w 150318"/>
                <a:gd name="connsiteY3" fmla="*/ 36759 h 124928"/>
                <a:gd name="connsiteX4" fmla="*/ 30202 w 150318"/>
                <a:gd name="connsiteY4" fmla="*/ 110246 h 124928"/>
                <a:gd name="connsiteX5" fmla="*/ 115013 w 150318"/>
                <a:gd name="connsiteY5" fmla="*/ 118506 h 124928"/>
                <a:gd name="connsiteX6" fmla="*/ 148343 w 150318"/>
                <a:gd name="connsiteY6" fmla="*/ 49987 h 124928"/>
                <a:gd name="connsiteX7" fmla="*/ 115242 w 150318"/>
                <a:gd name="connsiteY7" fmla="*/ 101483 h 124928"/>
                <a:gd name="connsiteX8" fmla="*/ 15831 w 150318"/>
                <a:gd name="connsiteY8" fmla="*/ 50003 h 124928"/>
                <a:gd name="connsiteX9" fmla="*/ 83588 w 150318"/>
                <a:gd name="connsiteY9" fmla="*/ 17557 h 124928"/>
                <a:gd name="connsiteX10" fmla="*/ 88556 w 150318"/>
                <a:gd name="connsiteY10" fmla="*/ 16261 h 124928"/>
                <a:gd name="connsiteX11" fmla="*/ 130192 w 150318"/>
                <a:gd name="connsiteY11" fmla="*/ 44608 h 124928"/>
                <a:gd name="connsiteX12" fmla="*/ 115242 w 150318"/>
                <a:gd name="connsiteY12" fmla="*/ 101483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318" h="124928">
                  <a:moveTo>
                    <a:pt x="148343" y="49987"/>
                  </a:moveTo>
                  <a:cubicBezTo>
                    <a:pt x="140022" y="17465"/>
                    <a:pt x="106738" y="-853"/>
                    <a:pt x="74718" y="31"/>
                  </a:cubicBezTo>
                  <a:cubicBezTo>
                    <a:pt x="72920" y="76"/>
                    <a:pt x="71457" y="640"/>
                    <a:pt x="70329" y="1509"/>
                  </a:cubicBezTo>
                  <a:cubicBezTo>
                    <a:pt x="43492" y="1265"/>
                    <a:pt x="14993" y="9937"/>
                    <a:pt x="3944" y="36759"/>
                  </a:cubicBezTo>
                  <a:cubicBezTo>
                    <a:pt x="-7288" y="64039"/>
                    <a:pt x="6718" y="94702"/>
                    <a:pt x="30202" y="110246"/>
                  </a:cubicBezTo>
                  <a:cubicBezTo>
                    <a:pt x="54114" y="126081"/>
                    <a:pt x="88526" y="129540"/>
                    <a:pt x="115013" y="118506"/>
                  </a:cubicBezTo>
                  <a:cubicBezTo>
                    <a:pt x="142308" y="107107"/>
                    <a:pt x="155643" y="78471"/>
                    <a:pt x="148343" y="49987"/>
                  </a:cubicBezTo>
                  <a:close/>
                  <a:moveTo>
                    <a:pt x="115242" y="101483"/>
                  </a:moveTo>
                  <a:cubicBezTo>
                    <a:pt x="78940" y="122789"/>
                    <a:pt x="7114" y="100798"/>
                    <a:pt x="15831" y="50003"/>
                  </a:cubicBezTo>
                  <a:cubicBezTo>
                    <a:pt x="21196" y="18684"/>
                    <a:pt x="58092" y="14615"/>
                    <a:pt x="83588" y="17557"/>
                  </a:cubicBezTo>
                  <a:cubicBezTo>
                    <a:pt x="85706" y="17800"/>
                    <a:pt x="87368" y="17267"/>
                    <a:pt x="88556" y="16261"/>
                  </a:cubicBezTo>
                  <a:cubicBezTo>
                    <a:pt x="105808" y="19187"/>
                    <a:pt x="122054" y="28514"/>
                    <a:pt x="130192" y="44608"/>
                  </a:cubicBezTo>
                  <a:cubicBezTo>
                    <a:pt x="140266" y="64481"/>
                    <a:pt x="134886" y="89947"/>
                    <a:pt x="115242" y="101483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3" name="任意多边形: 形状 6192">
              <a:extLst>
                <a:ext uri="{FF2B5EF4-FFF2-40B4-BE49-F238E27FC236}">
                  <a16:creationId xmlns:a16="http://schemas.microsoft.com/office/drawing/2014/main" id="{BB1D0B69-F7E4-DDB6-FD9C-3BB230E4AD05}"/>
                </a:ext>
              </a:extLst>
            </p:cNvPr>
            <p:cNvSpPr/>
            <p:nvPr/>
          </p:nvSpPr>
          <p:spPr>
            <a:xfrm>
              <a:off x="9860499" y="740711"/>
              <a:ext cx="1734722" cy="2654665"/>
            </a:xfrm>
            <a:custGeom>
              <a:avLst/>
              <a:gdLst>
                <a:gd name="connsiteX0" fmla="*/ 1726178 w 1734722"/>
                <a:gd name="connsiteY0" fmla="*/ 125417 h 2654665"/>
                <a:gd name="connsiteX1" fmla="*/ 1663465 w 1734722"/>
                <a:gd name="connsiteY1" fmla="*/ 29421 h 2654665"/>
                <a:gd name="connsiteX2" fmla="*/ 1556892 w 1734722"/>
                <a:gd name="connsiteY2" fmla="*/ 9883 h 2654665"/>
                <a:gd name="connsiteX3" fmla="*/ 1553814 w 1734722"/>
                <a:gd name="connsiteY3" fmla="*/ 11666 h 2654665"/>
                <a:gd name="connsiteX4" fmla="*/ 1516247 w 1734722"/>
                <a:gd name="connsiteY4" fmla="*/ 23 h 2654665"/>
                <a:gd name="connsiteX5" fmla="*/ 1454769 w 1734722"/>
                <a:gd name="connsiteY5" fmla="*/ 12138 h 2654665"/>
                <a:gd name="connsiteX6" fmla="*/ 1404172 w 1734722"/>
                <a:gd name="connsiteY6" fmla="*/ 34480 h 2654665"/>
                <a:gd name="connsiteX7" fmla="*/ 1389603 w 1734722"/>
                <a:gd name="connsiteY7" fmla="*/ 83462 h 2654665"/>
                <a:gd name="connsiteX8" fmla="*/ 1400347 w 1734722"/>
                <a:gd name="connsiteY8" fmla="*/ 136924 h 2654665"/>
                <a:gd name="connsiteX9" fmla="*/ 1444223 w 1734722"/>
                <a:gd name="connsiteY9" fmla="*/ 159601 h 2654665"/>
                <a:gd name="connsiteX10" fmla="*/ 1502104 w 1734722"/>
                <a:gd name="connsiteY10" fmla="*/ 143141 h 2654665"/>
                <a:gd name="connsiteX11" fmla="*/ 1581520 w 1734722"/>
                <a:gd name="connsiteY11" fmla="*/ 74790 h 2654665"/>
                <a:gd name="connsiteX12" fmla="*/ 1637237 w 1734722"/>
                <a:gd name="connsiteY12" fmla="*/ 129502 h 2654665"/>
                <a:gd name="connsiteX13" fmla="*/ 1641489 w 1734722"/>
                <a:gd name="connsiteY13" fmla="*/ 232052 h 2654665"/>
                <a:gd name="connsiteX14" fmla="*/ 1623811 w 1734722"/>
                <a:gd name="connsiteY14" fmla="*/ 444543 h 2654665"/>
                <a:gd name="connsiteX15" fmla="*/ 1578396 w 1734722"/>
                <a:gd name="connsiteY15" fmla="*/ 649750 h 2654665"/>
                <a:gd name="connsiteX16" fmla="*/ 1504787 w 1734722"/>
                <a:gd name="connsiteY16" fmla="*/ 839427 h 2654665"/>
                <a:gd name="connsiteX17" fmla="*/ 1444253 w 1734722"/>
                <a:gd name="connsiteY17" fmla="*/ 1045822 h 2654665"/>
                <a:gd name="connsiteX18" fmla="*/ 1389481 w 1734722"/>
                <a:gd name="connsiteY18" fmla="*/ 1064156 h 2654665"/>
                <a:gd name="connsiteX19" fmla="*/ 1371924 w 1734722"/>
                <a:gd name="connsiteY19" fmla="*/ 1104359 h 2654665"/>
                <a:gd name="connsiteX20" fmla="*/ 1356745 w 1734722"/>
                <a:gd name="connsiteY20" fmla="*/ 1160274 h 2654665"/>
                <a:gd name="connsiteX21" fmla="*/ 1342343 w 1734722"/>
                <a:gd name="connsiteY21" fmla="*/ 1210688 h 2654665"/>
                <a:gd name="connsiteX22" fmla="*/ 1315612 w 1734722"/>
                <a:gd name="connsiteY22" fmla="*/ 1246136 h 2654665"/>
                <a:gd name="connsiteX23" fmla="*/ 1223151 w 1734722"/>
                <a:gd name="connsiteY23" fmla="*/ 1235636 h 2654665"/>
                <a:gd name="connsiteX24" fmla="*/ 1010005 w 1734722"/>
                <a:gd name="connsiteY24" fmla="*/ 1119904 h 2654665"/>
                <a:gd name="connsiteX25" fmla="*/ 1002781 w 1734722"/>
                <a:gd name="connsiteY25" fmla="*/ 1111872 h 2654665"/>
                <a:gd name="connsiteX26" fmla="*/ 967714 w 1734722"/>
                <a:gd name="connsiteY26" fmla="*/ 1122860 h 2654665"/>
                <a:gd name="connsiteX27" fmla="*/ 605840 w 1734722"/>
                <a:gd name="connsiteY27" fmla="*/ 883440 h 2654665"/>
                <a:gd name="connsiteX28" fmla="*/ 458926 w 1734722"/>
                <a:gd name="connsiteY28" fmla="*/ 715312 h 2654665"/>
                <a:gd name="connsiteX29" fmla="*/ 358967 w 1734722"/>
                <a:gd name="connsiteY29" fmla="*/ 503948 h 2654665"/>
                <a:gd name="connsiteX30" fmla="*/ 415919 w 1734722"/>
                <a:gd name="connsiteY30" fmla="*/ 297248 h 2654665"/>
                <a:gd name="connsiteX31" fmla="*/ 426282 w 1734722"/>
                <a:gd name="connsiteY31" fmla="*/ 303238 h 2654665"/>
                <a:gd name="connsiteX32" fmla="*/ 485581 w 1734722"/>
                <a:gd name="connsiteY32" fmla="*/ 310187 h 2654665"/>
                <a:gd name="connsiteX33" fmla="*/ 544392 w 1734722"/>
                <a:gd name="connsiteY33" fmla="*/ 296121 h 2654665"/>
                <a:gd name="connsiteX34" fmla="*/ 580831 w 1734722"/>
                <a:gd name="connsiteY34" fmla="*/ 261373 h 2654665"/>
                <a:gd name="connsiteX35" fmla="*/ 586058 w 1734722"/>
                <a:gd name="connsiteY35" fmla="*/ 207988 h 2654665"/>
                <a:gd name="connsiteX36" fmla="*/ 574583 w 1734722"/>
                <a:gd name="connsiteY36" fmla="*/ 159585 h 2654665"/>
                <a:gd name="connsiteX37" fmla="*/ 527582 w 1734722"/>
                <a:gd name="connsiteY37" fmla="*/ 146616 h 2654665"/>
                <a:gd name="connsiteX38" fmla="*/ 402554 w 1734722"/>
                <a:gd name="connsiteY38" fmla="*/ 215577 h 2654665"/>
                <a:gd name="connsiteX39" fmla="*/ 400085 w 1734722"/>
                <a:gd name="connsiteY39" fmla="*/ 225636 h 2654665"/>
                <a:gd name="connsiteX40" fmla="*/ 395863 w 1734722"/>
                <a:gd name="connsiteY40" fmla="*/ 232859 h 2654665"/>
                <a:gd name="connsiteX41" fmla="*/ 296590 w 1734722"/>
                <a:gd name="connsiteY41" fmla="*/ 409613 h 2654665"/>
                <a:gd name="connsiteX42" fmla="*/ 339612 w 1734722"/>
                <a:gd name="connsiteY42" fmla="*/ 668800 h 2654665"/>
                <a:gd name="connsiteX43" fmla="*/ 495975 w 1734722"/>
                <a:gd name="connsiteY43" fmla="*/ 880392 h 2654665"/>
                <a:gd name="connsiteX44" fmla="*/ 690193 w 1734722"/>
                <a:gd name="connsiteY44" fmla="*/ 1047453 h 2654665"/>
                <a:gd name="connsiteX45" fmla="*/ 942751 w 1734722"/>
                <a:gd name="connsiteY45" fmla="*/ 1190831 h 2654665"/>
                <a:gd name="connsiteX46" fmla="*/ 946942 w 1734722"/>
                <a:gd name="connsiteY46" fmla="*/ 1191486 h 2654665"/>
                <a:gd name="connsiteX47" fmla="*/ 1042222 w 1734722"/>
                <a:gd name="connsiteY47" fmla="*/ 1274696 h 2654665"/>
                <a:gd name="connsiteX48" fmla="*/ 1279646 w 1734722"/>
                <a:gd name="connsiteY48" fmla="*/ 1444729 h 2654665"/>
                <a:gd name="connsiteX49" fmla="*/ 1332681 w 1734722"/>
                <a:gd name="connsiteY49" fmla="*/ 1594096 h 2654665"/>
                <a:gd name="connsiteX50" fmla="*/ 1345285 w 1734722"/>
                <a:gd name="connsiteY50" fmla="*/ 1764266 h 2654665"/>
                <a:gd name="connsiteX51" fmla="*/ 1307611 w 1734722"/>
                <a:gd name="connsiteY51" fmla="*/ 2122132 h 2654665"/>
                <a:gd name="connsiteX52" fmla="*/ 1256938 w 1734722"/>
                <a:gd name="connsiteY52" fmla="*/ 2271332 h 2654665"/>
                <a:gd name="connsiteX53" fmla="*/ 1161506 w 1734722"/>
                <a:gd name="connsiteY53" fmla="*/ 2391956 h 2654665"/>
                <a:gd name="connsiteX54" fmla="*/ 875420 w 1734722"/>
                <a:gd name="connsiteY54" fmla="*/ 2509136 h 2654665"/>
                <a:gd name="connsiteX55" fmla="*/ 533694 w 1734722"/>
                <a:gd name="connsiteY55" fmla="*/ 2513312 h 2654665"/>
                <a:gd name="connsiteX56" fmla="*/ 367776 w 1734722"/>
                <a:gd name="connsiteY56" fmla="*/ 2472667 h 2654665"/>
                <a:gd name="connsiteX57" fmla="*/ 230555 w 1734722"/>
                <a:gd name="connsiteY57" fmla="*/ 2407592 h 2654665"/>
                <a:gd name="connsiteX58" fmla="*/ 135533 w 1734722"/>
                <a:gd name="connsiteY58" fmla="*/ 2295151 h 2654665"/>
                <a:gd name="connsiteX59" fmla="*/ 108452 w 1734722"/>
                <a:gd name="connsiteY59" fmla="*/ 2151682 h 2654665"/>
                <a:gd name="connsiteX60" fmla="*/ 210834 w 1734722"/>
                <a:gd name="connsiteY60" fmla="*/ 1848376 h 2654665"/>
                <a:gd name="connsiteX61" fmla="*/ 252683 w 1734722"/>
                <a:gd name="connsiteY61" fmla="*/ 1777357 h 2654665"/>
                <a:gd name="connsiteX62" fmla="*/ 253552 w 1734722"/>
                <a:gd name="connsiteY62" fmla="*/ 1775361 h 2654665"/>
                <a:gd name="connsiteX63" fmla="*/ 315152 w 1734722"/>
                <a:gd name="connsiteY63" fmla="*/ 1771718 h 2654665"/>
                <a:gd name="connsiteX64" fmla="*/ 380181 w 1734722"/>
                <a:gd name="connsiteY64" fmla="*/ 1717357 h 2654665"/>
                <a:gd name="connsiteX65" fmla="*/ 386491 w 1734722"/>
                <a:gd name="connsiteY65" fmla="*/ 1628645 h 2654665"/>
                <a:gd name="connsiteX66" fmla="*/ 340542 w 1734722"/>
                <a:gd name="connsiteY66" fmla="*/ 1540604 h 2654665"/>
                <a:gd name="connsiteX67" fmla="*/ 277387 w 1734722"/>
                <a:gd name="connsiteY67" fmla="*/ 1516342 h 2654665"/>
                <a:gd name="connsiteX68" fmla="*/ 142010 w 1734722"/>
                <a:gd name="connsiteY68" fmla="*/ 1567441 h 2654665"/>
                <a:gd name="connsiteX69" fmla="*/ 159095 w 1734722"/>
                <a:gd name="connsiteY69" fmla="*/ 1726379 h 2654665"/>
                <a:gd name="connsiteX70" fmla="*/ 159978 w 1734722"/>
                <a:gd name="connsiteY70" fmla="*/ 1727324 h 2654665"/>
                <a:gd name="connsiteX71" fmla="*/ 28671 w 1734722"/>
                <a:gd name="connsiteY71" fmla="*/ 2014766 h 2654665"/>
                <a:gd name="connsiteX72" fmla="*/ 10261 w 1734722"/>
                <a:gd name="connsiteY72" fmla="*/ 2296767 h 2654665"/>
                <a:gd name="connsiteX73" fmla="*/ 149920 w 1734722"/>
                <a:gd name="connsiteY73" fmla="*/ 2520109 h 2654665"/>
                <a:gd name="connsiteX74" fmla="*/ 424149 w 1734722"/>
                <a:gd name="connsiteY74" fmla="*/ 2620556 h 2654665"/>
                <a:gd name="connsiteX75" fmla="*/ 752235 w 1734722"/>
                <a:gd name="connsiteY75" fmla="*/ 2653490 h 2654665"/>
                <a:gd name="connsiteX76" fmla="*/ 913185 w 1734722"/>
                <a:gd name="connsiteY76" fmla="*/ 2626637 h 2654665"/>
                <a:gd name="connsiteX77" fmla="*/ 1061607 w 1734722"/>
                <a:gd name="connsiteY77" fmla="*/ 2562034 h 2654665"/>
                <a:gd name="connsiteX78" fmla="*/ 1198386 w 1734722"/>
                <a:gd name="connsiteY78" fmla="*/ 2477864 h 2654665"/>
                <a:gd name="connsiteX79" fmla="*/ 1314850 w 1734722"/>
                <a:gd name="connsiteY79" fmla="*/ 2376914 h 2654665"/>
                <a:gd name="connsiteX80" fmla="*/ 1426682 w 1734722"/>
                <a:gd name="connsiteY80" fmla="*/ 2114527 h 2654665"/>
                <a:gd name="connsiteX81" fmla="*/ 1449145 w 1734722"/>
                <a:gd name="connsiteY81" fmla="*/ 1791088 h 2654665"/>
                <a:gd name="connsiteX82" fmla="*/ 1425401 w 1734722"/>
                <a:gd name="connsiteY82" fmla="*/ 1442443 h 2654665"/>
                <a:gd name="connsiteX83" fmla="*/ 1412676 w 1734722"/>
                <a:gd name="connsiteY83" fmla="*/ 1358349 h 2654665"/>
                <a:gd name="connsiteX84" fmla="*/ 1412204 w 1734722"/>
                <a:gd name="connsiteY84" fmla="*/ 1356642 h 2654665"/>
                <a:gd name="connsiteX85" fmla="*/ 1490202 w 1734722"/>
                <a:gd name="connsiteY85" fmla="*/ 1185740 h 2654665"/>
                <a:gd name="connsiteX86" fmla="*/ 1519356 w 1734722"/>
                <a:gd name="connsiteY86" fmla="*/ 1139929 h 2654665"/>
                <a:gd name="connsiteX87" fmla="*/ 1531457 w 1734722"/>
                <a:gd name="connsiteY87" fmla="*/ 1092319 h 2654665"/>
                <a:gd name="connsiteX88" fmla="*/ 1499666 w 1734722"/>
                <a:gd name="connsiteY88" fmla="*/ 1056993 h 2654665"/>
                <a:gd name="connsiteX89" fmla="*/ 1656592 w 1734722"/>
                <a:gd name="connsiteY89" fmla="*/ 606773 h 2654665"/>
                <a:gd name="connsiteX90" fmla="*/ 1712051 w 1734722"/>
                <a:gd name="connsiteY90" fmla="*/ 364304 h 2654665"/>
                <a:gd name="connsiteX91" fmla="*/ 1731984 w 1734722"/>
                <a:gd name="connsiteY91" fmla="*/ 242019 h 2654665"/>
                <a:gd name="connsiteX92" fmla="*/ 1726178 w 1734722"/>
                <a:gd name="connsiteY92" fmla="*/ 125417 h 2654665"/>
                <a:gd name="connsiteX93" fmla="*/ 1514997 w 1734722"/>
                <a:gd name="connsiteY93" fmla="*/ 121165 h 2654665"/>
                <a:gd name="connsiteX94" fmla="*/ 1466763 w 1734722"/>
                <a:gd name="connsiteY94" fmla="*/ 138387 h 2654665"/>
                <a:gd name="connsiteX95" fmla="*/ 1420448 w 1734722"/>
                <a:gd name="connsiteY95" fmla="*/ 138067 h 2654665"/>
                <a:gd name="connsiteX96" fmla="*/ 1405620 w 1734722"/>
                <a:gd name="connsiteY96" fmla="*/ 95852 h 2654665"/>
                <a:gd name="connsiteX97" fmla="*/ 1409628 w 1734722"/>
                <a:gd name="connsiteY97" fmla="*/ 52006 h 2654665"/>
                <a:gd name="connsiteX98" fmla="*/ 1449343 w 1734722"/>
                <a:gd name="connsiteY98" fmla="*/ 29680 h 2654665"/>
                <a:gd name="connsiteX99" fmla="*/ 1499864 w 1734722"/>
                <a:gd name="connsiteY99" fmla="*/ 17137 h 2654665"/>
                <a:gd name="connsiteX100" fmla="*/ 1547580 w 1734722"/>
                <a:gd name="connsiteY100" fmla="*/ 26403 h 2654665"/>
                <a:gd name="connsiteX101" fmla="*/ 1568520 w 1734722"/>
                <a:gd name="connsiteY101" fmla="*/ 65463 h 2654665"/>
                <a:gd name="connsiteX102" fmla="*/ 1514997 w 1734722"/>
                <a:gd name="connsiteY102" fmla="*/ 121165 h 2654665"/>
                <a:gd name="connsiteX103" fmla="*/ 408558 w 1734722"/>
                <a:gd name="connsiteY103" fmla="*/ 241973 h 2654665"/>
                <a:gd name="connsiteX104" fmla="*/ 424575 w 1734722"/>
                <a:gd name="connsiteY104" fmla="*/ 229979 h 2654665"/>
                <a:gd name="connsiteX105" fmla="*/ 425642 w 1734722"/>
                <a:gd name="connsiteY105" fmla="*/ 217696 h 2654665"/>
                <a:gd name="connsiteX106" fmla="*/ 499922 w 1734722"/>
                <a:gd name="connsiteY106" fmla="*/ 174764 h 2654665"/>
                <a:gd name="connsiteX107" fmla="*/ 523026 w 1734722"/>
                <a:gd name="connsiteY107" fmla="*/ 164615 h 2654665"/>
                <a:gd name="connsiteX108" fmla="*/ 548629 w 1734722"/>
                <a:gd name="connsiteY108" fmla="*/ 158214 h 2654665"/>
                <a:gd name="connsiteX109" fmla="*/ 568197 w 1734722"/>
                <a:gd name="connsiteY109" fmla="*/ 190325 h 2654665"/>
                <a:gd name="connsiteX110" fmla="*/ 553064 w 1734722"/>
                <a:gd name="connsiteY110" fmla="*/ 273657 h 2654665"/>
                <a:gd name="connsiteX111" fmla="*/ 511260 w 1734722"/>
                <a:gd name="connsiteY111" fmla="*/ 290147 h 2654665"/>
                <a:gd name="connsiteX112" fmla="*/ 456488 w 1734722"/>
                <a:gd name="connsiteY112" fmla="*/ 295846 h 2654665"/>
                <a:gd name="connsiteX113" fmla="*/ 425398 w 1734722"/>
                <a:gd name="connsiteY113" fmla="*/ 285315 h 2654665"/>
                <a:gd name="connsiteX114" fmla="*/ 416468 w 1734722"/>
                <a:gd name="connsiteY114" fmla="*/ 277604 h 2654665"/>
                <a:gd name="connsiteX115" fmla="*/ 413039 w 1734722"/>
                <a:gd name="connsiteY115" fmla="*/ 273261 h 2654665"/>
                <a:gd name="connsiteX116" fmla="*/ 408558 w 1734722"/>
                <a:gd name="connsiteY116" fmla="*/ 241973 h 2654665"/>
                <a:gd name="connsiteX117" fmla="*/ 945311 w 1734722"/>
                <a:gd name="connsiteY117" fmla="*/ 1175331 h 2654665"/>
                <a:gd name="connsiteX118" fmla="*/ 536132 w 1734722"/>
                <a:gd name="connsiteY118" fmla="*/ 899015 h 2654665"/>
                <a:gd name="connsiteX119" fmla="*/ 307044 w 1734722"/>
                <a:gd name="connsiteY119" fmla="*/ 450075 h 2654665"/>
                <a:gd name="connsiteX120" fmla="*/ 391733 w 1734722"/>
                <a:gd name="connsiteY120" fmla="*/ 256969 h 2654665"/>
                <a:gd name="connsiteX121" fmla="*/ 393257 w 1734722"/>
                <a:gd name="connsiteY121" fmla="*/ 265976 h 2654665"/>
                <a:gd name="connsiteX122" fmla="*/ 404550 w 1734722"/>
                <a:gd name="connsiteY122" fmla="*/ 286977 h 2654665"/>
                <a:gd name="connsiteX123" fmla="*/ 340252 w 1734722"/>
                <a:gd name="connsiteY123" fmla="*/ 471304 h 2654665"/>
                <a:gd name="connsiteX124" fmla="*/ 423204 w 1734722"/>
                <a:gd name="connsiteY124" fmla="*/ 690395 h 2654665"/>
                <a:gd name="connsiteX125" fmla="*/ 742253 w 1734722"/>
                <a:gd name="connsiteY125" fmla="*/ 1014549 h 2654665"/>
                <a:gd name="connsiteX126" fmla="*/ 957457 w 1734722"/>
                <a:gd name="connsiteY126" fmla="*/ 1134869 h 2654665"/>
                <a:gd name="connsiteX127" fmla="*/ 945311 w 1734722"/>
                <a:gd name="connsiteY127" fmla="*/ 1175331 h 2654665"/>
                <a:gd name="connsiteX128" fmla="*/ 146765 w 1734722"/>
                <a:gd name="connsiteY128" fmla="*/ 1591932 h 2654665"/>
                <a:gd name="connsiteX129" fmla="*/ 246633 w 1734722"/>
                <a:gd name="connsiteY129" fmla="*/ 1526415 h 2654665"/>
                <a:gd name="connsiteX130" fmla="*/ 255960 w 1734722"/>
                <a:gd name="connsiteY130" fmla="*/ 1534660 h 2654665"/>
                <a:gd name="connsiteX131" fmla="*/ 275147 w 1734722"/>
                <a:gd name="connsiteY131" fmla="*/ 1531597 h 2654665"/>
                <a:gd name="connsiteX132" fmla="*/ 275833 w 1734722"/>
                <a:gd name="connsiteY132" fmla="*/ 1531826 h 2654665"/>
                <a:gd name="connsiteX133" fmla="*/ 281015 w 1734722"/>
                <a:gd name="connsiteY133" fmla="*/ 1531734 h 2654665"/>
                <a:gd name="connsiteX134" fmla="*/ 326780 w 1734722"/>
                <a:gd name="connsiteY134" fmla="*/ 1549001 h 2654665"/>
                <a:gd name="connsiteX135" fmla="*/ 367852 w 1734722"/>
                <a:gd name="connsiteY135" fmla="*/ 1614518 h 2654665"/>
                <a:gd name="connsiteX136" fmla="*/ 325180 w 1734722"/>
                <a:gd name="connsiteY136" fmla="*/ 1752120 h 2654665"/>
                <a:gd name="connsiteX137" fmla="*/ 182092 w 1734722"/>
                <a:gd name="connsiteY137" fmla="*/ 1727522 h 2654665"/>
                <a:gd name="connsiteX138" fmla="*/ 177367 w 1734722"/>
                <a:gd name="connsiteY138" fmla="*/ 1723194 h 2654665"/>
                <a:gd name="connsiteX139" fmla="*/ 171866 w 1734722"/>
                <a:gd name="connsiteY139" fmla="*/ 1717586 h 2654665"/>
                <a:gd name="connsiteX140" fmla="*/ 146765 w 1734722"/>
                <a:gd name="connsiteY140" fmla="*/ 1591932 h 2654665"/>
                <a:gd name="connsiteX141" fmla="*/ 1507316 w 1734722"/>
                <a:gd name="connsiteY141" fmla="*/ 1079213 h 2654665"/>
                <a:gd name="connsiteX142" fmla="*/ 1485630 w 1734722"/>
                <a:gd name="connsiteY142" fmla="*/ 1164130 h 2654665"/>
                <a:gd name="connsiteX143" fmla="*/ 1389313 w 1734722"/>
                <a:gd name="connsiteY143" fmla="*/ 1379273 h 2654665"/>
                <a:gd name="connsiteX144" fmla="*/ 1401932 w 1734722"/>
                <a:gd name="connsiteY144" fmla="*/ 1386817 h 2654665"/>
                <a:gd name="connsiteX145" fmla="*/ 1432305 w 1734722"/>
                <a:gd name="connsiteY145" fmla="*/ 1703077 h 2654665"/>
                <a:gd name="connsiteX146" fmla="*/ 1422734 w 1734722"/>
                <a:gd name="connsiteY146" fmla="*/ 2032795 h 2654665"/>
                <a:gd name="connsiteX147" fmla="*/ 1345376 w 1734722"/>
                <a:gd name="connsiteY147" fmla="*/ 2306932 h 2654665"/>
                <a:gd name="connsiteX148" fmla="*/ 1252107 w 1734722"/>
                <a:gd name="connsiteY148" fmla="*/ 2418047 h 2654665"/>
                <a:gd name="connsiteX149" fmla="*/ 1127231 w 1734722"/>
                <a:gd name="connsiteY149" fmla="*/ 2505646 h 2654665"/>
                <a:gd name="connsiteX150" fmla="*/ 986809 w 1734722"/>
                <a:gd name="connsiteY150" fmla="*/ 2582761 h 2654665"/>
                <a:gd name="connsiteX151" fmla="*/ 834562 w 1734722"/>
                <a:gd name="connsiteY151" fmla="*/ 2629319 h 2654665"/>
                <a:gd name="connsiteX152" fmla="*/ 512998 w 1734722"/>
                <a:gd name="connsiteY152" fmla="*/ 2621821 h 2654665"/>
                <a:gd name="connsiteX153" fmla="*/ 359942 w 1734722"/>
                <a:gd name="connsiteY153" fmla="*/ 2590609 h 2654665"/>
                <a:gd name="connsiteX154" fmla="*/ 224535 w 1734722"/>
                <a:gd name="connsiteY154" fmla="*/ 2545636 h 2654665"/>
                <a:gd name="connsiteX155" fmla="*/ 110357 w 1734722"/>
                <a:gd name="connsiteY155" fmla="*/ 2465306 h 2654665"/>
                <a:gd name="connsiteX156" fmla="*/ 42752 w 1734722"/>
                <a:gd name="connsiteY156" fmla="*/ 2354237 h 2654665"/>
                <a:gd name="connsiteX157" fmla="*/ 25257 w 1734722"/>
                <a:gd name="connsiteY157" fmla="*/ 2090692 h 2654665"/>
                <a:gd name="connsiteX158" fmla="*/ 139953 w 1734722"/>
                <a:gd name="connsiteY158" fmla="*/ 1796925 h 2654665"/>
                <a:gd name="connsiteX159" fmla="*/ 171332 w 1734722"/>
                <a:gd name="connsiteY159" fmla="*/ 1738373 h 2654665"/>
                <a:gd name="connsiteX160" fmla="*/ 237946 w 1734722"/>
                <a:gd name="connsiteY160" fmla="*/ 1772343 h 2654665"/>
                <a:gd name="connsiteX161" fmla="*/ 101335 w 1734722"/>
                <a:gd name="connsiteY161" fmla="*/ 2075421 h 2654665"/>
                <a:gd name="connsiteX162" fmla="*/ 154370 w 1734722"/>
                <a:gd name="connsiteY162" fmla="*/ 2356416 h 2654665"/>
                <a:gd name="connsiteX163" fmla="*/ 423661 w 1734722"/>
                <a:gd name="connsiteY163" fmla="*/ 2505403 h 2654665"/>
                <a:gd name="connsiteX164" fmla="*/ 764534 w 1734722"/>
                <a:gd name="connsiteY164" fmla="*/ 2538458 h 2654665"/>
                <a:gd name="connsiteX165" fmla="*/ 1081648 w 1734722"/>
                <a:gd name="connsiteY165" fmla="*/ 2460185 h 2654665"/>
                <a:gd name="connsiteX166" fmla="*/ 1204696 w 1734722"/>
                <a:gd name="connsiteY166" fmla="*/ 2372875 h 2654665"/>
                <a:gd name="connsiteX167" fmla="*/ 1287266 w 1734722"/>
                <a:gd name="connsiteY167" fmla="*/ 2240973 h 2654665"/>
                <a:gd name="connsiteX168" fmla="*/ 1331432 w 1734722"/>
                <a:gd name="connsiteY168" fmla="*/ 2083239 h 2654665"/>
                <a:gd name="connsiteX169" fmla="*/ 1356029 w 1734722"/>
                <a:gd name="connsiteY169" fmla="*/ 1902874 h 2654665"/>
                <a:gd name="connsiteX170" fmla="*/ 1359366 w 1734722"/>
                <a:gd name="connsiteY170" fmla="*/ 1719963 h 2654665"/>
                <a:gd name="connsiteX171" fmla="*/ 1340377 w 1734722"/>
                <a:gd name="connsiteY171" fmla="*/ 1554183 h 2654665"/>
                <a:gd name="connsiteX172" fmla="*/ 1275242 w 1734722"/>
                <a:gd name="connsiteY172" fmla="*/ 1412786 h 2654665"/>
                <a:gd name="connsiteX173" fmla="*/ 1161277 w 1734722"/>
                <a:gd name="connsiteY173" fmla="*/ 1318481 h 2654665"/>
                <a:gd name="connsiteX174" fmla="*/ 1028049 w 1734722"/>
                <a:gd name="connsiteY174" fmla="*/ 1250998 h 2654665"/>
                <a:gd name="connsiteX175" fmla="*/ 964681 w 1734722"/>
                <a:gd name="connsiteY175" fmla="*/ 1153340 h 2654665"/>
                <a:gd name="connsiteX176" fmla="*/ 972911 w 1734722"/>
                <a:gd name="connsiteY176" fmla="*/ 1139456 h 2654665"/>
                <a:gd name="connsiteX177" fmla="*/ 978626 w 1734722"/>
                <a:gd name="connsiteY177" fmla="*/ 1133879 h 2654665"/>
                <a:gd name="connsiteX178" fmla="*/ 994963 w 1734722"/>
                <a:gd name="connsiteY178" fmla="*/ 1126990 h 2654665"/>
                <a:gd name="connsiteX179" fmla="*/ 997858 w 1734722"/>
                <a:gd name="connsiteY179" fmla="*/ 1130206 h 2654665"/>
                <a:gd name="connsiteX180" fmla="*/ 1183939 w 1734722"/>
                <a:gd name="connsiteY180" fmla="*/ 1235834 h 2654665"/>
                <a:gd name="connsiteX181" fmla="*/ 1349979 w 1734722"/>
                <a:gd name="connsiteY181" fmla="*/ 1231003 h 2654665"/>
                <a:gd name="connsiteX182" fmla="*/ 1364792 w 1734722"/>
                <a:gd name="connsiteY182" fmla="*/ 1188666 h 2654665"/>
                <a:gd name="connsiteX183" fmla="*/ 1379971 w 1734722"/>
                <a:gd name="connsiteY183" fmla="*/ 1132751 h 2654665"/>
                <a:gd name="connsiteX184" fmla="*/ 1394342 w 1734722"/>
                <a:gd name="connsiteY184" fmla="*/ 1084806 h 2654665"/>
                <a:gd name="connsiteX185" fmla="*/ 1428708 w 1734722"/>
                <a:gd name="connsiteY185" fmla="*/ 1061291 h 2654665"/>
                <a:gd name="connsiteX186" fmla="*/ 1447332 w 1734722"/>
                <a:gd name="connsiteY186" fmla="*/ 1061291 h 2654665"/>
                <a:gd name="connsiteX187" fmla="*/ 1451629 w 1734722"/>
                <a:gd name="connsiteY187" fmla="*/ 1061641 h 2654665"/>
                <a:gd name="connsiteX188" fmla="*/ 1472005 w 1734722"/>
                <a:gd name="connsiteY188" fmla="*/ 1064613 h 2654665"/>
                <a:gd name="connsiteX189" fmla="*/ 1479199 w 1734722"/>
                <a:gd name="connsiteY189" fmla="*/ 1066122 h 2654665"/>
                <a:gd name="connsiteX190" fmla="*/ 1478741 w 1734722"/>
                <a:gd name="connsiteY190" fmla="*/ 1067188 h 2654665"/>
                <a:gd name="connsiteX191" fmla="*/ 1491893 w 1734722"/>
                <a:gd name="connsiteY191" fmla="*/ 1074885 h 2654665"/>
                <a:gd name="connsiteX192" fmla="*/ 1493692 w 1734722"/>
                <a:gd name="connsiteY192" fmla="*/ 1070724 h 2654665"/>
                <a:gd name="connsiteX193" fmla="*/ 1507316 w 1734722"/>
                <a:gd name="connsiteY193" fmla="*/ 1079213 h 2654665"/>
                <a:gd name="connsiteX194" fmla="*/ 1717354 w 1734722"/>
                <a:gd name="connsiteY194" fmla="*/ 236151 h 2654665"/>
                <a:gd name="connsiteX195" fmla="*/ 1697877 w 1734722"/>
                <a:gd name="connsiteY195" fmla="*/ 357446 h 2654665"/>
                <a:gd name="connsiteX196" fmla="*/ 1576704 w 1734722"/>
                <a:gd name="connsiteY196" fmla="*/ 815987 h 2654665"/>
                <a:gd name="connsiteX197" fmla="*/ 1485310 w 1734722"/>
                <a:gd name="connsiteY197" fmla="*/ 1052040 h 2654665"/>
                <a:gd name="connsiteX198" fmla="*/ 1473042 w 1734722"/>
                <a:gd name="connsiteY198" fmla="*/ 1049358 h 2654665"/>
                <a:gd name="connsiteX199" fmla="*/ 1459310 w 1734722"/>
                <a:gd name="connsiteY199" fmla="*/ 1047224 h 2654665"/>
                <a:gd name="connsiteX200" fmla="*/ 1590953 w 1734722"/>
                <a:gd name="connsiteY200" fmla="*/ 660539 h 2654665"/>
                <a:gd name="connsiteX201" fmla="*/ 1656729 w 1734722"/>
                <a:gd name="connsiteY201" fmla="*/ 232006 h 2654665"/>
                <a:gd name="connsiteX202" fmla="*/ 1648591 w 1734722"/>
                <a:gd name="connsiteY202" fmla="*/ 115115 h 2654665"/>
                <a:gd name="connsiteX203" fmla="*/ 1585513 w 1734722"/>
                <a:gd name="connsiteY203" fmla="*/ 59870 h 2654665"/>
                <a:gd name="connsiteX204" fmla="*/ 1579752 w 1734722"/>
                <a:gd name="connsiteY204" fmla="*/ 51915 h 2654665"/>
                <a:gd name="connsiteX205" fmla="*/ 1565000 w 1734722"/>
                <a:gd name="connsiteY205" fmla="*/ 23401 h 2654665"/>
                <a:gd name="connsiteX206" fmla="*/ 1653864 w 1734722"/>
                <a:gd name="connsiteY206" fmla="*/ 41216 h 2654665"/>
                <a:gd name="connsiteX207" fmla="*/ 1709795 w 1734722"/>
                <a:gd name="connsiteY207" fmla="*/ 123528 h 2654665"/>
                <a:gd name="connsiteX208" fmla="*/ 1717354 w 1734722"/>
                <a:gd name="connsiteY208" fmla="*/ 236151 h 265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1734722" h="2654665">
                  <a:moveTo>
                    <a:pt x="1726178" y="125417"/>
                  </a:moveTo>
                  <a:cubicBezTo>
                    <a:pt x="1716028" y="87790"/>
                    <a:pt x="1695591" y="52311"/>
                    <a:pt x="1663465" y="29421"/>
                  </a:cubicBezTo>
                  <a:cubicBezTo>
                    <a:pt x="1633001" y="7719"/>
                    <a:pt x="1593057" y="-1395"/>
                    <a:pt x="1556892" y="9883"/>
                  </a:cubicBezTo>
                  <a:cubicBezTo>
                    <a:pt x="1555627" y="10279"/>
                    <a:pt x="1554606" y="10904"/>
                    <a:pt x="1553814" y="11666"/>
                  </a:cubicBezTo>
                  <a:cubicBezTo>
                    <a:pt x="1543237" y="3391"/>
                    <a:pt x="1530085" y="-328"/>
                    <a:pt x="1516247" y="23"/>
                  </a:cubicBezTo>
                  <a:cubicBezTo>
                    <a:pt x="1495627" y="541"/>
                    <a:pt x="1474474" y="6454"/>
                    <a:pt x="1454769" y="12138"/>
                  </a:cubicBezTo>
                  <a:cubicBezTo>
                    <a:pt x="1437639" y="17076"/>
                    <a:pt x="1417538" y="21953"/>
                    <a:pt x="1404172" y="34480"/>
                  </a:cubicBezTo>
                  <a:cubicBezTo>
                    <a:pt x="1390761" y="47038"/>
                    <a:pt x="1388886" y="66119"/>
                    <a:pt x="1389603" y="83462"/>
                  </a:cubicBezTo>
                  <a:cubicBezTo>
                    <a:pt x="1390349" y="101353"/>
                    <a:pt x="1391218" y="121013"/>
                    <a:pt x="1400347" y="136924"/>
                  </a:cubicBezTo>
                  <a:cubicBezTo>
                    <a:pt x="1409567" y="153017"/>
                    <a:pt x="1425630" y="162009"/>
                    <a:pt x="1444223" y="159601"/>
                  </a:cubicBezTo>
                  <a:cubicBezTo>
                    <a:pt x="1463608" y="157086"/>
                    <a:pt x="1483832" y="149969"/>
                    <a:pt x="1502104" y="143141"/>
                  </a:cubicBezTo>
                  <a:cubicBezTo>
                    <a:pt x="1535465" y="130690"/>
                    <a:pt x="1568779" y="108882"/>
                    <a:pt x="1581520" y="74790"/>
                  </a:cubicBezTo>
                  <a:cubicBezTo>
                    <a:pt x="1610324" y="77030"/>
                    <a:pt x="1630075" y="103411"/>
                    <a:pt x="1637237" y="129502"/>
                  </a:cubicBezTo>
                  <a:cubicBezTo>
                    <a:pt x="1646244" y="162298"/>
                    <a:pt x="1642587" y="198478"/>
                    <a:pt x="1641489" y="232052"/>
                  </a:cubicBezTo>
                  <a:cubicBezTo>
                    <a:pt x="1639173" y="303101"/>
                    <a:pt x="1633930" y="374149"/>
                    <a:pt x="1623811" y="444543"/>
                  </a:cubicBezTo>
                  <a:cubicBezTo>
                    <a:pt x="1613829" y="513946"/>
                    <a:pt x="1599229" y="582770"/>
                    <a:pt x="1578396" y="649750"/>
                  </a:cubicBezTo>
                  <a:cubicBezTo>
                    <a:pt x="1558218" y="714672"/>
                    <a:pt x="1530649" y="776668"/>
                    <a:pt x="1504787" y="839427"/>
                  </a:cubicBezTo>
                  <a:cubicBezTo>
                    <a:pt x="1477370" y="905949"/>
                    <a:pt x="1452727" y="974072"/>
                    <a:pt x="1444253" y="1045822"/>
                  </a:cubicBezTo>
                  <a:cubicBezTo>
                    <a:pt x="1423755" y="1044755"/>
                    <a:pt x="1403014" y="1047971"/>
                    <a:pt x="1389481" y="1064156"/>
                  </a:cubicBezTo>
                  <a:cubicBezTo>
                    <a:pt x="1379925" y="1075601"/>
                    <a:pt x="1375765" y="1090247"/>
                    <a:pt x="1371924" y="1104359"/>
                  </a:cubicBezTo>
                  <a:cubicBezTo>
                    <a:pt x="1366849" y="1122997"/>
                    <a:pt x="1361805" y="1141636"/>
                    <a:pt x="1356745" y="1160274"/>
                  </a:cubicBezTo>
                  <a:cubicBezTo>
                    <a:pt x="1352173" y="1177084"/>
                    <a:pt x="1348287" y="1194290"/>
                    <a:pt x="1342343" y="1210688"/>
                  </a:cubicBezTo>
                  <a:cubicBezTo>
                    <a:pt x="1337192" y="1224877"/>
                    <a:pt x="1329359" y="1238791"/>
                    <a:pt x="1315612" y="1246136"/>
                  </a:cubicBezTo>
                  <a:cubicBezTo>
                    <a:pt x="1287342" y="1261239"/>
                    <a:pt x="1250416" y="1245938"/>
                    <a:pt x="1223151" y="1235636"/>
                  </a:cubicBezTo>
                  <a:cubicBezTo>
                    <a:pt x="1147256" y="1206939"/>
                    <a:pt x="1078204" y="1163261"/>
                    <a:pt x="1010005" y="1119904"/>
                  </a:cubicBezTo>
                  <a:cubicBezTo>
                    <a:pt x="1009791" y="1116246"/>
                    <a:pt x="1007368" y="1112466"/>
                    <a:pt x="1002781" y="1111872"/>
                  </a:cubicBezTo>
                  <a:cubicBezTo>
                    <a:pt x="988775" y="1110059"/>
                    <a:pt x="976949" y="1114676"/>
                    <a:pt x="967714" y="1122860"/>
                  </a:cubicBezTo>
                  <a:cubicBezTo>
                    <a:pt x="834120" y="1065238"/>
                    <a:pt x="711148" y="983841"/>
                    <a:pt x="605840" y="883440"/>
                  </a:cubicBezTo>
                  <a:cubicBezTo>
                    <a:pt x="551906" y="832020"/>
                    <a:pt x="502528" y="775754"/>
                    <a:pt x="458926" y="715312"/>
                  </a:cubicBezTo>
                  <a:cubicBezTo>
                    <a:pt x="413176" y="651898"/>
                    <a:pt x="372226" y="582069"/>
                    <a:pt x="358967" y="503948"/>
                  </a:cubicBezTo>
                  <a:cubicBezTo>
                    <a:pt x="346653" y="431482"/>
                    <a:pt x="363097" y="350390"/>
                    <a:pt x="415919" y="297248"/>
                  </a:cubicBezTo>
                  <a:cubicBezTo>
                    <a:pt x="419196" y="299550"/>
                    <a:pt x="422670" y="301561"/>
                    <a:pt x="426282" y="303238"/>
                  </a:cubicBezTo>
                  <a:cubicBezTo>
                    <a:pt x="444982" y="311894"/>
                    <a:pt x="465419" y="312763"/>
                    <a:pt x="485581" y="310187"/>
                  </a:cubicBezTo>
                  <a:cubicBezTo>
                    <a:pt x="505271" y="307688"/>
                    <a:pt x="526058" y="303984"/>
                    <a:pt x="544392" y="296121"/>
                  </a:cubicBezTo>
                  <a:cubicBezTo>
                    <a:pt x="560562" y="289202"/>
                    <a:pt x="573866" y="277741"/>
                    <a:pt x="580831" y="261373"/>
                  </a:cubicBezTo>
                  <a:cubicBezTo>
                    <a:pt x="587963" y="244609"/>
                    <a:pt x="588055" y="225818"/>
                    <a:pt x="586058" y="207988"/>
                  </a:cubicBezTo>
                  <a:cubicBezTo>
                    <a:pt x="584275" y="192062"/>
                    <a:pt x="582782" y="173728"/>
                    <a:pt x="574583" y="159585"/>
                  </a:cubicBezTo>
                  <a:cubicBezTo>
                    <a:pt x="564387" y="141953"/>
                    <a:pt x="545383" y="140383"/>
                    <a:pt x="527582" y="146616"/>
                  </a:cubicBezTo>
                  <a:cubicBezTo>
                    <a:pt x="482884" y="162268"/>
                    <a:pt x="440379" y="187368"/>
                    <a:pt x="402554" y="215577"/>
                  </a:cubicBezTo>
                  <a:cubicBezTo>
                    <a:pt x="399003" y="218229"/>
                    <a:pt x="398667" y="222420"/>
                    <a:pt x="400085" y="225636"/>
                  </a:cubicBezTo>
                  <a:cubicBezTo>
                    <a:pt x="398439" y="227922"/>
                    <a:pt x="397037" y="230345"/>
                    <a:pt x="395863" y="232859"/>
                  </a:cubicBezTo>
                  <a:cubicBezTo>
                    <a:pt x="343087" y="277375"/>
                    <a:pt x="308767" y="341703"/>
                    <a:pt x="296590" y="409613"/>
                  </a:cubicBezTo>
                  <a:cubicBezTo>
                    <a:pt x="280771" y="497898"/>
                    <a:pt x="300827" y="589018"/>
                    <a:pt x="339612" y="668800"/>
                  </a:cubicBezTo>
                  <a:cubicBezTo>
                    <a:pt x="378185" y="748109"/>
                    <a:pt x="434969" y="817329"/>
                    <a:pt x="495975" y="880392"/>
                  </a:cubicBezTo>
                  <a:cubicBezTo>
                    <a:pt x="555426" y="941855"/>
                    <a:pt x="620592" y="997755"/>
                    <a:pt x="690193" y="1047453"/>
                  </a:cubicBezTo>
                  <a:cubicBezTo>
                    <a:pt x="769152" y="1103825"/>
                    <a:pt x="853901" y="1151908"/>
                    <a:pt x="942751" y="1190831"/>
                  </a:cubicBezTo>
                  <a:cubicBezTo>
                    <a:pt x="944198" y="1191471"/>
                    <a:pt x="945616" y="1191638"/>
                    <a:pt x="946942" y="1191486"/>
                  </a:cubicBezTo>
                  <a:cubicBezTo>
                    <a:pt x="956939" y="1234752"/>
                    <a:pt x="1005890" y="1257643"/>
                    <a:pt x="1042222" y="1274696"/>
                  </a:cubicBezTo>
                  <a:cubicBezTo>
                    <a:pt x="1129928" y="1315859"/>
                    <a:pt x="1225011" y="1360741"/>
                    <a:pt x="1279646" y="1444729"/>
                  </a:cubicBezTo>
                  <a:cubicBezTo>
                    <a:pt x="1308831" y="1489595"/>
                    <a:pt x="1324071" y="1541671"/>
                    <a:pt x="1332681" y="1594096"/>
                  </a:cubicBezTo>
                  <a:cubicBezTo>
                    <a:pt x="1341886" y="1650149"/>
                    <a:pt x="1344584" y="1707527"/>
                    <a:pt x="1345285" y="1764266"/>
                  </a:cubicBezTo>
                  <a:cubicBezTo>
                    <a:pt x="1346748" y="1884372"/>
                    <a:pt x="1334510" y="2005028"/>
                    <a:pt x="1307611" y="2122132"/>
                  </a:cubicBezTo>
                  <a:cubicBezTo>
                    <a:pt x="1295846" y="2173354"/>
                    <a:pt x="1280606" y="2224255"/>
                    <a:pt x="1256938" y="2271332"/>
                  </a:cubicBezTo>
                  <a:cubicBezTo>
                    <a:pt x="1233560" y="2317844"/>
                    <a:pt x="1201861" y="2358931"/>
                    <a:pt x="1161506" y="2391956"/>
                  </a:cubicBezTo>
                  <a:cubicBezTo>
                    <a:pt x="1080947" y="2457869"/>
                    <a:pt x="976263" y="2490376"/>
                    <a:pt x="875420" y="2509136"/>
                  </a:cubicBezTo>
                  <a:cubicBezTo>
                    <a:pt x="762980" y="2530046"/>
                    <a:pt x="646637" y="2531204"/>
                    <a:pt x="533694" y="2513312"/>
                  </a:cubicBezTo>
                  <a:cubicBezTo>
                    <a:pt x="477397" y="2504397"/>
                    <a:pt x="421817" y="2490818"/>
                    <a:pt x="367776" y="2472667"/>
                  </a:cubicBezTo>
                  <a:cubicBezTo>
                    <a:pt x="319724" y="2456528"/>
                    <a:pt x="272373" y="2436624"/>
                    <a:pt x="230555" y="2407592"/>
                  </a:cubicBezTo>
                  <a:cubicBezTo>
                    <a:pt x="189331" y="2378971"/>
                    <a:pt x="156184" y="2341039"/>
                    <a:pt x="135533" y="2295151"/>
                  </a:cubicBezTo>
                  <a:cubicBezTo>
                    <a:pt x="115386" y="2250377"/>
                    <a:pt x="107599" y="2200541"/>
                    <a:pt x="108452" y="2151682"/>
                  </a:cubicBezTo>
                  <a:cubicBezTo>
                    <a:pt x="110357" y="2042518"/>
                    <a:pt x="157708" y="1941461"/>
                    <a:pt x="210834" y="1848376"/>
                  </a:cubicBezTo>
                  <a:cubicBezTo>
                    <a:pt x="224459" y="1824510"/>
                    <a:pt x="238556" y="1800933"/>
                    <a:pt x="252683" y="1777357"/>
                  </a:cubicBezTo>
                  <a:cubicBezTo>
                    <a:pt x="253080" y="1776687"/>
                    <a:pt x="253354" y="1776016"/>
                    <a:pt x="253552" y="1775361"/>
                  </a:cubicBezTo>
                  <a:cubicBezTo>
                    <a:pt x="274172" y="1778272"/>
                    <a:pt x="295264" y="1777235"/>
                    <a:pt x="315152" y="1771718"/>
                  </a:cubicBezTo>
                  <a:cubicBezTo>
                    <a:pt x="344032" y="1763717"/>
                    <a:pt x="368370" y="1745338"/>
                    <a:pt x="380181" y="1717357"/>
                  </a:cubicBezTo>
                  <a:cubicBezTo>
                    <a:pt x="391901" y="1689575"/>
                    <a:pt x="391474" y="1657906"/>
                    <a:pt x="386491" y="1628645"/>
                  </a:cubicBezTo>
                  <a:cubicBezTo>
                    <a:pt x="380897" y="1595834"/>
                    <a:pt x="366740" y="1562245"/>
                    <a:pt x="340542" y="1540604"/>
                  </a:cubicBezTo>
                  <a:cubicBezTo>
                    <a:pt x="322711" y="1525882"/>
                    <a:pt x="300247" y="1516616"/>
                    <a:pt x="277387" y="1516342"/>
                  </a:cubicBezTo>
                  <a:cubicBezTo>
                    <a:pt x="227537" y="1499974"/>
                    <a:pt x="169397" y="1523169"/>
                    <a:pt x="142010" y="1567441"/>
                  </a:cubicBezTo>
                  <a:cubicBezTo>
                    <a:pt x="111485" y="1616758"/>
                    <a:pt x="120964" y="1683997"/>
                    <a:pt x="159095" y="1726379"/>
                  </a:cubicBezTo>
                  <a:cubicBezTo>
                    <a:pt x="159384" y="1726699"/>
                    <a:pt x="159689" y="1727004"/>
                    <a:pt x="159978" y="1727324"/>
                  </a:cubicBezTo>
                  <a:cubicBezTo>
                    <a:pt x="109763" y="1819922"/>
                    <a:pt x="59623" y="1913664"/>
                    <a:pt x="28671" y="2014766"/>
                  </a:cubicBezTo>
                  <a:cubicBezTo>
                    <a:pt x="720" y="2106053"/>
                    <a:pt x="-9506" y="2202706"/>
                    <a:pt x="10261" y="2296767"/>
                  </a:cubicBezTo>
                  <a:cubicBezTo>
                    <a:pt x="28960" y="2385707"/>
                    <a:pt x="75488" y="2466602"/>
                    <a:pt x="149920" y="2520109"/>
                  </a:cubicBezTo>
                  <a:cubicBezTo>
                    <a:pt x="229976" y="2577640"/>
                    <a:pt x="329234" y="2600820"/>
                    <a:pt x="424149" y="2620556"/>
                  </a:cubicBezTo>
                  <a:cubicBezTo>
                    <a:pt x="531758" y="2642944"/>
                    <a:pt x="642050" y="2659281"/>
                    <a:pt x="752235" y="2653490"/>
                  </a:cubicBezTo>
                  <a:cubicBezTo>
                    <a:pt x="806642" y="2650625"/>
                    <a:pt x="860942" y="2642288"/>
                    <a:pt x="913185" y="2626637"/>
                  </a:cubicBezTo>
                  <a:cubicBezTo>
                    <a:pt x="965016" y="2611107"/>
                    <a:pt x="1014318" y="2588156"/>
                    <a:pt x="1061607" y="2562034"/>
                  </a:cubicBezTo>
                  <a:cubicBezTo>
                    <a:pt x="1108379" y="2536187"/>
                    <a:pt x="1154297" y="2508070"/>
                    <a:pt x="1198386" y="2477864"/>
                  </a:cubicBezTo>
                  <a:cubicBezTo>
                    <a:pt x="1240814" y="2448786"/>
                    <a:pt x="1281521" y="2416309"/>
                    <a:pt x="1314850" y="2376914"/>
                  </a:cubicBezTo>
                  <a:cubicBezTo>
                    <a:pt x="1377593" y="2302741"/>
                    <a:pt x="1409918" y="2209030"/>
                    <a:pt x="1426682" y="2114527"/>
                  </a:cubicBezTo>
                  <a:cubicBezTo>
                    <a:pt x="1445518" y="2008289"/>
                    <a:pt x="1449282" y="1898774"/>
                    <a:pt x="1449145" y="1791088"/>
                  </a:cubicBezTo>
                  <a:cubicBezTo>
                    <a:pt x="1448993" y="1674502"/>
                    <a:pt x="1440992" y="1557977"/>
                    <a:pt x="1425401" y="1442443"/>
                  </a:cubicBezTo>
                  <a:cubicBezTo>
                    <a:pt x="1421607" y="1414340"/>
                    <a:pt x="1417355" y="1386314"/>
                    <a:pt x="1412676" y="1358349"/>
                  </a:cubicBezTo>
                  <a:cubicBezTo>
                    <a:pt x="1412569" y="1357724"/>
                    <a:pt x="1412417" y="1357160"/>
                    <a:pt x="1412204" y="1356642"/>
                  </a:cubicBezTo>
                  <a:cubicBezTo>
                    <a:pt x="1431619" y="1296931"/>
                    <a:pt x="1457741" y="1239553"/>
                    <a:pt x="1490202" y="1185740"/>
                  </a:cubicBezTo>
                  <a:cubicBezTo>
                    <a:pt x="1499544" y="1170241"/>
                    <a:pt x="1510151" y="1155504"/>
                    <a:pt x="1519356" y="1139929"/>
                  </a:cubicBezTo>
                  <a:cubicBezTo>
                    <a:pt x="1527753" y="1125695"/>
                    <a:pt x="1534733" y="1109144"/>
                    <a:pt x="1531457" y="1092319"/>
                  </a:cubicBezTo>
                  <a:cubicBezTo>
                    <a:pt x="1528012" y="1074610"/>
                    <a:pt x="1515043" y="1063683"/>
                    <a:pt x="1499666" y="1056993"/>
                  </a:cubicBezTo>
                  <a:cubicBezTo>
                    <a:pt x="1562668" y="910917"/>
                    <a:pt x="1615261" y="760422"/>
                    <a:pt x="1656592" y="606773"/>
                  </a:cubicBezTo>
                  <a:cubicBezTo>
                    <a:pt x="1678126" y="526687"/>
                    <a:pt x="1696643" y="445793"/>
                    <a:pt x="1712051" y="364304"/>
                  </a:cubicBezTo>
                  <a:cubicBezTo>
                    <a:pt x="1719716" y="323781"/>
                    <a:pt x="1727473" y="283029"/>
                    <a:pt x="1731984" y="242019"/>
                  </a:cubicBezTo>
                  <a:cubicBezTo>
                    <a:pt x="1736236" y="203187"/>
                    <a:pt x="1736404" y="163380"/>
                    <a:pt x="1726178" y="125417"/>
                  </a:cubicBezTo>
                  <a:close/>
                  <a:moveTo>
                    <a:pt x="1514997" y="121165"/>
                  </a:moveTo>
                  <a:cubicBezTo>
                    <a:pt x="1499635" y="128709"/>
                    <a:pt x="1483176" y="133723"/>
                    <a:pt x="1466763" y="138387"/>
                  </a:cubicBezTo>
                  <a:cubicBezTo>
                    <a:pt x="1451751" y="142654"/>
                    <a:pt x="1433661" y="150228"/>
                    <a:pt x="1420448" y="138067"/>
                  </a:cubicBezTo>
                  <a:cubicBezTo>
                    <a:pt x="1408866" y="127399"/>
                    <a:pt x="1406748" y="110696"/>
                    <a:pt x="1405620" y="95852"/>
                  </a:cubicBezTo>
                  <a:cubicBezTo>
                    <a:pt x="1404553" y="81724"/>
                    <a:pt x="1402374" y="64899"/>
                    <a:pt x="1409628" y="52006"/>
                  </a:cubicBezTo>
                  <a:cubicBezTo>
                    <a:pt x="1417324" y="38321"/>
                    <a:pt x="1435460" y="34038"/>
                    <a:pt x="1449343" y="29680"/>
                  </a:cubicBezTo>
                  <a:cubicBezTo>
                    <a:pt x="1465894" y="24483"/>
                    <a:pt x="1482795" y="20185"/>
                    <a:pt x="1499864" y="17137"/>
                  </a:cubicBezTo>
                  <a:cubicBezTo>
                    <a:pt x="1516643" y="14135"/>
                    <a:pt x="1534642" y="13541"/>
                    <a:pt x="1547580" y="26403"/>
                  </a:cubicBezTo>
                  <a:cubicBezTo>
                    <a:pt x="1558157" y="36934"/>
                    <a:pt x="1563643" y="51610"/>
                    <a:pt x="1568520" y="65463"/>
                  </a:cubicBezTo>
                  <a:cubicBezTo>
                    <a:pt x="1560352" y="91021"/>
                    <a:pt x="1538848" y="109446"/>
                    <a:pt x="1514997" y="121165"/>
                  </a:cubicBezTo>
                  <a:close/>
                  <a:moveTo>
                    <a:pt x="408558" y="241973"/>
                  </a:moveTo>
                  <a:cubicBezTo>
                    <a:pt x="413724" y="237782"/>
                    <a:pt x="419043" y="233759"/>
                    <a:pt x="424575" y="229979"/>
                  </a:cubicBezTo>
                  <a:cubicBezTo>
                    <a:pt x="429300" y="226763"/>
                    <a:pt x="428629" y="220896"/>
                    <a:pt x="425642" y="217696"/>
                  </a:cubicBezTo>
                  <a:cubicBezTo>
                    <a:pt x="449188" y="201389"/>
                    <a:pt x="473983" y="186956"/>
                    <a:pt x="499922" y="174764"/>
                  </a:cubicBezTo>
                  <a:cubicBezTo>
                    <a:pt x="507542" y="171183"/>
                    <a:pt x="515238" y="167785"/>
                    <a:pt x="523026" y="164615"/>
                  </a:cubicBezTo>
                  <a:cubicBezTo>
                    <a:pt x="530920" y="161399"/>
                    <a:pt x="539896" y="157178"/>
                    <a:pt x="548629" y="158214"/>
                  </a:cubicBezTo>
                  <a:cubicBezTo>
                    <a:pt x="563412" y="159951"/>
                    <a:pt x="566140" y="178483"/>
                    <a:pt x="568197" y="190325"/>
                  </a:cubicBezTo>
                  <a:cubicBezTo>
                    <a:pt x="572982" y="217787"/>
                    <a:pt x="577783" y="253891"/>
                    <a:pt x="553064" y="273657"/>
                  </a:cubicBezTo>
                  <a:cubicBezTo>
                    <a:pt x="541222" y="283121"/>
                    <a:pt x="525769" y="287007"/>
                    <a:pt x="511260" y="290147"/>
                  </a:cubicBezTo>
                  <a:cubicBezTo>
                    <a:pt x="493338" y="294017"/>
                    <a:pt x="474898" y="297538"/>
                    <a:pt x="456488" y="295846"/>
                  </a:cubicBezTo>
                  <a:cubicBezTo>
                    <a:pt x="445789" y="294871"/>
                    <a:pt x="434558" y="291472"/>
                    <a:pt x="425398" y="285315"/>
                  </a:cubicBezTo>
                  <a:cubicBezTo>
                    <a:pt x="425383" y="281048"/>
                    <a:pt x="421009" y="277086"/>
                    <a:pt x="416468" y="277604"/>
                  </a:cubicBezTo>
                  <a:cubicBezTo>
                    <a:pt x="415248" y="276232"/>
                    <a:pt x="414090" y="274785"/>
                    <a:pt x="413039" y="273261"/>
                  </a:cubicBezTo>
                  <a:cubicBezTo>
                    <a:pt x="406912" y="264193"/>
                    <a:pt x="404992" y="252168"/>
                    <a:pt x="408558" y="241973"/>
                  </a:cubicBezTo>
                  <a:close/>
                  <a:moveTo>
                    <a:pt x="945311" y="1175331"/>
                  </a:moveTo>
                  <a:cubicBezTo>
                    <a:pt x="793947" y="1108291"/>
                    <a:pt x="654760" y="1014519"/>
                    <a:pt x="536132" y="899015"/>
                  </a:cubicBezTo>
                  <a:cubicBezTo>
                    <a:pt x="415172" y="781240"/>
                    <a:pt x="296178" y="628688"/>
                    <a:pt x="307044" y="450075"/>
                  </a:cubicBezTo>
                  <a:cubicBezTo>
                    <a:pt x="311388" y="378554"/>
                    <a:pt x="340374" y="307170"/>
                    <a:pt x="391733" y="256969"/>
                  </a:cubicBezTo>
                  <a:cubicBezTo>
                    <a:pt x="391977" y="259987"/>
                    <a:pt x="392480" y="263004"/>
                    <a:pt x="393257" y="265976"/>
                  </a:cubicBezTo>
                  <a:cubicBezTo>
                    <a:pt x="395315" y="273855"/>
                    <a:pt x="399307" y="280926"/>
                    <a:pt x="404550" y="286977"/>
                  </a:cubicBezTo>
                  <a:cubicBezTo>
                    <a:pt x="357047" y="334922"/>
                    <a:pt x="337098" y="404736"/>
                    <a:pt x="340252" y="471304"/>
                  </a:cubicBezTo>
                  <a:cubicBezTo>
                    <a:pt x="344032" y="550857"/>
                    <a:pt x="379937" y="625030"/>
                    <a:pt x="423204" y="690395"/>
                  </a:cubicBezTo>
                  <a:cubicBezTo>
                    <a:pt x="507237" y="817329"/>
                    <a:pt x="617651" y="927453"/>
                    <a:pt x="742253" y="1014549"/>
                  </a:cubicBezTo>
                  <a:cubicBezTo>
                    <a:pt x="809751" y="1061732"/>
                    <a:pt x="881928" y="1102073"/>
                    <a:pt x="957457" y="1134869"/>
                  </a:cubicBezTo>
                  <a:cubicBezTo>
                    <a:pt x="949791" y="1146680"/>
                    <a:pt x="945539" y="1161433"/>
                    <a:pt x="945311" y="1175331"/>
                  </a:cubicBezTo>
                  <a:close/>
                  <a:moveTo>
                    <a:pt x="146765" y="1591932"/>
                  </a:moveTo>
                  <a:cubicBezTo>
                    <a:pt x="162402" y="1551531"/>
                    <a:pt x="204357" y="1525272"/>
                    <a:pt x="246633" y="1526415"/>
                  </a:cubicBezTo>
                  <a:cubicBezTo>
                    <a:pt x="246206" y="1531246"/>
                    <a:pt x="249986" y="1536504"/>
                    <a:pt x="255960" y="1534660"/>
                  </a:cubicBezTo>
                  <a:cubicBezTo>
                    <a:pt x="262300" y="1532709"/>
                    <a:pt x="268731" y="1531734"/>
                    <a:pt x="275147" y="1531597"/>
                  </a:cubicBezTo>
                  <a:cubicBezTo>
                    <a:pt x="275376" y="1531673"/>
                    <a:pt x="275604" y="1531734"/>
                    <a:pt x="275833" y="1531826"/>
                  </a:cubicBezTo>
                  <a:cubicBezTo>
                    <a:pt x="277829" y="1532542"/>
                    <a:pt x="279582" y="1532405"/>
                    <a:pt x="281015" y="1531734"/>
                  </a:cubicBezTo>
                  <a:cubicBezTo>
                    <a:pt x="297382" y="1532709"/>
                    <a:pt x="313354" y="1539049"/>
                    <a:pt x="326780" y="1549001"/>
                  </a:cubicBezTo>
                  <a:cubicBezTo>
                    <a:pt x="348055" y="1564774"/>
                    <a:pt x="361009" y="1589402"/>
                    <a:pt x="367852" y="1614518"/>
                  </a:cubicBezTo>
                  <a:cubicBezTo>
                    <a:pt x="381233" y="1663697"/>
                    <a:pt x="378627" y="1728833"/>
                    <a:pt x="325180" y="1752120"/>
                  </a:cubicBezTo>
                  <a:cubicBezTo>
                    <a:pt x="278911" y="1772282"/>
                    <a:pt x="219704" y="1759968"/>
                    <a:pt x="182092" y="1727522"/>
                  </a:cubicBezTo>
                  <a:cubicBezTo>
                    <a:pt x="180476" y="1726120"/>
                    <a:pt x="178907" y="1724672"/>
                    <a:pt x="177367" y="1723194"/>
                  </a:cubicBezTo>
                  <a:cubicBezTo>
                    <a:pt x="176666" y="1720527"/>
                    <a:pt x="174426" y="1718424"/>
                    <a:pt x="171866" y="1717586"/>
                  </a:cubicBezTo>
                  <a:cubicBezTo>
                    <a:pt x="141340" y="1684226"/>
                    <a:pt x="130139" y="1634878"/>
                    <a:pt x="146765" y="1591932"/>
                  </a:cubicBezTo>
                  <a:close/>
                  <a:moveTo>
                    <a:pt x="1507316" y="1079213"/>
                  </a:moveTo>
                  <a:cubicBezTo>
                    <a:pt x="1534017" y="1103841"/>
                    <a:pt x="1499468" y="1142184"/>
                    <a:pt x="1485630" y="1164130"/>
                  </a:cubicBezTo>
                  <a:cubicBezTo>
                    <a:pt x="1443567" y="1230820"/>
                    <a:pt x="1411182" y="1303530"/>
                    <a:pt x="1389313" y="1379273"/>
                  </a:cubicBezTo>
                  <a:cubicBezTo>
                    <a:pt x="1387012" y="1387228"/>
                    <a:pt x="1397085" y="1391328"/>
                    <a:pt x="1401932" y="1386817"/>
                  </a:cubicBezTo>
                  <a:cubicBezTo>
                    <a:pt x="1418452" y="1491500"/>
                    <a:pt x="1428617" y="1597144"/>
                    <a:pt x="1432305" y="1703077"/>
                  </a:cubicBezTo>
                  <a:cubicBezTo>
                    <a:pt x="1436146" y="1812836"/>
                    <a:pt x="1434134" y="1923524"/>
                    <a:pt x="1422734" y="2032795"/>
                  </a:cubicBezTo>
                  <a:cubicBezTo>
                    <a:pt x="1412874" y="2127298"/>
                    <a:pt x="1393260" y="2223737"/>
                    <a:pt x="1345376" y="2306932"/>
                  </a:cubicBezTo>
                  <a:cubicBezTo>
                    <a:pt x="1320962" y="2349345"/>
                    <a:pt x="1289171" y="2386195"/>
                    <a:pt x="1252107" y="2418047"/>
                  </a:cubicBezTo>
                  <a:cubicBezTo>
                    <a:pt x="1213474" y="2451255"/>
                    <a:pt x="1170467" y="2478915"/>
                    <a:pt x="1127231" y="2505646"/>
                  </a:cubicBezTo>
                  <a:cubicBezTo>
                    <a:pt x="1081800" y="2533734"/>
                    <a:pt x="1035547" y="2560754"/>
                    <a:pt x="986809" y="2582761"/>
                  </a:cubicBezTo>
                  <a:cubicBezTo>
                    <a:pt x="938194" y="2604706"/>
                    <a:pt x="887140" y="2620343"/>
                    <a:pt x="834562" y="2629319"/>
                  </a:cubicBezTo>
                  <a:cubicBezTo>
                    <a:pt x="728232" y="2647455"/>
                    <a:pt x="618824" y="2639332"/>
                    <a:pt x="512998" y="2621821"/>
                  </a:cubicBezTo>
                  <a:cubicBezTo>
                    <a:pt x="461654" y="2613332"/>
                    <a:pt x="410494" y="2602969"/>
                    <a:pt x="359942" y="2590609"/>
                  </a:cubicBezTo>
                  <a:cubicBezTo>
                    <a:pt x="313750" y="2579332"/>
                    <a:pt x="267756" y="2565722"/>
                    <a:pt x="224535" y="2545636"/>
                  </a:cubicBezTo>
                  <a:cubicBezTo>
                    <a:pt x="182031" y="2525870"/>
                    <a:pt x="142391" y="2499779"/>
                    <a:pt x="110357" y="2465306"/>
                  </a:cubicBezTo>
                  <a:cubicBezTo>
                    <a:pt x="80654" y="2433348"/>
                    <a:pt x="58069" y="2395019"/>
                    <a:pt x="42752" y="2354237"/>
                  </a:cubicBezTo>
                  <a:cubicBezTo>
                    <a:pt x="11358" y="2270585"/>
                    <a:pt x="8158" y="2177849"/>
                    <a:pt x="25257" y="2090692"/>
                  </a:cubicBezTo>
                  <a:cubicBezTo>
                    <a:pt x="45633" y="1986755"/>
                    <a:pt x="90911" y="1890057"/>
                    <a:pt x="139953" y="1796925"/>
                  </a:cubicBezTo>
                  <a:cubicBezTo>
                    <a:pt x="150271" y="1777327"/>
                    <a:pt x="160786" y="1757850"/>
                    <a:pt x="171332" y="1738373"/>
                  </a:cubicBezTo>
                  <a:cubicBezTo>
                    <a:pt x="190199" y="1754802"/>
                    <a:pt x="213410" y="1766400"/>
                    <a:pt x="237946" y="1772343"/>
                  </a:cubicBezTo>
                  <a:cubicBezTo>
                    <a:pt x="181116" y="1867166"/>
                    <a:pt x="122458" y="1965464"/>
                    <a:pt x="101335" y="2075421"/>
                  </a:cubicBezTo>
                  <a:cubicBezTo>
                    <a:pt x="83032" y="2170748"/>
                    <a:pt x="93822" y="2277412"/>
                    <a:pt x="154370" y="2356416"/>
                  </a:cubicBezTo>
                  <a:cubicBezTo>
                    <a:pt x="218470" y="2440053"/>
                    <a:pt x="325363" y="2478992"/>
                    <a:pt x="423661" y="2505403"/>
                  </a:cubicBezTo>
                  <a:cubicBezTo>
                    <a:pt x="534349" y="2535151"/>
                    <a:pt x="650204" y="2546490"/>
                    <a:pt x="764534" y="2538458"/>
                  </a:cubicBezTo>
                  <a:cubicBezTo>
                    <a:pt x="872692" y="2530853"/>
                    <a:pt x="983716" y="2508009"/>
                    <a:pt x="1081648" y="2460185"/>
                  </a:cubicBezTo>
                  <a:cubicBezTo>
                    <a:pt x="1126987" y="2438042"/>
                    <a:pt x="1169644" y="2409375"/>
                    <a:pt x="1204696" y="2372875"/>
                  </a:cubicBezTo>
                  <a:cubicBezTo>
                    <a:pt x="1241043" y="2335019"/>
                    <a:pt x="1267591" y="2289391"/>
                    <a:pt x="1287266" y="2240973"/>
                  </a:cubicBezTo>
                  <a:cubicBezTo>
                    <a:pt x="1307870" y="2190270"/>
                    <a:pt x="1320916" y="2136839"/>
                    <a:pt x="1331432" y="2083239"/>
                  </a:cubicBezTo>
                  <a:cubicBezTo>
                    <a:pt x="1343136" y="2023666"/>
                    <a:pt x="1351335" y="1963392"/>
                    <a:pt x="1356029" y="1902874"/>
                  </a:cubicBezTo>
                  <a:cubicBezTo>
                    <a:pt x="1360753" y="1842036"/>
                    <a:pt x="1361866" y="1780923"/>
                    <a:pt x="1359366" y="1719963"/>
                  </a:cubicBezTo>
                  <a:cubicBezTo>
                    <a:pt x="1357096" y="1664490"/>
                    <a:pt x="1352920" y="1608407"/>
                    <a:pt x="1340377" y="1554183"/>
                  </a:cubicBezTo>
                  <a:cubicBezTo>
                    <a:pt x="1328536" y="1503022"/>
                    <a:pt x="1308206" y="1453995"/>
                    <a:pt x="1275242" y="1412786"/>
                  </a:cubicBezTo>
                  <a:cubicBezTo>
                    <a:pt x="1244198" y="1373985"/>
                    <a:pt x="1203766" y="1343688"/>
                    <a:pt x="1161277" y="1318481"/>
                  </a:cubicBezTo>
                  <a:cubicBezTo>
                    <a:pt x="1118315" y="1292984"/>
                    <a:pt x="1072534" y="1273492"/>
                    <a:pt x="1028049" y="1250998"/>
                  </a:cubicBezTo>
                  <a:cubicBezTo>
                    <a:pt x="991900" y="1232710"/>
                    <a:pt x="945890" y="1199944"/>
                    <a:pt x="964681" y="1153340"/>
                  </a:cubicBezTo>
                  <a:cubicBezTo>
                    <a:pt x="966738" y="1148235"/>
                    <a:pt x="969512" y="1143495"/>
                    <a:pt x="972911" y="1139456"/>
                  </a:cubicBezTo>
                  <a:cubicBezTo>
                    <a:pt x="975623" y="1138603"/>
                    <a:pt x="977757" y="1136363"/>
                    <a:pt x="978626" y="1133879"/>
                  </a:cubicBezTo>
                  <a:cubicBezTo>
                    <a:pt x="983304" y="1130160"/>
                    <a:pt x="988791" y="1127676"/>
                    <a:pt x="994963" y="1126990"/>
                  </a:cubicBezTo>
                  <a:cubicBezTo>
                    <a:pt x="995527" y="1128209"/>
                    <a:pt x="996456" y="1129322"/>
                    <a:pt x="997858" y="1130206"/>
                  </a:cubicBezTo>
                  <a:cubicBezTo>
                    <a:pt x="1058041" y="1168458"/>
                    <a:pt x="1118559" y="1206909"/>
                    <a:pt x="1183939" y="1235834"/>
                  </a:cubicBezTo>
                  <a:cubicBezTo>
                    <a:pt x="1233118" y="1257597"/>
                    <a:pt x="1316039" y="1295453"/>
                    <a:pt x="1349979" y="1231003"/>
                  </a:cubicBezTo>
                  <a:cubicBezTo>
                    <a:pt x="1356974" y="1217714"/>
                    <a:pt x="1360875" y="1203083"/>
                    <a:pt x="1364792" y="1188666"/>
                  </a:cubicBezTo>
                  <a:cubicBezTo>
                    <a:pt x="1369852" y="1170028"/>
                    <a:pt x="1374911" y="1151389"/>
                    <a:pt x="1379971" y="1132751"/>
                  </a:cubicBezTo>
                  <a:cubicBezTo>
                    <a:pt x="1384269" y="1116932"/>
                    <a:pt x="1387332" y="1099711"/>
                    <a:pt x="1394342" y="1084806"/>
                  </a:cubicBezTo>
                  <a:cubicBezTo>
                    <a:pt x="1401170" y="1070313"/>
                    <a:pt x="1412783" y="1062601"/>
                    <a:pt x="1428708" y="1061291"/>
                  </a:cubicBezTo>
                  <a:cubicBezTo>
                    <a:pt x="1434820" y="1060788"/>
                    <a:pt x="1441068" y="1060864"/>
                    <a:pt x="1447332" y="1061291"/>
                  </a:cubicBezTo>
                  <a:cubicBezTo>
                    <a:pt x="1448658" y="1061763"/>
                    <a:pt x="1450166" y="1061885"/>
                    <a:pt x="1451629" y="1061641"/>
                  </a:cubicBezTo>
                  <a:cubicBezTo>
                    <a:pt x="1458518" y="1062296"/>
                    <a:pt x="1465376" y="1063363"/>
                    <a:pt x="1472005" y="1064613"/>
                  </a:cubicBezTo>
                  <a:cubicBezTo>
                    <a:pt x="1474367" y="1065055"/>
                    <a:pt x="1476775" y="1065558"/>
                    <a:pt x="1479199" y="1066122"/>
                  </a:cubicBezTo>
                  <a:cubicBezTo>
                    <a:pt x="1479046" y="1066472"/>
                    <a:pt x="1478894" y="1066823"/>
                    <a:pt x="1478741" y="1067188"/>
                  </a:cubicBezTo>
                  <a:cubicBezTo>
                    <a:pt x="1474840" y="1076089"/>
                    <a:pt x="1487977" y="1083846"/>
                    <a:pt x="1491893" y="1074885"/>
                  </a:cubicBezTo>
                  <a:cubicBezTo>
                    <a:pt x="1492503" y="1073498"/>
                    <a:pt x="1493082" y="1072111"/>
                    <a:pt x="1493692" y="1070724"/>
                  </a:cubicBezTo>
                  <a:cubicBezTo>
                    <a:pt x="1498706" y="1072842"/>
                    <a:pt x="1503369" y="1075570"/>
                    <a:pt x="1507316" y="1079213"/>
                  </a:cubicBezTo>
                  <a:close/>
                  <a:moveTo>
                    <a:pt x="1717354" y="236151"/>
                  </a:moveTo>
                  <a:cubicBezTo>
                    <a:pt x="1713331" y="276842"/>
                    <a:pt x="1705452" y="317289"/>
                    <a:pt x="1697877" y="357446"/>
                  </a:cubicBezTo>
                  <a:cubicBezTo>
                    <a:pt x="1668601" y="512940"/>
                    <a:pt x="1628063" y="666315"/>
                    <a:pt x="1576704" y="815987"/>
                  </a:cubicBezTo>
                  <a:cubicBezTo>
                    <a:pt x="1549318" y="895815"/>
                    <a:pt x="1518792" y="974560"/>
                    <a:pt x="1485310" y="1052040"/>
                  </a:cubicBezTo>
                  <a:cubicBezTo>
                    <a:pt x="1481195" y="1050943"/>
                    <a:pt x="1477065" y="1050059"/>
                    <a:pt x="1473042" y="1049358"/>
                  </a:cubicBezTo>
                  <a:cubicBezTo>
                    <a:pt x="1468652" y="1048611"/>
                    <a:pt x="1464035" y="1047864"/>
                    <a:pt x="1459310" y="1047224"/>
                  </a:cubicBezTo>
                  <a:cubicBezTo>
                    <a:pt x="1475038" y="910750"/>
                    <a:pt x="1549851" y="789820"/>
                    <a:pt x="1590953" y="660539"/>
                  </a:cubicBezTo>
                  <a:cubicBezTo>
                    <a:pt x="1634921" y="522206"/>
                    <a:pt x="1652005" y="376634"/>
                    <a:pt x="1656729" y="232006"/>
                  </a:cubicBezTo>
                  <a:cubicBezTo>
                    <a:pt x="1657979" y="193860"/>
                    <a:pt x="1662444" y="151584"/>
                    <a:pt x="1648591" y="115115"/>
                  </a:cubicBezTo>
                  <a:cubicBezTo>
                    <a:pt x="1638137" y="87576"/>
                    <a:pt x="1615322" y="63787"/>
                    <a:pt x="1585513" y="59870"/>
                  </a:cubicBezTo>
                  <a:cubicBezTo>
                    <a:pt x="1585741" y="55847"/>
                    <a:pt x="1582968" y="52951"/>
                    <a:pt x="1579752" y="51915"/>
                  </a:cubicBezTo>
                  <a:cubicBezTo>
                    <a:pt x="1575896" y="41872"/>
                    <a:pt x="1571355" y="32042"/>
                    <a:pt x="1565000" y="23401"/>
                  </a:cubicBezTo>
                  <a:cubicBezTo>
                    <a:pt x="1595632" y="15339"/>
                    <a:pt x="1627941" y="23431"/>
                    <a:pt x="1653864" y="41216"/>
                  </a:cubicBezTo>
                  <a:cubicBezTo>
                    <a:pt x="1681967" y="60495"/>
                    <a:pt x="1700148" y="91386"/>
                    <a:pt x="1709795" y="123528"/>
                  </a:cubicBezTo>
                  <a:cubicBezTo>
                    <a:pt x="1720753" y="160058"/>
                    <a:pt x="1721073" y="198478"/>
                    <a:pt x="1717354" y="236151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94" name="任意多边形: 形状 6193">
            <a:extLst>
              <a:ext uri="{FF2B5EF4-FFF2-40B4-BE49-F238E27FC236}">
                <a16:creationId xmlns:a16="http://schemas.microsoft.com/office/drawing/2014/main" id="{CD5C0E3C-30A4-4ED5-49FB-6FBF35F8FBC0}"/>
              </a:ext>
            </a:extLst>
          </p:cNvPr>
          <p:cNvSpPr/>
          <p:nvPr/>
        </p:nvSpPr>
        <p:spPr>
          <a:xfrm rot="18304896">
            <a:off x="1253340" y="532354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96" name="任意多边形: 形状 6195">
            <a:extLst>
              <a:ext uri="{FF2B5EF4-FFF2-40B4-BE49-F238E27FC236}">
                <a16:creationId xmlns:a16="http://schemas.microsoft.com/office/drawing/2014/main" id="{D9C5A90E-1E66-9C27-30A2-3404132FEEC3}"/>
              </a:ext>
            </a:extLst>
          </p:cNvPr>
          <p:cNvSpPr/>
          <p:nvPr/>
        </p:nvSpPr>
        <p:spPr>
          <a:xfrm>
            <a:off x="8928439" y="4152220"/>
            <a:ext cx="325009" cy="528190"/>
          </a:xfrm>
          <a:custGeom>
            <a:avLst/>
            <a:gdLst>
              <a:gd name="connsiteX0" fmla="*/ 48980 w 325009"/>
              <a:gd name="connsiteY0" fmla="*/ 11329 h 528190"/>
              <a:gd name="connsiteX1" fmla="*/ 1630 w 325009"/>
              <a:gd name="connsiteY1" fmla="*/ 91400 h 528190"/>
              <a:gd name="connsiteX2" fmla="*/ 136 w 325009"/>
              <a:gd name="connsiteY2" fmla="*/ 97541 h 528190"/>
              <a:gd name="connsiteX3" fmla="*/ 80847 w 325009"/>
              <a:gd name="connsiteY3" fmla="*/ 376311 h 528190"/>
              <a:gd name="connsiteX4" fmla="*/ 153009 w 325009"/>
              <a:gd name="connsiteY4" fmla="*/ 490230 h 528190"/>
              <a:gd name="connsiteX5" fmla="*/ 265236 w 325009"/>
              <a:gd name="connsiteY5" fmla="*/ 519049 h 528190"/>
              <a:gd name="connsiteX6" fmla="*/ 323438 w 325009"/>
              <a:gd name="connsiteY6" fmla="*/ 415478 h 528190"/>
              <a:gd name="connsiteX7" fmla="*/ 303153 w 325009"/>
              <a:gd name="connsiteY7" fmla="*/ 282387 h 528190"/>
              <a:gd name="connsiteX8" fmla="*/ 242513 w 325009"/>
              <a:gd name="connsiteY8" fmla="*/ 149007 h 528190"/>
              <a:gd name="connsiteX9" fmla="*/ 206043 w 325009"/>
              <a:gd name="connsiteY9" fmla="*/ 84115 h 528190"/>
              <a:gd name="connsiteX10" fmla="*/ 162122 w 325009"/>
              <a:gd name="connsiteY10" fmla="*/ 27727 h 528190"/>
              <a:gd name="connsiteX11" fmla="*/ 48980 w 325009"/>
              <a:gd name="connsiteY11" fmla="*/ 11329 h 528190"/>
              <a:gd name="connsiteX12" fmla="*/ 282290 w 325009"/>
              <a:gd name="connsiteY12" fmla="*/ 270348 h 528190"/>
              <a:gd name="connsiteX13" fmla="*/ 309752 w 325009"/>
              <a:gd name="connsiteY13" fmla="*/ 390972 h 528190"/>
              <a:gd name="connsiteX14" fmla="*/ 268863 w 325009"/>
              <a:gd name="connsiteY14" fmla="*/ 497805 h 528190"/>
              <a:gd name="connsiteX15" fmla="*/ 217748 w 325009"/>
              <a:gd name="connsiteY15" fmla="*/ 511749 h 528190"/>
              <a:gd name="connsiteX16" fmla="*/ 166999 w 325009"/>
              <a:gd name="connsiteY16" fmla="*/ 482473 h 528190"/>
              <a:gd name="connsiteX17" fmla="*/ 98419 w 325009"/>
              <a:gd name="connsiteY17" fmla="*/ 378856 h 528190"/>
              <a:gd name="connsiteX18" fmla="*/ 78256 w 325009"/>
              <a:gd name="connsiteY18" fmla="*/ 329067 h 528190"/>
              <a:gd name="connsiteX19" fmla="*/ 186247 w 325009"/>
              <a:gd name="connsiteY19" fmla="*/ 323307 h 528190"/>
              <a:gd name="connsiteX20" fmla="*/ 265434 w 325009"/>
              <a:gd name="connsiteY20" fmla="*/ 230800 h 528190"/>
              <a:gd name="connsiteX21" fmla="*/ 282290 w 325009"/>
              <a:gd name="connsiteY21" fmla="*/ 270348 h 528190"/>
              <a:gd name="connsiteX22" fmla="*/ 150921 w 325009"/>
              <a:gd name="connsiteY22" fmla="*/ 38075 h 528190"/>
              <a:gd name="connsiteX23" fmla="*/ 190422 w 325009"/>
              <a:gd name="connsiteY23" fmla="*/ 87742 h 528190"/>
              <a:gd name="connsiteX24" fmla="*/ 224301 w 325009"/>
              <a:gd name="connsiteY24" fmla="*/ 147239 h 528190"/>
              <a:gd name="connsiteX25" fmla="*/ 257906 w 325009"/>
              <a:gd name="connsiteY25" fmla="*/ 214295 h 528190"/>
              <a:gd name="connsiteX26" fmla="*/ 252709 w 325009"/>
              <a:gd name="connsiteY26" fmla="*/ 219522 h 528190"/>
              <a:gd name="connsiteX27" fmla="*/ 179130 w 325009"/>
              <a:gd name="connsiteY27" fmla="*/ 309834 h 528190"/>
              <a:gd name="connsiteX28" fmla="*/ 71353 w 325009"/>
              <a:gd name="connsiteY28" fmla="*/ 310185 h 528190"/>
              <a:gd name="connsiteX29" fmla="*/ 23712 w 325009"/>
              <a:gd name="connsiteY29" fmla="*/ 138964 h 528190"/>
              <a:gd name="connsiteX30" fmla="*/ 26105 w 325009"/>
              <a:gd name="connsiteY30" fmla="*/ 129439 h 528190"/>
              <a:gd name="connsiteX31" fmla="*/ 45795 w 325009"/>
              <a:gd name="connsiteY31" fmla="*/ 31461 h 528190"/>
              <a:gd name="connsiteX32" fmla="*/ 150921 w 325009"/>
              <a:gd name="connsiteY32" fmla="*/ 38075 h 5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5009" h="528190">
                <a:moveTo>
                  <a:pt x="48980" y="11329"/>
                </a:moveTo>
                <a:cubicBezTo>
                  <a:pt x="19323" y="27468"/>
                  <a:pt x="2056" y="58588"/>
                  <a:pt x="1630" y="91400"/>
                </a:cubicBezTo>
                <a:cubicBezTo>
                  <a:pt x="365" y="92954"/>
                  <a:pt x="-306" y="95042"/>
                  <a:pt x="136" y="97541"/>
                </a:cubicBezTo>
                <a:cubicBezTo>
                  <a:pt x="17205" y="192700"/>
                  <a:pt x="43601" y="287005"/>
                  <a:pt x="80847" y="376311"/>
                </a:cubicBezTo>
                <a:cubicBezTo>
                  <a:pt x="98129" y="417764"/>
                  <a:pt x="119801" y="459217"/>
                  <a:pt x="153009" y="490230"/>
                </a:cubicBezTo>
                <a:cubicBezTo>
                  <a:pt x="182711" y="517982"/>
                  <a:pt x="225764" y="541909"/>
                  <a:pt x="265236" y="519049"/>
                </a:cubicBezTo>
                <a:cubicBezTo>
                  <a:pt x="301279" y="498170"/>
                  <a:pt x="318485" y="454965"/>
                  <a:pt x="323438" y="415478"/>
                </a:cubicBezTo>
                <a:cubicBezTo>
                  <a:pt x="329122" y="370185"/>
                  <a:pt x="318713" y="324724"/>
                  <a:pt x="303153" y="282387"/>
                </a:cubicBezTo>
                <a:cubicBezTo>
                  <a:pt x="286313" y="236606"/>
                  <a:pt x="265190" y="192166"/>
                  <a:pt x="242513" y="149007"/>
                </a:cubicBezTo>
                <a:cubicBezTo>
                  <a:pt x="230977" y="127046"/>
                  <a:pt x="218922" y="105314"/>
                  <a:pt x="206043" y="84115"/>
                </a:cubicBezTo>
                <a:cubicBezTo>
                  <a:pt x="193715" y="63800"/>
                  <a:pt x="179999" y="43592"/>
                  <a:pt x="162122" y="27727"/>
                </a:cubicBezTo>
                <a:cubicBezTo>
                  <a:pt x="130484" y="-345"/>
                  <a:pt x="87111" y="-9413"/>
                  <a:pt x="48980" y="11329"/>
                </a:cubicBezTo>
                <a:close/>
                <a:moveTo>
                  <a:pt x="282290" y="270348"/>
                </a:moveTo>
                <a:cubicBezTo>
                  <a:pt x="297697" y="308661"/>
                  <a:pt x="310042" y="349306"/>
                  <a:pt x="309752" y="390972"/>
                </a:cubicBezTo>
                <a:cubicBezTo>
                  <a:pt x="309493" y="429103"/>
                  <a:pt x="298764" y="471881"/>
                  <a:pt x="268863" y="497805"/>
                </a:cubicBezTo>
                <a:cubicBezTo>
                  <a:pt x="254614" y="510164"/>
                  <a:pt x="236448" y="516199"/>
                  <a:pt x="217748" y="511749"/>
                </a:cubicBezTo>
                <a:cubicBezTo>
                  <a:pt x="198683" y="507208"/>
                  <a:pt x="181431" y="495381"/>
                  <a:pt x="166999" y="482473"/>
                </a:cubicBezTo>
                <a:cubicBezTo>
                  <a:pt x="135711" y="454447"/>
                  <a:pt x="115015" y="416926"/>
                  <a:pt x="98419" y="378856"/>
                </a:cubicBezTo>
                <a:cubicBezTo>
                  <a:pt x="91271" y="362473"/>
                  <a:pt x="84581" y="345846"/>
                  <a:pt x="78256" y="329067"/>
                </a:cubicBezTo>
                <a:cubicBezTo>
                  <a:pt x="113339" y="340711"/>
                  <a:pt x="152521" y="338699"/>
                  <a:pt x="186247" y="323307"/>
                </a:cubicBezTo>
                <a:cubicBezTo>
                  <a:pt x="224500" y="305841"/>
                  <a:pt x="253623" y="270957"/>
                  <a:pt x="265434" y="230800"/>
                </a:cubicBezTo>
                <a:cubicBezTo>
                  <a:pt x="271302" y="243891"/>
                  <a:pt x="276956" y="257058"/>
                  <a:pt x="282290" y="270348"/>
                </a:cubicBezTo>
                <a:close/>
                <a:moveTo>
                  <a:pt x="150921" y="38075"/>
                </a:moveTo>
                <a:cubicBezTo>
                  <a:pt x="166847" y="52172"/>
                  <a:pt x="179298" y="69744"/>
                  <a:pt x="190422" y="87742"/>
                </a:cubicBezTo>
                <a:cubicBezTo>
                  <a:pt x="202417" y="107142"/>
                  <a:pt x="213542" y="127122"/>
                  <a:pt x="224301" y="147239"/>
                </a:cubicBezTo>
                <a:cubicBezTo>
                  <a:pt x="236081" y="169261"/>
                  <a:pt x="247329" y="191633"/>
                  <a:pt x="257906" y="214295"/>
                </a:cubicBezTo>
                <a:cubicBezTo>
                  <a:pt x="255528" y="214752"/>
                  <a:pt x="253456" y="216383"/>
                  <a:pt x="252709" y="219522"/>
                </a:cubicBezTo>
                <a:cubicBezTo>
                  <a:pt x="243230" y="258963"/>
                  <a:pt x="216179" y="292903"/>
                  <a:pt x="179130" y="309834"/>
                </a:cubicBezTo>
                <a:cubicBezTo>
                  <a:pt x="145175" y="325364"/>
                  <a:pt x="105460" y="324785"/>
                  <a:pt x="71353" y="310185"/>
                </a:cubicBezTo>
                <a:cubicBezTo>
                  <a:pt x="51480" y="254391"/>
                  <a:pt x="35859" y="196845"/>
                  <a:pt x="23712" y="138964"/>
                </a:cubicBezTo>
                <a:cubicBezTo>
                  <a:pt x="26562" y="136998"/>
                  <a:pt x="28208" y="133371"/>
                  <a:pt x="26105" y="129439"/>
                </a:cubicBezTo>
                <a:cubicBezTo>
                  <a:pt x="8716" y="96886"/>
                  <a:pt x="16321" y="54351"/>
                  <a:pt x="45795" y="31461"/>
                </a:cubicBezTo>
                <a:cubicBezTo>
                  <a:pt x="78104" y="6391"/>
                  <a:pt x="121248" y="11801"/>
                  <a:pt x="150921" y="380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0765B43-8AC5-9E8E-047C-105327E5F297}"/>
              </a:ext>
            </a:extLst>
          </p:cNvPr>
          <p:cNvGrpSpPr/>
          <p:nvPr/>
        </p:nvGrpSpPr>
        <p:grpSpPr>
          <a:xfrm rot="3590510">
            <a:off x="7838211" y="116935"/>
            <a:ext cx="887989" cy="1481156"/>
            <a:chOff x="6265250" y="-2612117"/>
            <a:chExt cx="1234856" cy="2059727"/>
          </a:xfr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6867DE-F4FF-6B3F-4FC6-AE53FEEF8D6F}"/>
                </a:ext>
              </a:extLst>
            </p:cNvPr>
            <p:cNvSpPr/>
            <p:nvPr/>
          </p:nvSpPr>
          <p:spPr>
            <a:xfrm>
              <a:off x="6265250" y="-2612117"/>
              <a:ext cx="1234856" cy="2059727"/>
            </a:xfrm>
            <a:custGeom>
              <a:avLst/>
              <a:gdLst>
                <a:gd name="connsiteX0" fmla="*/ 1234685 w 1234856"/>
                <a:gd name="connsiteY0" fmla="*/ 893420 h 2059727"/>
                <a:gd name="connsiteX1" fmla="*/ 1219003 w 1234856"/>
                <a:gd name="connsiteY1" fmla="*/ 666131 h 2059727"/>
                <a:gd name="connsiteX2" fmla="*/ 1155147 w 1234856"/>
                <a:gd name="connsiteY2" fmla="*/ 454066 h 2059727"/>
                <a:gd name="connsiteX3" fmla="*/ 1024251 w 1234856"/>
                <a:gd name="connsiteY3" fmla="*/ 282296 h 2059727"/>
                <a:gd name="connsiteX4" fmla="*/ 953217 w 1234856"/>
                <a:gd name="connsiteY4" fmla="*/ 228819 h 2059727"/>
                <a:gd name="connsiteX5" fmla="*/ 954238 w 1234856"/>
                <a:gd name="connsiteY5" fmla="*/ 97648 h 2059727"/>
                <a:gd name="connsiteX6" fmla="*/ 954452 w 1234856"/>
                <a:gd name="connsiteY6" fmla="*/ 96612 h 2059727"/>
                <a:gd name="connsiteX7" fmla="*/ 940309 w 1234856"/>
                <a:gd name="connsiteY7" fmla="*/ 61514 h 2059727"/>
                <a:gd name="connsiteX8" fmla="*/ 935295 w 1234856"/>
                <a:gd name="connsiteY8" fmla="*/ 52004 h 2059727"/>
                <a:gd name="connsiteX9" fmla="*/ 653050 w 1234856"/>
                <a:gd name="connsiteY9" fmla="*/ 1880 h 2059727"/>
                <a:gd name="connsiteX10" fmla="*/ 509047 w 1234856"/>
                <a:gd name="connsiteY10" fmla="*/ 2520 h 2059727"/>
                <a:gd name="connsiteX11" fmla="*/ 382327 w 1234856"/>
                <a:gd name="connsiteY11" fmla="*/ 26904 h 2059727"/>
                <a:gd name="connsiteX12" fmla="*/ 343831 w 1234856"/>
                <a:gd name="connsiteY12" fmla="*/ 68220 h 2059727"/>
                <a:gd name="connsiteX13" fmla="*/ 342383 w 1234856"/>
                <a:gd name="connsiteY13" fmla="*/ 85258 h 2059727"/>
                <a:gd name="connsiteX14" fmla="*/ 334199 w 1234856"/>
                <a:gd name="connsiteY14" fmla="*/ 236576 h 2059727"/>
                <a:gd name="connsiteX15" fmla="*/ 336302 w 1234856"/>
                <a:gd name="connsiteY15" fmla="*/ 247214 h 2059727"/>
                <a:gd name="connsiteX16" fmla="*/ 339243 w 1234856"/>
                <a:gd name="connsiteY16" fmla="*/ 248479 h 2059727"/>
                <a:gd name="connsiteX17" fmla="*/ 175383 w 1234856"/>
                <a:gd name="connsiteY17" fmla="*/ 369530 h 2059727"/>
                <a:gd name="connsiteX18" fmla="*/ 77039 w 1234856"/>
                <a:gd name="connsiteY18" fmla="*/ 554909 h 2059727"/>
                <a:gd name="connsiteX19" fmla="*/ 28530 w 1234856"/>
                <a:gd name="connsiteY19" fmla="*/ 998530 h 2059727"/>
                <a:gd name="connsiteX20" fmla="*/ 8413 w 1234856"/>
                <a:gd name="connsiteY20" fmla="*/ 1529309 h 2059727"/>
                <a:gd name="connsiteX21" fmla="*/ 3415 w 1234856"/>
                <a:gd name="connsiteY21" fmla="*/ 1661120 h 2059727"/>
                <a:gd name="connsiteX22" fmla="*/ 534 w 1234856"/>
                <a:gd name="connsiteY22" fmla="*/ 1783451 h 2059727"/>
                <a:gd name="connsiteX23" fmla="*/ 29079 w 1234856"/>
                <a:gd name="connsiteY23" fmla="*/ 1888836 h 2059727"/>
                <a:gd name="connsiteX24" fmla="*/ 99213 w 1234856"/>
                <a:gd name="connsiteY24" fmla="*/ 1953835 h 2059727"/>
                <a:gd name="connsiteX25" fmla="*/ 195134 w 1234856"/>
                <a:gd name="connsiteY25" fmla="*/ 1996446 h 2059727"/>
                <a:gd name="connsiteX26" fmla="*/ 307818 w 1234856"/>
                <a:gd name="connsiteY26" fmla="*/ 2029593 h 2059727"/>
                <a:gd name="connsiteX27" fmla="*/ 541021 w 1234856"/>
                <a:gd name="connsiteY27" fmla="*/ 2059417 h 2059727"/>
                <a:gd name="connsiteX28" fmla="*/ 989946 w 1234856"/>
                <a:gd name="connsiteY28" fmla="*/ 1976329 h 2059727"/>
                <a:gd name="connsiteX29" fmla="*/ 1154461 w 1234856"/>
                <a:gd name="connsiteY29" fmla="*/ 1863355 h 2059727"/>
                <a:gd name="connsiteX30" fmla="*/ 1205378 w 1234856"/>
                <a:gd name="connsiteY30" fmla="*/ 1776578 h 2059727"/>
                <a:gd name="connsiteX31" fmla="*/ 1226592 w 1234856"/>
                <a:gd name="connsiteY31" fmla="*/ 1661516 h 2059727"/>
                <a:gd name="connsiteX32" fmla="*/ 1229183 w 1234856"/>
                <a:gd name="connsiteY32" fmla="*/ 1538560 h 2059727"/>
                <a:gd name="connsiteX33" fmla="*/ 1230433 w 1234856"/>
                <a:gd name="connsiteY33" fmla="*/ 1406719 h 2059727"/>
                <a:gd name="connsiteX34" fmla="*/ 1232947 w 1234856"/>
                <a:gd name="connsiteY34" fmla="*/ 1143036 h 2059727"/>
                <a:gd name="connsiteX35" fmla="*/ 1234685 w 1234856"/>
                <a:gd name="connsiteY35" fmla="*/ 893420 h 2059727"/>
                <a:gd name="connsiteX36" fmla="*/ 941208 w 1234856"/>
                <a:gd name="connsiteY36" fmla="*/ 120874 h 2059727"/>
                <a:gd name="connsiteX37" fmla="*/ 939044 w 1234856"/>
                <a:gd name="connsiteY37" fmla="*/ 220269 h 2059727"/>
                <a:gd name="connsiteX38" fmla="*/ 932902 w 1234856"/>
                <a:gd name="connsiteY38" fmla="*/ 234168 h 2059727"/>
                <a:gd name="connsiteX39" fmla="*/ 935204 w 1234856"/>
                <a:gd name="connsiteY39" fmla="*/ 235585 h 2059727"/>
                <a:gd name="connsiteX40" fmla="*/ 925694 w 1234856"/>
                <a:gd name="connsiteY40" fmla="*/ 239655 h 2059727"/>
                <a:gd name="connsiteX41" fmla="*/ 917083 w 1234856"/>
                <a:gd name="connsiteY41" fmla="*/ 136846 h 2059727"/>
                <a:gd name="connsiteX42" fmla="*/ 941208 w 1234856"/>
                <a:gd name="connsiteY42" fmla="*/ 120874 h 2059727"/>
                <a:gd name="connsiteX43" fmla="*/ 363292 w 1234856"/>
                <a:gd name="connsiteY43" fmla="*/ 67504 h 2059727"/>
                <a:gd name="connsiteX44" fmla="*/ 363140 w 1234856"/>
                <a:gd name="connsiteY44" fmla="*/ 62520 h 2059727"/>
                <a:gd name="connsiteX45" fmla="*/ 396683 w 1234856"/>
                <a:gd name="connsiteY45" fmla="*/ 36825 h 2059727"/>
                <a:gd name="connsiteX46" fmla="*/ 450968 w 1234856"/>
                <a:gd name="connsiteY46" fmla="*/ 23109 h 2059727"/>
                <a:gd name="connsiteX47" fmla="*/ 514808 w 1234856"/>
                <a:gd name="connsiteY47" fmla="*/ 17425 h 2059727"/>
                <a:gd name="connsiteX48" fmla="*/ 644424 w 1234856"/>
                <a:gd name="connsiteY48" fmla="*/ 16693 h 2059727"/>
                <a:gd name="connsiteX49" fmla="*/ 915437 w 1234856"/>
                <a:gd name="connsiteY49" fmla="*/ 62032 h 2059727"/>
                <a:gd name="connsiteX50" fmla="*/ 922265 w 1234856"/>
                <a:gd name="connsiteY50" fmla="*/ 71999 h 2059727"/>
                <a:gd name="connsiteX51" fmla="*/ 937413 w 1234856"/>
                <a:gd name="connsiteY51" fmla="*/ 80031 h 2059727"/>
                <a:gd name="connsiteX52" fmla="*/ 937261 w 1234856"/>
                <a:gd name="connsiteY52" fmla="*/ 83216 h 2059727"/>
                <a:gd name="connsiteX53" fmla="*/ 938937 w 1234856"/>
                <a:gd name="connsiteY53" fmla="*/ 96429 h 2059727"/>
                <a:gd name="connsiteX54" fmla="*/ 928879 w 1234856"/>
                <a:gd name="connsiteY54" fmla="*/ 111806 h 2059727"/>
                <a:gd name="connsiteX55" fmla="*/ 874518 w 1234856"/>
                <a:gd name="connsiteY55" fmla="*/ 135946 h 2059727"/>
                <a:gd name="connsiteX56" fmla="*/ 748696 w 1234856"/>
                <a:gd name="connsiteY56" fmla="*/ 155194 h 2059727"/>
                <a:gd name="connsiteX57" fmla="*/ 623546 w 1234856"/>
                <a:gd name="connsiteY57" fmla="*/ 155606 h 2059727"/>
                <a:gd name="connsiteX58" fmla="*/ 501199 w 1234856"/>
                <a:gd name="connsiteY58" fmla="*/ 145929 h 2059727"/>
                <a:gd name="connsiteX59" fmla="*/ 385360 w 1234856"/>
                <a:gd name="connsiteY59" fmla="*/ 111379 h 2059727"/>
                <a:gd name="connsiteX60" fmla="*/ 357958 w 1234856"/>
                <a:gd name="connsiteY60" fmla="*/ 86066 h 2059727"/>
                <a:gd name="connsiteX61" fmla="*/ 363292 w 1234856"/>
                <a:gd name="connsiteY61" fmla="*/ 67504 h 2059727"/>
                <a:gd name="connsiteX62" fmla="*/ 910941 w 1234856"/>
                <a:gd name="connsiteY62" fmla="*/ 245659 h 2059727"/>
                <a:gd name="connsiteX63" fmla="*/ 879532 w 1234856"/>
                <a:gd name="connsiteY63" fmla="*/ 257196 h 2059727"/>
                <a:gd name="connsiteX64" fmla="*/ 876286 w 1234856"/>
                <a:gd name="connsiteY64" fmla="*/ 153701 h 2059727"/>
                <a:gd name="connsiteX65" fmla="*/ 875905 w 1234856"/>
                <a:gd name="connsiteY65" fmla="*/ 151476 h 2059727"/>
                <a:gd name="connsiteX66" fmla="*/ 902316 w 1234856"/>
                <a:gd name="connsiteY66" fmla="*/ 142850 h 2059727"/>
                <a:gd name="connsiteX67" fmla="*/ 910941 w 1234856"/>
                <a:gd name="connsiteY67" fmla="*/ 245659 h 2059727"/>
                <a:gd name="connsiteX68" fmla="*/ 864459 w 1234856"/>
                <a:gd name="connsiteY68" fmla="*/ 262134 h 2059727"/>
                <a:gd name="connsiteX69" fmla="*/ 829697 w 1234856"/>
                <a:gd name="connsiteY69" fmla="*/ 272207 h 2059727"/>
                <a:gd name="connsiteX70" fmla="*/ 824256 w 1234856"/>
                <a:gd name="connsiteY70" fmla="*/ 162845 h 2059727"/>
                <a:gd name="connsiteX71" fmla="*/ 861122 w 1234856"/>
                <a:gd name="connsiteY71" fmla="*/ 155362 h 2059727"/>
                <a:gd name="connsiteX72" fmla="*/ 864459 w 1234856"/>
                <a:gd name="connsiteY72" fmla="*/ 262134 h 2059727"/>
                <a:gd name="connsiteX73" fmla="*/ 814838 w 1234856"/>
                <a:gd name="connsiteY73" fmla="*/ 275926 h 2059727"/>
                <a:gd name="connsiteX74" fmla="*/ 783642 w 1234856"/>
                <a:gd name="connsiteY74" fmla="*/ 282692 h 2059727"/>
                <a:gd name="connsiteX75" fmla="*/ 777226 w 1234856"/>
                <a:gd name="connsiteY75" fmla="*/ 169109 h 2059727"/>
                <a:gd name="connsiteX76" fmla="*/ 777165 w 1234856"/>
                <a:gd name="connsiteY76" fmla="*/ 168560 h 2059727"/>
                <a:gd name="connsiteX77" fmla="*/ 809108 w 1234856"/>
                <a:gd name="connsiteY77" fmla="*/ 165100 h 2059727"/>
                <a:gd name="connsiteX78" fmla="*/ 814533 w 1234856"/>
                <a:gd name="connsiteY78" fmla="*/ 274082 h 2059727"/>
                <a:gd name="connsiteX79" fmla="*/ 814838 w 1234856"/>
                <a:gd name="connsiteY79" fmla="*/ 275926 h 2059727"/>
                <a:gd name="connsiteX80" fmla="*/ 768600 w 1234856"/>
                <a:gd name="connsiteY80" fmla="*/ 285466 h 2059727"/>
                <a:gd name="connsiteX81" fmla="*/ 727757 w 1234856"/>
                <a:gd name="connsiteY81" fmla="*/ 291349 h 2059727"/>
                <a:gd name="connsiteX82" fmla="*/ 725562 w 1234856"/>
                <a:gd name="connsiteY82" fmla="*/ 171334 h 2059727"/>
                <a:gd name="connsiteX83" fmla="*/ 755691 w 1234856"/>
                <a:gd name="connsiteY83" fmla="*/ 170069 h 2059727"/>
                <a:gd name="connsiteX84" fmla="*/ 762016 w 1234856"/>
                <a:gd name="connsiteY84" fmla="*/ 169672 h 2059727"/>
                <a:gd name="connsiteX85" fmla="*/ 768508 w 1234856"/>
                <a:gd name="connsiteY85" fmla="*/ 284704 h 2059727"/>
                <a:gd name="connsiteX86" fmla="*/ 768600 w 1234856"/>
                <a:gd name="connsiteY86" fmla="*/ 285466 h 2059727"/>
                <a:gd name="connsiteX87" fmla="*/ 712532 w 1234856"/>
                <a:gd name="connsiteY87" fmla="*/ 292949 h 2059727"/>
                <a:gd name="connsiteX88" fmla="*/ 684003 w 1234856"/>
                <a:gd name="connsiteY88" fmla="*/ 295128 h 2059727"/>
                <a:gd name="connsiteX89" fmla="*/ 677251 w 1234856"/>
                <a:gd name="connsiteY89" fmla="*/ 171821 h 2059727"/>
                <a:gd name="connsiteX90" fmla="*/ 710322 w 1234856"/>
                <a:gd name="connsiteY90" fmla="*/ 171669 h 2059727"/>
                <a:gd name="connsiteX91" fmla="*/ 712532 w 1234856"/>
                <a:gd name="connsiteY91" fmla="*/ 292949 h 2059727"/>
                <a:gd name="connsiteX92" fmla="*/ 627416 w 1234856"/>
                <a:gd name="connsiteY92" fmla="*/ 170968 h 2059727"/>
                <a:gd name="connsiteX93" fmla="*/ 661996 w 1234856"/>
                <a:gd name="connsiteY93" fmla="*/ 171669 h 2059727"/>
                <a:gd name="connsiteX94" fmla="*/ 668793 w 1234856"/>
                <a:gd name="connsiteY94" fmla="*/ 295844 h 2059727"/>
                <a:gd name="connsiteX95" fmla="*/ 625923 w 1234856"/>
                <a:gd name="connsiteY95" fmla="*/ 296195 h 2059727"/>
                <a:gd name="connsiteX96" fmla="*/ 627554 w 1234856"/>
                <a:gd name="connsiteY96" fmla="*/ 172568 h 2059727"/>
                <a:gd name="connsiteX97" fmla="*/ 627416 w 1234856"/>
                <a:gd name="connsiteY97" fmla="*/ 170968 h 2059727"/>
                <a:gd name="connsiteX98" fmla="*/ 612588 w 1234856"/>
                <a:gd name="connsiteY98" fmla="*/ 170541 h 2059727"/>
                <a:gd name="connsiteX99" fmla="*/ 612314 w 1234856"/>
                <a:gd name="connsiteY99" fmla="*/ 172553 h 2059727"/>
                <a:gd name="connsiteX100" fmla="*/ 610698 w 1234856"/>
                <a:gd name="connsiteY100" fmla="*/ 295723 h 2059727"/>
                <a:gd name="connsiteX101" fmla="*/ 576713 w 1234856"/>
                <a:gd name="connsiteY101" fmla="*/ 293558 h 2059727"/>
                <a:gd name="connsiteX102" fmla="*/ 574229 w 1234856"/>
                <a:gd name="connsiteY102" fmla="*/ 168834 h 2059727"/>
                <a:gd name="connsiteX103" fmla="*/ 612588 w 1234856"/>
                <a:gd name="connsiteY103" fmla="*/ 170541 h 2059727"/>
                <a:gd name="connsiteX104" fmla="*/ 561443 w 1234856"/>
                <a:gd name="connsiteY104" fmla="*/ 292080 h 2059727"/>
                <a:gd name="connsiteX105" fmla="*/ 530947 w 1234856"/>
                <a:gd name="connsiteY105" fmla="*/ 288194 h 2059727"/>
                <a:gd name="connsiteX106" fmla="*/ 526406 w 1234856"/>
                <a:gd name="connsiteY106" fmla="*/ 164689 h 2059727"/>
                <a:gd name="connsiteX107" fmla="*/ 558974 w 1234856"/>
                <a:gd name="connsiteY107" fmla="*/ 167798 h 2059727"/>
                <a:gd name="connsiteX108" fmla="*/ 558974 w 1234856"/>
                <a:gd name="connsiteY108" fmla="*/ 167859 h 2059727"/>
                <a:gd name="connsiteX109" fmla="*/ 561443 w 1234856"/>
                <a:gd name="connsiteY109" fmla="*/ 292080 h 2059727"/>
                <a:gd name="connsiteX110" fmla="*/ 472959 w 1234856"/>
                <a:gd name="connsiteY110" fmla="*/ 156368 h 2059727"/>
                <a:gd name="connsiteX111" fmla="*/ 472913 w 1234856"/>
                <a:gd name="connsiteY111" fmla="*/ 156155 h 2059727"/>
                <a:gd name="connsiteX112" fmla="*/ 482560 w 1234856"/>
                <a:gd name="connsiteY112" fmla="*/ 158075 h 2059727"/>
                <a:gd name="connsiteX113" fmla="*/ 511242 w 1234856"/>
                <a:gd name="connsiteY113" fmla="*/ 162738 h 2059727"/>
                <a:gd name="connsiteX114" fmla="*/ 511150 w 1234856"/>
                <a:gd name="connsiteY114" fmla="*/ 164293 h 2059727"/>
                <a:gd name="connsiteX115" fmla="*/ 515616 w 1234856"/>
                <a:gd name="connsiteY115" fmla="*/ 285725 h 2059727"/>
                <a:gd name="connsiteX116" fmla="*/ 480350 w 1234856"/>
                <a:gd name="connsiteY116" fmla="*/ 278837 h 2059727"/>
                <a:gd name="connsiteX117" fmla="*/ 480350 w 1234856"/>
                <a:gd name="connsiteY117" fmla="*/ 278806 h 2059727"/>
                <a:gd name="connsiteX118" fmla="*/ 472669 w 1234856"/>
                <a:gd name="connsiteY118" fmla="*/ 160970 h 2059727"/>
                <a:gd name="connsiteX119" fmla="*/ 472959 w 1234856"/>
                <a:gd name="connsiteY119" fmla="*/ 156368 h 2059727"/>
                <a:gd name="connsiteX120" fmla="*/ 464882 w 1234856"/>
                <a:gd name="connsiteY120" fmla="*/ 275255 h 2059727"/>
                <a:gd name="connsiteX121" fmla="*/ 429510 w 1234856"/>
                <a:gd name="connsiteY121" fmla="*/ 265639 h 2059727"/>
                <a:gd name="connsiteX122" fmla="*/ 425121 w 1234856"/>
                <a:gd name="connsiteY122" fmla="*/ 143536 h 2059727"/>
                <a:gd name="connsiteX123" fmla="*/ 457033 w 1234856"/>
                <a:gd name="connsiteY123" fmla="*/ 152558 h 2059727"/>
                <a:gd name="connsiteX124" fmla="*/ 456972 w 1234856"/>
                <a:gd name="connsiteY124" fmla="*/ 154097 h 2059727"/>
                <a:gd name="connsiteX125" fmla="*/ 464882 w 1234856"/>
                <a:gd name="connsiteY125" fmla="*/ 275255 h 2059727"/>
                <a:gd name="connsiteX126" fmla="*/ 414087 w 1234856"/>
                <a:gd name="connsiteY126" fmla="*/ 260838 h 2059727"/>
                <a:gd name="connsiteX127" fmla="*/ 385801 w 1234856"/>
                <a:gd name="connsiteY127" fmla="*/ 251039 h 2059727"/>
                <a:gd name="connsiteX128" fmla="*/ 385847 w 1234856"/>
                <a:gd name="connsiteY128" fmla="*/ 250429 h 2059727"/>
                <a:gd name="connsiteX129" fmla="*/ 387646 w 1234856"/>
                <a:gd name="connsiteY129" fmla="*/ 129667 h 2059727"/>
                <a:gd name="connsiteX130" fmla="*/ 409698 w 1234856"/>
                <a:gd name="connsiteY130" fmla="*/ 138248 h 2059727"/>
                <a:gd name="connsiteX131" fmla="*/ 409698 w 1234856"/>
                <a:gd name="connsiteY131" fmla="*/ 138385 h 2059727"/>
                <a:gd name="connsiteX132" fmla="*/ 414087 w 1234856"/>
                <a:gd name="connsiteY132" fmla="*/ 260838 h 2059727"/>
                <a:gd name="connsiteX133" fmla="*/ 353051 w 1234856"/>
                <a:gd name="connsiteY133" fmla="*/ 107310 h 2059727"/>
                <a:gd name="connsiteX134" fmla="*/ 361387 w 1234856"/>
                <a:gd name="connsiteY134" fmla="*/ 114930 h 2059727"/>
                <a:gd name="connsiteX135" fmla="*/ 372527 w 1234856"/>
                <a:gd name="connsiteY135" fmla="*/ 122139 h 2059727"/>
                <a:gd name="connsiteX136" fmla="*/ 370683 w 1234856"/>
                <a:gd name="connsiteY136" fmla="*/ 245248 h 2059727"/>
                <a:gd name="connsiteX137" fmla="*/ 349454 w 1234856"/>
                <a:gd name="connsiteY137" fmla="*/ 236469 h 2059727"/>
                <a:gd name="connsiteX138" fmla="*/ 353051 w 1234856"/>
                <a:gd name="connsiteY138" fmla="*/ 107310 h 2059727"/>
                <a:gd name="connsiteX139" fmla="*/ 48357 w 1234856"/>
                <a:gd name="connsiteY139" fmla="*/ 878515 h 2059727"/>
                <a:gd name="connsiteX140" fmla="*/ 66874 w 1234856"/>
                <a:gd name="connsiteY140" fmla="*/ 667274 h 2059727"/>
                <a:gd name="connsiteX141" fmla="*/ 127407 w 1234856"/>
                <a:gd name="connsiteY141" fmla="*/ 469611 h 2059727"/>
                <a:gd name="connsiteX142" fmla="*/ 261032 w 1234856"/>
                <a:gd name="connsiteY142" fmla="*/ 310627 h 2059727"/>
                <a:gd name="connsiteX143" fmla="*/ 351390 w 1234856"/>
                <a:gd name="connsiteY143" fmla="*/ 259756 h 2059727"/>
                <a:gd name="connsiteX144" fmla="*/ 355733 w 1234856"/>
                <a:gd name="connsiteY144" fmla="*/ 255519 h 2059727"/>
                <a:gd name="connsiteX145" fmla="*/ 813665 w 1234856"/>
                <a:gd name="connsiteY145" fmla="*/ 291928 h 2059727"/>
                <a:gd name="connsiteX146" fmla="*/ 944424 w 1234856"/>
                <a:gd name="connsiteY146" fmla="*/ 248082 h 2059727"/>
                <a:gd name="connsiteX147" fmla="*/ 946557 w 1234856"/>
                <a:gd name="connsiteY147" fmla="*/ 246695 h 2059727"/>
                <a:gd name="connsiteX148" fmla="*/ 949956 w 1234856"/>
                <a:gd name="connsiteY148" fmla="*/ 244882 h 2059727"/>
                <a:gd name="connsiteX149" fmla="*/ 1089783 w 1234856"/>
                <a:gd name="connsiteY149" fmla="*/ 375992 h 2059727"/>
                <a:gd name="connsiteX150" fmla="*/ 1183128 w 1234856"/>
                <a:gd name="connsiteY150" fmla="*/ 570957 h 2059727"/>
                <a:gd name="connsiteX151" fmla="*/ 1219536 w 1234856"/>
                <a:gd name="connsiteY151" fmla="*/ 946608 h 2059727"/>
                <a:gd name="connsiteX152" fmla="*/ 1218073 w 1234856"/>
                <a:gd name="connsiteY152" fmla="*/ 946684 h 2059727"/>
                <a:gd name="connsiteX153" fmla="*/ 758816 w 1234856"/>
                <a:gd name="connsiteY153" fmla="*/ 983504 h 2059727"/>
                <a:gd name="connsiteX154" fmla="*/ 299467 w 1234856"/>
                <a:gd name="connsiteY154" fmla="*/ 957078 h 2059727"/>
                <a:gd name="connsiteX155" fmla="*/ 47062 w 1234856"/>
                <a:gd name="connsiteY155" fmla="*/ 910961 h 2059727"/>
                <a:gd name="connsiteX156" fmla="*/ 48357 w 1234856"/>
                <a:gd name="connsiteY156" fmla="*/ 878515 h 2059727"/>
                <a:gd name="connsiteX157" fmla="*/ 38771 w 1234856"/>
                <a:gd name="connsiteY157" fmla="*/ 1130372 h 2059727"/>
                <a:gd name="connsiteX158" fmla="*/ 46437 w 1234856"/>
                <a:gd name="connsiteY158" fmla="*/ 926415 h 2059727"/>
                <a:gd name="connsiteX159" fmla="*/ 500940 w 1234856"/>
                <a:gd name="connsiteY159" fmla="*/ 992404 h 2059727"/>
                <a:gd name="connsiteX160" fmla="*/ 963413 w 1234856"/>
                <a:gd name="connsiteY160" fmla="*/ 989569 h 2059727"/>
                <a:gd name="connsiteX161" fmla="*/ 1219445 w 1234856"/>
                <a:gd name="connsiteY161" fmla="*/ 961756 h 2059727"/>
                <a:gd name="connsiteX162" fmla="*/ 1218972 w 1234856"/>
                <a:gd name="connsiteY162" fmla="*/ 1012993 h 2059727"/>
                <a:gd name="connsiteX163" fmla="*/ 1214385 w 1234856"/>
                <a:gd name="connsiteY163" fmla="*/ 1494547 h 2059727"/>
                <a:gd name="connsiteX164" fmla="*/ 1213074 w 1234856"/>
                <a:gd name="connsiteY164" fmla="*/ 1494760 h 2059727"/>
                <a:gd name="connsiteX165" fmla="*/ 747508 w 1234856"/>
                <a:gd name="connsiteY165" fmla="*/ 1559759 h 2059727"/>
                <a:gd name="connsiteX166" fmla="*/ 278740 w 1234856"/>
                <a:gd name="connsiteY166" fmla="*/ 1523777 h 2059727"/>
                <a:gd name="connsiteX167" fmla="*/ 26259 w 1234856"/>
                <a:gd name="connsiteY167" fmla="*/ 1460714 h 2059727"/>
                <a:gd name="connsiteX168" fmla="*/ 38771 w 1234856"/>
                <a:gd name="connsiteY168" fmla="*/ 1130372 h 2059727"/>
                <a:gd name="connsiteX169" fmla="*/ 1193720 w 1234856"/>
                <a:gd name="connsiteY169" fmla="*/ 1763777 h 2059727"/>
                <a:gd name="connsiteX170" fmla="*/ 1070489 w 1234856"/>
                <a:gd name="connsiteY170" fmla="*/ 1916222 h 2059727"/>
                <a:gd name="connsiteX171" fmla="*/ 882443 w 1234856"/>
                <a:gd name="connsiteY171" fmla="*/ 1998808 h 2059727"/>
                <a:gd name="connsiteX172" fmla="*/ 656921 w 1234856"/>
                <a:gd name="connsiteY172" fmla="*/ 2040931 h 2059727"/>
                <a:gd name="connsiteX173" fmla="*/ 202175 w 1234856"/>
                <a:gd name="connsiteY173" fmla="*/ 1982852 h 2059727"/>
                <a:gd name="connsiteX174" fmla="*/ 38162 w 1234856"/>
                <a:gd name="connsiteY174" fmla="*/ 1874373 h 2059727"/>
                <a:gd name="connsiteX175" fmla="*/ 15393 w 1234856"/>
                <a:gd name="connsiteY175" fmla="*/ 1766764 h 2059727"/>
                <a:gd name="connsiteX176" fmla="*/ 19279 w 1234856"/>
                <a:gd name="connsiteY176" fmla="*/ 1645362 h 2059727"/>
                <a:gd name="connsiteX177" fmla="*/ 25680 w 1234856"/>
                <a:gd name="connsiteY177" fmla="*/ 1476518 h 2059727"/>
                <a:gd name="connsiteX178" fmla="*/ 483078 w 1234856"/>
                <a:gd name="connsiteY178" fmla="*/ 1567211 h 2059727"/>
                <a:gd name="connsiteX179" fmla="*/ 955183 w 1234856"/>
                <a:gd name="connsiteY179" fmla="*/ 1558829 h 2059727"/>
                <a:gd name="connsiteX180" fmla="*/ 1214248 w 1234856"/>
                <a:gd name="connsiteY180" fmla="*/ 1510214 h 2059727"/>
                <a:gd name="connsiteX181" fmla="*/ 1214080 w 1234856"/>
                <a:gd name="connsiteY181" fmla="*/ 1528090 h 2059727"/>
                <a:gd name="connsiteX182" fmla="*/ 1193720 w 1234856"/>
                <a:gd name="connsiteY182" fmla="*/ 1763777 h 205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234856" h="2059727">
                  <a:moveTo>
                    <a:pt x="1234685" y="893420"/>
                  </a:moveTo>
                  <a:cubicBezTo>
                    <a:pt x="1234045" y="817449"/>
                    <a:pt x="1230646" y="741294"/>
                    <a:pt x="1219003" y="666131"/>
                  </a:cubicBezTo>
                  <a:cubicBezTo>
                    <a:pt x="1207664" y="592903"/>
                    <a:pt x="1187898" y="520756"/>
                    <a:pt x="1155147" y="454066"/>
                  </a:cubicBezTo>
                  <a:cubicBezTo>
                    <a:pt x="1123219" y="389022"/>
                    <a:pt x="1078505" y="330333"/>
                    <a:pt x="1024251" y="282296"/>
                  </a:cubicBezTo>
                  <a:cubicBezTo>
                    <a:pt x="1002031" y="262621"/>
                    <a:pt x="978241" y="244760"/>
                    <a:pt x="953217" y="228819"/>
                  </a:cubicBezTo>
                  <a:cubicBezTo>
                    <a:pt x="958612" y="185187"/>
                    <a:pt x="958947" y="141326"/>
                    <a:pt x="954238" y="97648"/>
                  </a:cubicBezTo>
                  <a:cubicBezTo>
                    <a:pt x="954314" y="97298"/>
                    <a:pt x="954391" y="96962"/>
                    <a:pt x="954452" y="96612"/>
                  </a:cubicBezTo>
                  <a:cubicBezTo>
                    <a:pt x="956966" y="83170"/>
                    <a:pt x="951084" y="68814"/>
                    <a:pt x="940309" y="61514"/>
                  </a:cubicBezTo>
                  <a:cubicBezTo>
                    <a:pt x="941330" y="57841"/>
                    <a:pt x="939989" y="53437"/>
                    <a:pt x="935295" y="52004"/>
                  </a:cubicBezTo>
                  <a:cubicBezTo>
                    <a:pt x="843642" y="24115"/>
                    <a:pt x="748712" y="7260"/>
                    <a:pt x="653050" y="1880"/>
                  </a:cubicBezTo>
                  <a:cubicBezTo>
                    <a:pt x="605090" y="-817"/>
                    <a:pt x="556977" y="-619"/>
                    <a:pt x="509047" y="2520"/>
                  </a:cubicBezTo>
                  <a:cubicBezTo>
                    <a:pt x="467031" y="5263"/>
                    <a:pt x="420335" y="6742"/>
                    <a:pt x="382327" y="26904"/>
                  </a:cubicBezTo>
                  <a:cubicBezTo>
                    <a:pt x="365532" y="35820"/>
                    <a:pt x="349652" y="49505"/>
                    <a:pt x="343831" y="68220"/>
                  </a:cubicBezTo>
                  <a:cubicBezTo>
                    <a:pt x="342002" y="74087"/>
                    <a:pt x="341605" y="79817"/>
                    <a:pt x="342383" y="85258"/>
                  </a:cubicBezTo>
                  <a:cubicBezTo>
                    <a:pt x="329886" y="134651"/>
                    <a:pt x="327234" y="186010"/>
                    <a:pt x="334199" y="236576"/>
                  </a:cubicBezTo>
                  <a:cubicBezTo>
                    <a:pt x="331517" y="239944"/>
                    <a:pt x="331318" y="244989"/>
                    <a:pt x="336302" y="247214"/>
                  </a:cubicBezTo>
                  <a:cubicBezTo>
                    <a:pt x="337277" y="247656"/>
                    <a:pt x="338268" y="248052"/>
                    <a:pt x="339243" y="248479"/>
                  </a:cubicBezTo>
                  <a:cubicBezTo>
                    <a:pt x="276363" y="275941"/>
                    <a:pt x="219884" y="317150"/>
                    <a:pt x="175383" y="369530"/>
                  </a:cubicBezTo>
                  <a:cubicBezTo>
                    <a:pt x="129571" y="423449"/>
                    <a:pt x="97781" y="487533"/>
                    <a:pt x="77039" y="554909"/>
                  </a:cubicBezTo>
                  <a:cubicBezTo>
                    <a:pt x="33087" y="697647"/>
                    <a:pt x="34138" y="850687"/>
                    <a:pt x="28530" y="998530"/>
                  </a:cubicBezTo>
                  <a:cubicBezTo>
                    <a:pt x="21825" y="1175452"/>
                    <a:pt x="15119" y="1352388"/>
                    <a:pt x="8413" y="1529309"/>
                  </a:cubicBezTo>
                  <a:cubicBezTo>
                    <a:pt x="6752" y="1573246"/>
                    <a:pt x="5091" y="1617183"/>
                    <a:pt x="3415" y="1661120"/>
                  </a:cubicBezTo>
                  <a:cubicBezTo>
                    <a:pt x="1875" y="1701780"/>
                    <a:pt x="-1249" y="1742776"/>
                    <a:pt x="534" y="1783451"/>
                  </a:cubicBezTo>
                  <a:cubicBezTo>
                    <a:pt x="2150" y="1820149"/>
                    <a:pt x="9084" y="1857426"/>
                    <a:pt x="29079" y="1888836"/>
                  </a:cubicBezTo>
                  <a:cubicBezTo>
                    <a:pt x="46452" y="1916116"/>
                    <a:pt x="71675" y="1937315"/>
                    <a:pt x="99213" y="1953835"/>
                  </a:cubicBezTo>
                  <a:cubicBezTo>
                    <a:pt x="129267" y="1971863"/>
                    <a:pt x="162200" y="1984772"/>
                    <a:pt x="195134" y="1996446"/>
                  </a:cubicBezTo>
                  <a:cubicBezTo>
                    <a:pt x="232060" y="2009522"/>
                    <a:pt x="269688" y="2020571"/>
                    <a:pt x="307818" y="2029593"/>
                  </a:cubicBezTo>
                  <a:cubicBezTo>
                    <a:pt x="384201" y="2047652"/>
                    <a:pt x="462565" y="2057604"/>
                    <a:pt x="541021" y="2059417"/>
                  </a:cubicBezTo>
                  <a:cubicBezTo>
                    <a:pt x="693238" y="2062922"/>
                    <a:pt x="849738" y="2036771"/>
                    <a:pt x="989946" y="1976329"/>
                  </a:cubicBezTo>
                  <a:cubicBezTo>
                    <a:pt x="1051104" y="1949964"/>
                    <a:pt x="1110692" y="1914393"/>
                    <a:pt x="1154461" y="1863355"/>
                  </a:cubicBezTo>
                  <a:cubicBezTo>
                    <a:pt x="1176529" y="1837630"/>
                    <a:pt x="1193857" y="1808475"/>
                    <a:pt x="1205378" y="1776578"/>
                  </a:cubicBezTo>
                  <a:cubicBezTo>
                    <a:pt x="1218698" y="1739728"/>
                    <a:pt x="1224123" y="1700470"/>
                    <a:pt x="1226592" y="1661516"/>
                  </a:cubicBezTo>
                  <a:cubicBezTo>
                    <a:pt x="1229183" y="1620612"/>
                    <a:pt x="1228787" y="1579525"/>
                    <a:pt x="1229183" y="1538560"/>
                  </a:cubicBezTo>
                  <a:cubicBezTo>
                    <a:pt x="1229595" y="1494608"/>
                    <a:pt x="1230021" y="1450671"/>
                    <a:pt x="1230433" y="1406719"/>
                  </a:cubicBezTo>
                  <a:cubicBezTo>
                    <a:pt x="1231271" y="1318829"/>
                    <a:pt x="1232109" y="1230925"/>
                    <a:pt x="1232947" y="1143036"/>
                  </a:cubicBezTo>
                  <a:cubicBezTo>
                    <a:pt x="1233770" y="1059871"/>
                    <a:pt x="1235386" y="976631"/>
                    <a:pt x="1234685" y="893420"/>
                  </a:cubicBezTo>
                  <a:close/>
                  <a:moveTo>
                    <a:pt x="941208" y="120874"/>
                  </a:moveTo>
                  <a:cubicBezTo>
                    <a:pt x="943524" y="153975"/>
                    <a:pt x="942793" y="187305"/>
                    <a:pt x="939044" y="220269"/>
                  </a:cubicBezTo>
                  <a:cubicBezTo>
                    <a:pt x="931272" y="217526"/>
                    <a:pt x="925008" y="229429"/>
                    <a:pt x="932902" y="234168"/>
                  </a:cubicBezTo>
                  <a:cubicBezTo>
                    <a:pt x="933680" y="234641"/>
                    <a:pt x="934442" y="235128"/>
                    <a:pt x="935204" y="235585"/>
                  </a:cubicBezTo>
                  <a:cubicBezTo>
                    <a:pt x="932049" y="236972"/>
                    <a:pt x="928864" y="238313"/>
                    <a:pt x="925694" y="239655"/>
                  </a:cubicBezTo>
                  <a:cubicBezTo>
                    <a:pt x="922829" y="205380"/>
                    <a:pt x="919948" y="171120"/>
                    <a:pt x="917083" y="136846"/>
                  </a:cubicBezTo>
                  <a:cubicBezTo>
                    <a:pt x="925907" y="132731"/>
                    <a:pt x="934442" y="127580"/>
                    <a:pt x="941208" y="120874"/>
                  </a:cubicBezTo>
                  <a:close/>
                  <a:moveTo>
                    <a:pt x="363292" y="67504"/>
                  </a:moveTo>
                  <a:cubicBezTo>
                    <a:pt x="363902" y="65599"/>
                    <a:pt x="363764" y="63922"/>
                    <a:pt x="363140" y="62520"/>
                  </a:cubicBezTo>
                  <a:cubicBezTo>
                    <a:pt x="370821" y="50709"/>
                    <a:pt x="384399" y="42358"/>
                    <a:pt x="396683" y="36825"/>
                  </a:cubicBezTo>
                  <a:cubicBezTo>
                    <a:pt x="413721" y="29160"/>
                    <a:pt x="432527" y="25533"/>
                    <a:pt x="450968" y="23109"/>
                  </a:cubicBezTo>
                  <a:cubicBezTo>
                    <a:pt x="472136" y="20336"/>
                    <a:pt x="493503" y="18705"/>
                    <a:pt x="514808" y="17425"/>
                  </a:cubicBezTo>
                  <a:cubicBezTo>
                    <a:pt x="557952" y="14819"/>
                    <a:pt x="601249" y="14575"/>
                    <a:pt x="644424" y="16693"/>
                  </a:cubicBezTo>
                  <a:cubicBezTo>
                    <a:pt x="736184" y="21189"/>
                    <a:pt x="827213" y="36505"/>
                    <a:pt x="915437" y="62032"/>
                  </a:cubicBezTo>
                  <a:cubicBezTo>
                    <a:pt x="913852" y="66620"/>
                    <a:pt x="916108" y="72472"/>
                    <a:pt x="922265" y="71999"/>
                  </a:cubicBezTo>
                  <a:cubicBezTo>
                    <a:pt x="928650" y="71512"/>
                    <a:pt x="934289" y="74803"/>
                    <a:pt x="937413" y="80031"/>
                  </a:cubicBezTo>
                  <a:cubicBezTo>
                    <a:pt x="937169" y="81006"/>
                    <a:pt x="937093" y="82073"/>
                    <a:pt x="937261" y="83216"/>
                  </a:cubicBezTo>
                  <a:cubicBezTo>
                    <a:pt x="937886" y="87605"/>
                    <a:pt x="938419" y="92009"/>
                    <a:pt x="938937" y="96429"/>
                  </a:cubicBezTo>
                  <a:cubicBezTo>
                    <a:pt x="937124" y="102342"/>
                    <a:pt x="933207" y="107783"/>
                    <a:pt x="928879" y="111806"/>
                  </a:cubicBezTo>
                  <a:cubicBezTo>
                    <a:pt x="914675" y="125050"/>
                    <a:pt x="892684" y="130628"/>
                    <a:pt x="874518" y="135946"/>
                  </a:cubicBezTo>
                  <a:cubicBezTo>
                    <a:pt x="833614" y="147910"/>
                    <a:pt x="791170" y="153122"/>
                    <a:pt x="748696" y="155194"/>
                  </a:cubicBezTo>
                  <a:cubicBezTo>
                    <a:pt x="707045" y="157237"/>
                    <a:pt x="665227" y="156642"/>
                    <a:pt x="623546" y="155606"/>
                  </a:cubicBezTo>
                  <a:cubicBezTo>
                    <a:pt x="582657" y="154600"/>
                    <a:pt x="541631" y="152451"/>
                    <a:pt x="501199" y="145929"/>
                  </a:cubicBezTo>
                  <a:cubicBezTo>
                    <a:pt x="461422" y="139513"/>
                    <a:pt x="421692" y="129073"/>
                    <a:pt x="385360" y="111379"/>
                  </a:cubicBezTo>
                  <a:cubicBezTo>
                    <a:pt x="374082" y="105893"/>
                    <a:pt x="361174" y="98060"/>
                    <a:pt x="357958" y="86066"/>
                  </a:cubicBezTo>
                  <a:cubicBezTo>
                    <a:pt x="359589" y="79848"/>
                    <a:pt x="361357" y="73645"/>
                    <a:pt x="363292" y="67504"/>
                  </a:cubicBezTo>
                  <a:close/>
                  <a:moveTo>
                    <a:pt x="910941" y="245659"/>
                  </a:moveTo>
                  <a:cubicBezTo>
                    <a:pt x="900563" y="249743"/>
                    <a:pt x="890093" y="253599"/>
                    <a:pt x="879532" y="257196"/>
                  </a:cubicBezTo>
                  <a:cubicBezTo>
                    <a:pt x="878450" y="222692"/>
                    <a:pt x="877368" y="188204"/>
                    <a:pt x="876286" y="153701"/>
                  </a:cubicBezTo>
                  <a:cubicBezTo>
                    <a:pt x="876255" y="152893"/>
                    <a:pt x="876118" y="152146"/>
                    <a:pt x="875905" y="151476"/>
                  </a:cubicBezTo>
                  <a:cubicBezTo>
                    <a:pt x="884820" y="148931"/>
                    <a:pt x="893629" y="146066"/>
                    <a:pt x="902316" y="142850"/>
                  </a:cubicBezTo>
                  <a:cubicBezTo>
                    <a:pt x="905211" y="177110"/>
                    <a:pt x="908076" y="211384"/>
                    <a:pt x="910941" y="245659"/>
                  </a:cubicBezTo>
                  <a:close/>
                  <a:moveTo>
                    <a:pt x="864459" y="262134"/>
                  </a:moveTo>
                  <a:cubicBezTo>
                    <a:pt x="852953" y="265776"/>
                    <a:pt x="841371" y="269144"/>
                    <a:pt x="829697" y="272207"/>
                  </a:cubicBezTo>
                  <a:cubicBezTo>
                    <a:pt x="827883" y="235753"/>
                    <a:pt x="826070" y="199299"/>
                    <a:pt x="824256" y="162845"/>
                  </a:cubicBezTo>
                  <a:cubicBezTo>
                    <a:pt x="836646" y="160833"/>
                    <a:pt x="848945" y="158349"/>
                    <a:pt x="861122" y="155362"/>
                  </a:cubicBezTo>
                  <a:cubicBezTo>
                    <a:pt x="862219" y="190963"/>
                    <a:pt x="863332" y="226548"/>
                    <a:pt x="864459" y="262134"/>
                  </a:cubicBezTo>
                  <a:close/>
                  <a:moveTo>
                    <a:pt x="814838" y="275926"/>
                  </a:moveTo>
                  <a:cubicBezTo>
                    <a:pt x="804490" y="278410"/>
                    <a:pt x="794081" y="280665"/>
                    <a:pt x="783642" y="282692"/>
                  </a:cubicBezTo>
                  <a:cubicBezTo>
                    <a:pt x="781508" y="244836"/>
                    <a:pt x="779375" y="206965"/>
                    <a:pt x="777226" y="169109"/>
                  </a:cubicBezTo>
                  <a:cubicBezTo>
                    <a:pt x="777210" y="168910"/>
                    <a:pt x="777195" y="168743"/>
                    <a:pt x="777165" y="168560"/>
                  </a:cubicBezTo>
                  <a:cubicBezTo>
                    <a:pt x="787817" y="167661"/>
                    <a:pt x="798485" y="166518"/>
                    <a:pt x="809108" y="165100"/>
                  </a:cubicBezTo>
                  <a:cubicBezTo>
                    <a:pt x="810921" y="201433"/>
                    <a:pt x="812720" y="237750"/>
                    <a:pt x="814533" y="274082"/>
                  </a:cubicBezTo>
                  <a:cubicBezTo>
                    <a:pt x="814579" y="274737"/>
                    <a:pt x="814686" y="275362"/>
                    <a:pt x="814838" y="275926"/>
                  </a:cubicBezTo>
                  <a:close/>
                  <a:moveTo>
                    <a:pt x="768600" y="285466"/>
                  </a:moveTo>
                  <a:cubicBezTo>
                    <a:pt x="755051" y="287798"/>
                    <a:pt x="741427" y="289764"/>
                    <a:pt x="727757" y="291349"/>
                  </a:cubicBezTo>
                  <a:cubicBezTo>
                    <a:pt x="727025" y="251344"/>
                    <a:pt x="726294" y="211339"/>
                    <a:pt x="725562" y="171334"/>
                  </a:cubicBezTo>
                  <a:cubicBezTo>
                    <a:pt x="735620" y="171044"/>
                    <a:pt x="745664" y="170648"/>
                    <a:pt x="755691" y="170069"/>
                  </a:cubicBezTo>
                  <a:cubicBezTo>
                    <a:pt x="757795" y="169947"/>
                    <a:pt x="759913" y="169810"/>
                    <a:pt x="762016" y="169672"/>
                  </a:cubicBezTo>
                  <a:cubicBezTo>
                    <a:pt x="764180" y="208016"/>
                    <a:pt x="766344" y="246360"/>
                    <a:pt x="768508" y="284704"/>
                  </a:cubicBezTo>
                  <a:cubicBezTo>
                    <a:pt x="768524" y="284963"/>
                    <a:pt x="768554" y="285222"/>
                    <a:pt x="768600" y="285466"/>
                  </a:cubicBezTo>
                  <a:close/>
                  <a:moveTo>
                    <a:pt x="712532" y="292949"/>
                  </a:moveTo>
                  <a:cubicBezTo>
                    <a:pt x="703037" y="293848"/>
                    <a:pt x="693528" y="294580"/>
                    <a:pt x="684003" y="295128"/>
                  </a:cubicBezTo>
                  <a:cubicBezTo>
                    <a:pt x="681747" y="254026"/>
                    <a:pt x="679507" y="212924"/>
                    <a:pt x="677251" y="171821"/>
                  </a:cubicBezTo>
                  <a:cubicBezTo>
                    <a:pt x="688270" y="171882"/>
                    <a:pt x="699303" y="171852"/>
                    <a:pt x="710322" y="171669"/>
                  </a:cubicBezTo>
                  <a:cubicBezTo>
                    <a:pt x="711069" y="212101"/>
                    <a:pt x="711800" y="252517"/>
                    <a:pt x="712532" y="292949"/>
                  </a:cubicBezTo>
                  <a:close/>
                  <a:moveTo>
                    <a:pt x="627416" y="170968"/>
                  </a:moveTo>
                  <a:cubicBezTo>
                    <a:pt x="638938" y="171273"/>
                    <a:pt x="650459" y="171517"/>
                    <a:pt x="661996" y="171669"/>
                  </a:cubicBezTo>
                  <a:cubicBezTo>
                    <a:pt x="664267" y="213061"/>
                    <a:pt x="666522" y="254453"/>
                    <a:pt x="668793" y="295844"/>
                  </a:cubicBezTo>
                  <a:cubicBezTo>
                    <a:pt x="654513" y="296363"/>
                    <a:pt x="640203" y="296485"/>
                    <a:pt x="625923" y="296195"/>
                  </a:cubicBezTo>
                  <a:cubicBezTo>
                    <a:pt x="626472" y="254986"/>
                    <a:pt x="627005" y="213777"/>
                    <a:pt x="627554" y="172568"/>
                  </a:cubicBezTo>
                  <a:cubicBezTo>
                    <a:pt x="627569" y="171989"/>
                    <a:pt x="627508" y="171456"/>
                    <a:pt x="627416" y="170968"/>
                  </a:cubicBezTo>
                  <a:close/>
                  <a:moveTo>
                    <a:pt x="612588" y="170541"/>
                  </a:moveTo>
                  <a:cubicBezTo>
                    <a:pt x="612420" y="171166"/>
                    <a:pt x="612329" y="171821"/>
                    <a:pt x="612314" y="172553"/>
                  </a:cubicBezTo>
                  <a:cubicBezTo>
                    <a:pt x="611780" y="213609"/>
                    <a:pt x="611232" y="254666"/>
                    <a:pt x="610698" y="295723"/>
                  </a:cubicBezTo>
                  <a:cubicBezTo>
                    <a:pt x="599360" y="295250"/>
                    <a:pt x="588021" y="294534"/>
                    <a:pt x="576713" y="293558"/>
                  </a:cubicBezTo>
                  <a:cubicBezTo>
                    <a:pt x="575890" y="251984"/>
                    <a:pt x="575052" y="210409"/>
                    <a:pt x="574229" y="168834"/>
                  </a:cubicBezTo>
                  <a:cubicBezTo>
                    <a:pt x="587000" y="169612"/>
                    <a:pt x="599802" y="170145"/>
                    <a:pt x="612588" y="170541"/>
                  </a:cubicBezTo>
                  <a:close/>
                  <a:moveTo>
                    <a:pt x="561443" y="292080"/>
                  </a:moveTo>
                  <a:cubicBezTo>
                    <a:pt x="551247" y="290983"/>
                    <a:pt x="541082" y="289703"/>
                    <a:pt x="530947" y="288194"/>
                  </a:cubicBezTo>
                  <a:cubicBezTo>
                    <a:pt x="529438" y="247031"/>
                    <a:pt x="527914" y="205852"/>
                    <a:pt x="526406" y="164689"/>
                  </a:cubicBezTo>
                  <a:cubicBezTo>
                    <a:pt x="537241" y="165954"/>
                    <a:pt x="548092" y="166960"/>
                    <a:pt x="558974" y="167798"/>
                  </a:cubicBezTo>
                  <a:cubicBezTo>
                    <a:pt x="558974" y="167813"/>
                    <a:pt x="558974" y="167828"/>
                    <a:pt x="558974" y="167859"/>
                  </a:cubicBezTo>
                  <a:cubicBezTo>
                    <a:pt x="559781" y="209266"/>
                    <a:pt x="560619" y="250673"/>
                    <a:pt x="561443" y="292080"/>
                  </a:cubicBezTo>
                  <a:close/>
                  <a:moveTo>
                    <a:pt x="472959" y="156368"/>
                  </a:moveTo>
                  <a:cubicBezTo>
                    <a:pt x="472944" y="156292"/>
                    <a:pt x="472929" y="156231"/>
                    <a:pt x="472913" y="156155"/>
                  </a:cubicBezTo>
                  <a:cubicBezTo>
                    <a:pt x="476129" y="156825"/>
                    <a:pt x="479345" y="157480"/>
                    <a:pt x="482560" y="158075"/>
                  </a:cubicBezTo>
                  <a:cubicBezTo>
                    <a:pt x="492085" y="159873"/>
                    <a:pt x="501641" y="161397"/>
                    <a:pt x="511242" y="162738"/>
                  </a:cubicBezTo>
                  <a:cubicBezTo>
                    <a:pt x="511166" y="163226"/>
                    <a:pt x="511135" y="163744"/>
                    <a:pt x="511150" y="164293"/>
                  </a:cubicBezTo>
                  <a:cubicBezTo>
                    <a:pt x="512644" y="204770"/>
                    <a:pt x="514122" y="245248"/>
                    <a:pt x="515616" y="285725"/>
                  </a:cubicBezTo>
                  <a:cubicBezTo>
                    <a:pt x="503805" y="283713"/>
                    <a:pt x="492040" y="281443"/>
                    <a:pt x="480350" y="278837"/>
                  </a:cubicBezTo>
                  <a:cubicBezTo>
                    <a:pt x="480350" y="278821"/>
                    <a:pt x="480350" y="278821"/>
                    <a:pt x="480350" y="278806"/>
                  </a:cubicBezTo>
                  <a:cubicBezTo>
                    <a:pt x="477790" y="239533"/>
                    <a:pt x="475230" y="200244"/>
                    <a:pt x="472669" y="160970"/>
                  </a:cubicBezTo>
                  <a:cubicBezTo>
                    <a:pt x="473203" y="159660"/>
                    <a:pt x="473371" y="158105"/>
                    <a:pt x="472959" y="156368"/>
                  </a:cubicBezTo>
                  <a:close/>
                  <a:moveTo>
                    <a:pt x="464882" y="275255"/>
                  </a:moveTo>
                  <a:cubicBezTo>
                    <a:pt x="453010" y="272344"/>
                    <a:pt x="441214" y="269144"/>
                    <a:pt x="429510" y="265639"/>
                  </a:cubicBezTo>
                  <a:cubicBezTo>
                    <a:pt x="428047" y="224933"/>
                    <a:pt x="426584" y="184242"/>
                    <a:pt x="425121" y="143536"/>
                  </a:cubicBezTo>
                  <a:cubicBezTo>
                    <a:pt x="435636" y="146965"/>
                    <a:pt x="446289" y="149952"/>
                    <a:pt x="457033" y="152558"/>
                  </a:cubicBezTo>
                  <a:cubicBezTo>
                    <a:pt x="456972" y="153046"/>
                    <a:pt x="456942" y="153549"/>
                    <a:pt x="456972" y="154097"/>
                  </a:cubicBezTo>
                  <a:cubicBezTo>
                    <a:pt x="459609" y="194498"/>
                    <a:pt x="462245" y="234869"/>
                    <a:pt x="464882" y="275255"/>
                  </a:cubicBezTo>
                  <a:close/>
                  <a:moveTo>
                    <a:pt x="414087" y="260838"/>
                  </a:moveTo>
                  <a:cubicBezTo>
                    <a:pt x="404592" y="257760"/>
                    <a:pt x="395159" y="254514"/>
                    <a:pt x="385801" y="251039"/>
                  </a:cubicBezTo>
                  <a:cubicBezTo>
                    <a:pt x="385817" y="250841"/>
                    <a:pt x="385832" y="250643"/>
                    <a:pt x="385847" y="250429"/>
                  </a:cubicBezTo>
                  <a:cubicBezTo>
                    <a:pt x="386442" y="210180"/>
                    <a:pt x="387051" y="169916"/>
                    <a:pt x="387646" y="129667"/>
                  </a:cubicBezTo>
                  <a:cubicBezTo>
                    <a:pt x="394900" y="132853"/>
                    <a:pt x="402367" y="135642"/>
                    <a:pt x="409698" y="138248"/>
                  </a:cubicBezTo>
                  <a:cubicBezTo>
                    <a:pt x="409698" y="138293"/>
                    <a:pt x="409698" y="138339"/>
                    <a:pt x="409698" y="138385"/>
                  </a:cubicBezTo>
                  <a:cubicBezTo>
                    <a:pt x="411161" y="179197"/>
                    <a:pt x="412624" y="220010"/>
                    <a:pt x="414087" y="260838"/>
                  </a:cubicBezTo>
                  <a:close/>
                  <a:moveTo>
                    <a:pt x="353051" y="107310"/>
                  </a:moveTo>
                  <a:cubicBezTo>
                    <a:pt x="355504" y="110084"/>
                    <a:pt x="358293" y="112644"/>
                    <a:pt x="361387" y="114930"/>
                  </a:cubicBezTo>
                  <a:cubicBezTo>
                    <a:pt x="364907" y="117536"/>
                    <a:pt x="368656" y="119929"/>
                    <a:pt x="372527" y="122139"/>
                  </a:cubicBezTo>
                  <a:cubicBezTo>
                    <a:pt x="371918" y="163180"/>
                    <a:pt x="371308" y="204206"/>
                    <a:pt x="370683" y="245248"/>
                  </a:cubicBezTo>
                  <a:cubicBezTo>
                    <a:pt x="363566" y="242428"/>
                    <a:pt x="356480" y="239533"/>
                    <a:pt x="349454" y="236469"/>
                  </a:cubicBezTo>
                  <a:cubicBezTo>
                    <a:pt x="343145" y="193493"/>
                    <a:pt x="344486" y="149754"/>
                    <a:pt x="353051" y="107310"/>
                  </a:cubicBezTo>
                  <a:close/>
                  <a:moveTo>
                    <a:pt x="48357" y="878515"/>
                  </a:moveTo>
                  <a:cubicBezTo>
                    <a:pt x="51299" y="807909"/>
                    <a:pt x="55444" y="737088"/>
                    <a:pt x="66874" y="667274"/>
                  </a:cubicBezTo>
                  <a:cubicBezTo>
                    <a:pt x="78030" y="599151"/>
                    <a:pt x="96059" y="531409"/>
                    <a:pt x="127407" y="469611"/>
                  </a:cubicBezTo>
                  <a:cubicBezTo>
                    <a:pt x="159122" y="407112"/>
                    <a:pt x="204293" y="352034"/>
                    <a:pt x="261032" y="310627"/>
                  </a:cubicBezTo>
                  <a:cubicBezTo>
                    <a:pt x="289012" y="290206"/>
                    <a:pt x="319386" y="273015"/>
                    <a:pt x="351390" y="259756"/>
                  </a:cubicBezTo>
                  <a:cubicBezTo>
                    <a:pt x="353569" y="258857"/>
                    <a:pt x="354971" y="257302"/>
                    <a:pt x="355733" y="255519"/>
                  </a:cubicBezTo>
                  <a:cubicBezTo>
                    <a:pt x="499903" y="314742"/>
                    <a:pt x="661798" y="327254"/>
                    <a:pt x="813665" y="291928"/>
                  </a:cubicBezTo>
                  <a:cubicBezTo>
                    <a:pt x="858546" y="281488"/>
                    <a:pt x="902270" y="266706"/>
                    <a:pt x="944424" y="248082"/>
                  </a:cubicBezTo>
                  <a:cubicBezTo>
                    <a:pt x="945292" y="247701"/>
                    <a:pt x="945993" y="247229"/>
                    <a:pt x="946557" y="246695"/>
                  </a:cubicBezTo>
                  <a:cubicBezTo>
                    <a:pt x="947853" y="246482"/>
                    <a:pt x="949041" y="245888"/>
                    <a:pt x="949956" y="244882"/>
                  </a:cubicBezTo>
                  <a:cubicBezTo>
                    <a:pt x="1003784" y="279949"/>
                    <a:pt x="1051469" y="324374"/>
                    <a:pt x="1089783" y="375992"/>
                  </a:cubicBezTo>
                  <a:cubicBezTo>
                    <a:pt x="1133156" y="434407"/>
                    <a:pt x="1163575" y="501036"/>
                    <a:pt x="1183128" y="570957"/>
                  </a:cubicBezTo>
                  <a:cubicBezTo>
                    <a:pt x="1217250" y="692907"/>
                    <a:pt x="1220268" y="820436"/>
                    <a:pt x="1219536" y="946608"/>
                  </a:cubicBezTo>
                  <a:cubicBezTo>
                    <a:pt x="1219064" y="946593"/>
                    <a:pt x="1218576" y="946608"/>
                    <a:pt x="1218073" y="946684"/>
                  </a:cubicBezTo>
                  <a:cubicBezTo>
                    <a:pt x="1065932" y="968340"/>
                    <a:pt x="912481" y="981187"/>
                    <a:pt x="758816" y="983504"/>
                  </a:cubicBezTo>
                  <a:cubicBezTo>
                    <a:pt x="605349" y="985820"/>
                    <a:pt x="451593" y="977697"/>
                    <a:pt x="299467" y="957078"/>
                  </a:cubicBezTo>
                  <a:cubicBezTo>
                    <a:pt x="214672" y="945587"/>
                    <a:pt x="130440" y="930164"/>
                    <a:pt x="47062" y="910961"/>
                  </a:cubicBezTo>
                  <a:cubicBezTo>
                    <a:pt x="47489" y="900141"/>
                    <a:pt x="47915" y="889321"/>
                    <a:pt x="48357" y="878515"/>
                  </a:cubicBezTo>
                  <a:close/>
                  <a:moveTo>
                    <a:pt x="38771" y="1130372"/>
                  </a:moveTo>
                  <a:cubicBezTo>
                    <a:pt x="41347" y="1062386"/>
                    <a:pt x="43770" y="994385"/>
                    <a:pt x="46437" y="926415"/>
                  </a:cubicBezTo>
                  <a:cubicBezTo>
                    <a:pt x="195865" y="960613"/>
                    <a:pt x="347976" y="982361"/>
                    <a:pt x="500940" y="992404"/>
                  </a:cubicBezTo>
                  <a:cubicBezTo>
                    <a:pt x="654909" y="1002508"/>
                    <a:pt x="809565" y="1000954"/>
                    <a:pt x="963413" y="989569"/>
                  </a:cubicBezTo>
                  <a:cubicBezTo>
                    <a:pt x="1049046" y="983229"/>
                    <a:pt x="1134436" y="973796"/>
                    <a:pt x="1219445" y="961756"/>
                  </a:cubicBezTo>
                  <a:cubicBezTo>
                    <a:pt x="1219308" y="978871"/>
                    <a:pt x="1219125" y="995955"/>
                    <a:pt x="1218972" y="1012993"/>
                  </a:cubicBezTo>
                  <a:cubicBezTo>
                    <a:pt x="1217448" y="1173516"/>
                    <a:pt x="1215909" y="1334039"/>
                    <a:pt x="1214385" y="1494547"/>
                  </a:cubicBezTo>
                  <a:cubicBezTo>
                    <a:pt x="1213958" y="1494593"/>
                    <a:pt x="1213532" y="1494653"/>
                    <a:pt x="1213074" y="1494760"/>
                  </a:cubicBezTo>
                  <a:cubicBezTo>
                    <a:pt x="1060796" y="1533256"/>
                    <a:pt x="904495" y="1554958"/>
                    <a:pt x="747508" y="1559759"/>
                  </a:cubicBezTo>
                  <a:cubicBezTo>
                    <a:pt x="590566" y="1564544"/>
                    <a:pt x="433091" y="1552581"/>
                    <a:pt x="278740" y="1523777"/>
                  </a:cubicBezTo>
                  <a:cubicBezTo>
                    <a:pt x="193412" y="1507851"/>
                    <a:pt x="109074" y="1486759"/>
                    <a:pt x="26259" y="1460714"/>
                  </a:cubicBezTo>
                  <a:lnTo>
                    <a:pt x="38771" y="1130372"/>
                  </a:lnTo>
                  <a:close/>
                  <a:moveTo>
                    <a:pt x="1193720" y="1763777"/>
                  </a:moveTo>
                  <a:cubicBezTo>
                    <a:pt x="1172704" y="1828409"/>
                    <a:pt x="1126389" y="1879128"/>
                    <a:pt x="1070489" y="1916222"/>
                  </a:cubicBezTo>
                  <a:cubicBezTo>
                    <a:pt x="1013171" y="1954246"/>
                    <a:pt x="948051" y="1979225"/>
                    <a:pt x="882443" y="1998808"/>
                  </a:cubicBezTo>
                  <a:cubicBezTo>
                    <a:pt x="809016" y="2020708"/>
                    <a:pt x="733289" y="2034820"/>
                    <a:pt x="656921" y="2040931"/>
                  </a:cubicBezTo>
                  <a:cubicBezTo>
                    <a:pt x="503424" y="2053215"/>
                    <a:pt x="347534" y="2033875"/>
                    <a:pt x="202175" y="1982852"/>
                  </a:cubicBezTo>
                  <a:cubicBezTo>
                    <a:pt x="141078" y="1961409"/>
                    <a:pt x="71720" y="1933733"/>
                    <a:pt x="38162" y="1874373"/>
                  </a:cubicBezTo>
                  <a:cubicBezTo>
                    <a:pt x="19721" y="1841729"/>
                    <a:pt x="15652" y="1803614"/>
                    <a:pt x="15393" y="1766764"/>
                  </a:cubicBezTo>
                  <a:cubicBezTo>
                    <a:pt x="15104" y="1726317"/>
                    <a:pt x="17740" y="1685763"/>
                    <a:pt x="19279" y="1645362"/>
                  </a:cubicBezTo>
                  <a:lnTo>
                    <a:pt x="25680" y="1476518"/>
                  </a:lnTo>
                  <a:cubicBezTo>
                    <a:pt x="174346" y="1523000"/>
                    <a:pt x="327950" y="1553282"/>
                    <a:pt x="483078" y="1567211"/>
                  </a:cubicBezTo>
                  <a:cubicBezTo>
                    <a:pt x="640142" y="1581308"/>
                    <a:pt x="798714" y="1578550"/>
                    <a:pt x="955183" y="1558829"/>
                  </a:cubicBezTo>
                  <a:cubicBezTo>
                    <a:pt x="1042432" y="1547841"/>
                    <a:pt x="1128965" y="1531641"/>
                    <a:pt x="1214248" y="1510214"/>
                  </a:cubicBezTo>
                  <a:cubicBezTo>
                    <a:pt x="1214187" y="1516172"/>
                    <a:pt x="1214141" y="1522131"/>
                    <a:pt x="1214080" y="1528090"/>
                  </a:cubicBezTo>
                  <a:cubicBezTo>
                    <a:pt x="1213318" y="1606149"/>
                    <a:pt x="1218180" y="1688506"/>
                    <a:pt x="1193720" y="1763777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E420C3-E245-3919-4745-1FCBE2910E5E}"/>
                </a:ext>
              </a:extLst>
            </p:cNvPr>
            <p:cNvSpPr/>
            <p:nvPr/>
          </p:nvSpPr>
          <p:spPr>
            <a:xfrm>
              <a:off x="6661850" y="-1498708"/>
              <a:ext cx="458670" cy="363436"/>
            </a:xfrm>
            <a:custGeom>
              <a:avLst/>
              <a:gdLst>
                <a:gd name="connsiteX0" fmla="*/ 444313 w 458670"/>
                <a:gd name="connsiteY0" fmla="*/ 109591 h 363436"/>
                <a:gd name="connsiteX1" fmla="*/ 415479 w 458670"/>
                <a:gd name="connsiteY1" fmla="*/ 105812 h 363436"/>
                <a:gd name="connsiteX2" fmla="*/ 379101 w 458670"/>
                <a:gd name="connsiteY2" fmla="*/ 103816 h 363436"/>
                <a:gd name="connsiteX3" fmla="*/ 309942 w 458670"/>
                <a:gd name="connsiteY3" fmla="*/ 100006 h 363436"/>
                <a:gd name="connsiteX4" fmla="*/ 308814 w 458670"/>
                <a:gd name="connsiteY4" fmla="*/ 7636 h 363436"/>
                <a:gd name="connsiteX5" fmla="*/ 301194 w 458670"/>
                <a:gd name="connsiteY5" fmla="*/ 16 h 363436"/>
                <a:gd name="connsiteX6" fmla="*/ 233102 w 458670"/>
                <a:gd name="connsiteY6" fmla="*/ 351 h 363436"/>
                <a:gd name="connsiteX7" fmla="*/ 166960 w 458670"/>
                <a:gd name="connsiteY7" fmla="*/ 778 h 363436"/>
                <a:gd name="connsiteX8" fmla="*/ 147956 w 458670"/>
                <a:gd name="connsiteY8" fmla="*/ 9785 h 363436"/>
                <a:gd name="connsiteX9" fmla="*/ 145594 w 458670"/>
                <a:gd name="connsiteY9" fmla="*/ 35845 h 363436"/>
                <a:gd name="connsiteX10" fmla="*/ 151111 w 458670"/>
                <a:gd name="connsiteY10" fmla="*/ 101621 h 363436"/>
                <a:gd name="connsiteX11" fmla="*/ 15475 w 458670"/>
                <a:gd name="connsiteY11" fmla="*/ 103358 h 363436"/>
                <a:gd name="connsiteX12" fmla="*/ 8129 w 458670"/>
                <a:gd name="connsiteY12" fmla="*/ 108951 h 363436"/>
                <a:gd name="connsiteX13" fmla="*/ 2231 w 458670"/>
                <a:gd name="connsiteY13" fmla="*/ 228433 h 363436"/>
                <a:gd name="connsiteX14" fmla="*/ 7824 w 458670"/>
                <a:gd name="connsiteY14" fmla="*/ 235779 h 363436"/>
                <a:gd name="connsiteX15" fmla="*/ 151568 w 458670"/>
                <a:gd name="connsiteY15" fmla="*/ 241113 h 363436"/>
                <a:gd name="connsiteX16" fmla="*/ 150379 w 458670"/>
                <a:gd name="connsiteY16" fmla="*/ 322144 h 363436"/>
                <a:gd name="connsiteX17" fmla="*/ 156536 w 458670"/>
                <a:gd name="connsiteY17" fmla="*/ 353020 h 363436"/>
                <a:gd name="connsiteX18" fmla="*/ 188982 w 458670"/>
                <a:gd name="connsiteY18" fmla="*/ 360549 h 363436"/>
                <a:gd name="connsiteX19" fmla="*/ 276307 w 458670"/>
                <a:gd name="connsiteY19" fmla="*/ 363337 h 363436"/>
                <a:gd name="connsiteX20" fmla="*/ 306239 w 458670"/>
                <a:gd name="connsiteY20" fmla="*/ 357440 h 363436"/>
                <a:gd name="connsiteX21" fmla="*/ 318355 w 458670"/>
                <a:gd name="connsiteY21" fmla="*/ 331288 h 363436"/>
                <a:gd name="connsiteX22" fmla="*/ 319284 w 458670"/>
                <a:gd name="connsiteY22" fmla="*/ 284364 h 363436"/>
                <a:gd name="connsiteX23" fmla="*/ 320062 w 458670"/>
                <a:gd name="connsiteY23" fmla="*/ 237044 h 363436"/>
                <a:gd name="connsiteX24" fmla="*/ 439711 w 458670"/>
                <a:gd name="connsiteY24" fmla="*/ 242667 h 363436"/>
                <a:gd name="connsiteX25" fmla="*/ 447331 w 458670"/>
                <a:gd name="connsiteY25" fmla="*/ 235047 h 363436"/>
                <a:gd name="connsiteX26" fmla="*/ 455926 w 458670"/>
                <a:gd name="connsiteY26" fmla="*/ 161148 h 363436"/>
                <a:gd name="connsiteX27" fmla="*/ 444313 w 458670"/>
                <a:gd name="connsiteY27" fmla="*/ 109591 h 363436"/>
                <a:gd name="connsiteX28" fmla="*/ 443277 w 458670"/>
                <a:gd name="connsiteY28" fmla="*/ 138258 h 363436"/>
                <a:gd name="connsiteX29" fmla="*/ 439787 w 458670"/>
                <a:gd name="connsiteY29" fmla="*/ 168707 h 363436"/>
                <a:gd name="connsiteX30" fmla="*/ 432990 w 458670"/>
                <a:gd name="connsiteY30" fmla="*/ 227122 h 363436"/>
                <a:gd name="connsiteX31" fmla="*/ 314225 w 458670"/>
                <a:gd name="connsiteY31" fmla="*/ 221545 h 363436"/>
                <a:gd name="connsiteX32" fmla="*/ 306970 w 458670"/>
                <a:gd name="connsiteY32" fmla="*/ 230079 h 363436"/>
                <a:gd name="connsiteX33" fmla="*/ 304806 w 458670"/>
                <a:gd name="connsiteY33" fmla="*/ 235306 h 363436"/>
                <a:gd name="connsiteX34" fmla="*/ 303298 w 458670"/>
                <a:gd name="connsiteY34" fmla="*/ 326761 h 363436"/>
                <a:gd name="connsiteX35" fmla="*/ 298558 w 458670"/>
                <a:gd name="connsiteY35" fmla="*/ 344089 h 363436"/>
                <a:gd name="connsiteX36" fmla="*/ 282099 w 458670"/>
                <a:gd name="connsiteY36" fmla="*/ 348235 h 363436"/>
                <a:gd name="connsiteX37" fmla="*/ 238634 w 458670"/>
                <a:gd name="connsiteY37" fmla="*/ 346894 h 363436"/>
                <a:gd name="connsiteX38" fmla="*/ 193463 w 458670"/>
                <a:gd name="connsiteY38" fmla="*/ 345446 h 363436"/>
                <a:gd name="connsiteX39" fmla="*/ 171472 w 458670"/>
                <a:gd name="connsiteY39" fmla="*/ 344303 h 363436"/>
                <a:gd name="connsiteX40" fmla="*/ 165497 w 458670"/>
                <a:gd name="connsiteY40" fmla="*/ 328133 h 363436"/>
                <a:gd name="connsiteX41" fmla="*/ 166839 w 458670"/>
                <a:gd name="connsiteY41" fmla="*/ 236861 h 363436"/>
                <a:gd name="connsiteX42" fmla="*/ 160925 w 458670"/>
                <a:gd name="connsiteY42" fmla="*/ 225095 h 363436"/>
                <a:gd name="connsiteX43" fmla="*/ 16770 w 458670"/>
                <a:gd name="connsiteY43" fmla="*/ 221743 h 363436"/>
                <a:gd name="connsiteX44" fmla="*/ 21708 w 458670"/>
                <a:gd name="connsiteY44" fmla="*/ 118492 h 363436"/>
                <a:gd name="connsiteX45" fmla="*/ 164019 w 458670"/>
                <a:gd name="connsiteY45" fmla="*/ 116663 h 363436"/>
                <a:gd name="connsiteX46" fmla="*/ 166336 w 458670"/>
                <a:gd name="connsiteY46" fmla="*/ 101728 h 363436"/>
                <a:gd name="connsiteX47" fmla="*/ 161687 w 458670"/>
                <a:gd name="connsiteY47" fmla="*/ 46178 h 363436"/>
                <a:gd name="connsiteX48" fmla="*/ 160575 w 458670"/>
                <a:gd name="connsiteY48" fmla="*/ 32873 h 363436"/>
                <a:gd name="connsiteX49" fmla="*/ 160042 w 458670"/>
                <a:gd name="connsiteY49" fmla="*/ 19736 h 363436"/>
                <a:gd name="connsiteX50" fmla="*/ 183145 w 458670"/>
                <a:gd name="connsiteY50" fmla="*/ 15805 h 363436"/>
                <a:gd name="connsiteX51" fmla="*/ 293635 w 458670"/>
                <a:gd name="connsiteY51" fmla="*/ 15271 h 363436"/>
                <a:gd name="connsiteX52" fmla="*/ 294733 w 458670"/>
                <a:gd name="connsiteY52" fmla="*/ 105461 h 363436"/>
                <a:gd name="connsiteX53" fmla="*/ 296805 w 458670"/>
                <a:gd name="connsiteY53" fmla="*/ 110628 h 363436"/>
                <a:gd name="connsiteX54" fmla="*/ 303282 w 458670"/>
                <a:gd name="connsiteY54" fmla="*/ 114849 h 363436"/>
                <a:gd name="connsiteX55" fmla="*/ 368449 w 458670"/>
                <a:gd name="connsiteY55" fmla="*/ 118431 h 363436"/>
                <a:gd name="connsiteX56" fmla="*/ 431877 w 458670"/>
                <a:gd name="connsiteY56" fmla="*/ 121997 h 363436"/>
                <a:gd name="connsiteX57" fmla="*/ 443277 w 458670"/>
                <a:gd name="connsiteY57" fmla="*/ 138258 h 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8670" h="363436">
                  <a:moveTo>
                    <a:pt x="444313" y="109591"/>
                  </a:moveTo>
                  <a:cubicBezTo>
                    <a:pt x="435428" y="105827"/>
                    <a:pt x="424928" y="106345"/>
                    <a:pt x="415479" y="105812"/>
                  </a:cubicBezTo>
                  <a:cubicBezTo>
                    <a:pt x="403348" y="105141"/>
                    <a:pt x="391232" y="104471"/>
                    <a:pt x="379101" y="103816"/>
                  </a:cubicBezTo>
                  <a:cubicBezTo>
                    <a:pt x="356043" y="102551"/>
                    <a:pt x="333000" y="101286"/>
                    <a:pt x="309942" y="100006"/>
                  </a:cubicBezTo>
                  <a:cubicBezTo>
                    <a:pt x="309561" y="69221"/>
                    <a:pt x="309195" y="38421"/>
                    <a:pt x="308814" y="7636"/>
                  </a:cubicBezTo>
                  <a:cubicBezTo>
                    <a:pt x="308769" y="3536"/>
                    <a:pt x="305370" y="1"/>
                    <a:pt x="301194" y="16"/>
                  </a:cubicBezTo>
                  <a:cubicBezTo>
                    <a:pt x="278502" y="123"/>
                    <a:pt x="255810" y="244"/>
                    <a:pt x="233102" y="351"/>
                  </a:cubicBezTo>
                  <a:cubicBezTo>
                    <a:pt x="211202" y="458"/>
                    <a:pt x="188815" y="-746"/>
                    <a:pt x="166960" y="778"/>
                  </a:cubicBezTo>
                  <a:cubicBezTo>
                    <a:pt x="159752" y="1281"/>
                    <a:pt x="152147" y="3399"/>
                    <a:pt x="147956" y="9785"/>
                  </a:cubicBezTo>
                  <a:cubicBezTo>
                    <a:pt x="142912" y="17481"/>
                    <a:pt x="144878" y="27265"/>
                    <a:pt x="145594" y="35845"/>
                  </a:cubicBezTo>
                  <a:cubicBezTo>
                    <a:pt x="147438" y="57775"/>
                    <a:pt x="149267" y="79691"/>
                    <a:pt x="151111" y="101621"/>
                  </a:cubicBezTo>
                  <a:cubicBezTo>
                    <a:pt x="105894" y="102200"/>
                    <a:pt x="60692" y="102779"/>
                    <a:pt x="15475" y="103358"/>
                  </a:cubicBezTo>
                  <a:cubicBezTo>
                    <a:pt x="12305" y="103404"/>
                    <a:pt x="8800" y="105675"/>
                    <a:pt x="8129" y="108951"/>
                  </a:cubicBezTo>
                  <a:cubicBezTo>
                    <a:pt x="-39" y="148286"/>
                    <a:pt x="-2143" y="188504"/>
                    <a:pt x="2231" y="228433"/>
                  </a:cubicBezTo>
                  <a:cubicBezTo>
                    <a:pt x="2567" y="231451"/>
                    <a:pt x="4334" y="235276"/>
                    <a:pt x="7824" y="235779"/>
                  </a:cubicBezTo>
                  <a:cubicBezTo>
                    <a:pt x="55480" y="242743"/>
                    <a:pt x="103577" y="244648"/>
                    <a:pt x="151568" y="241113"/>
                  </a:cubicBezTo>
                  <a:cubicBezTo>
                    <a:pt x="151172" y="268118"/>
                    <a:pt x="150776" y="295138"/>
                    <a:pt x="150379" y="322144"/>
                  </a:cubicBezTo>
                  <a:cubicBezTo>
                    <a:pt x="150227" y="332416"/>
                    <a:pt x="148733" y="344897"/>
                    <a:pt x="156536" y="353020"/>
                  </a:cubicBezTo>
                  <a:cubicBezTo>
                    <a:pt x="164674" y="361493"/>
                    <a:pt x="178314" y="360213"/>
                    <a:pt x="188982" y="360549"/>
                  </a:cubicBezTo>
                  <a:cubicBezTo>
                    <a:pt x="218091" y="361478"/>
                    <a:pt x="247199" y="362454"/>
                    <a:pt x="276307" y="363337"/>
                  </a:cubicBezTo>
                  <a:cubicBezTo>
                    <a:pt x="286518" y="363642"/>
                    <a:pt x="297583" y="363627"/>
                    <a:pt x="306239" y="357440"/>
                  </a:cubicBezTo>
                  <a:cubicBezTo>
                    <a:pt x="314788" y="351328"/>
                    <a:pt x="317562" y="341270"/>
                    <a:pt x="318355" y="331288"/>
                  </a:cubicBezTo>
                  <a:cubicBezTo>
                    <a:pt x="319589" y="315758"/>
                    <a:pt x="319025" y="299939"/>
                    <a:pt x="319284" y="284364"/>
                  </a:cubicBezTo>
                  <a:lnTo>
                    <a:pt x="320062" y="237044"/>
                  </a:lnTo>
                  <a:cubicBezTo>
                    <a:pt x="359945" y="238918"/>
                    <a:pt x="399828" y="240793"/>
                    <a:pt x="439711" y="242667"/>
                  </a:cubicBezTo>
                  <a:cubicBezTo>
                    <a:pt x="444161" y="242881"/>
                    <a:pt x="446874" y="238979"/>
                    <a:pt x="447331" y="235047"/>
                  </a:cubicBezTo>
                  <a:cubicBezTo>
                    <a:pt x="450196" y="210419"/>
                    <a:pt x="453061" y="185791"/>
                    <a:pt x="455926" y="161148"/>
                  </a:cubicBezTo>
                  <a:cubicBezTo>
                    <a:pt x="457892" y="143988"/>
                    <a:pt x="464902" y="118324"/>
                    <a:pt x="444313" y="109591"/>
                  </a:cubicBezTo>
                  <a:close/>
                  <a:moveTo>
                    <a:pt x="443277" y="138258"/>
                  </a:moveTo>
                  <a:cubicBezTo>
                    <a:pt x="442439" y="148423"/>
                    <a:pt x="440960" y="158573"/>
                    <a:pt x="439787" y="168707"/>
                  </a:cubicBezTo>
                  <a:cubicBezTo>
                    <a:pt x="437516" y="188184"/>
                    <a:pt x="435261" y="207661"/>
                    <a:pt x="432990" y="227122"/>
                  </a:cubicBezTo>
                  <a:cubicBezTo>
                    <a:pt x="393396" y="225263"/>
                    <a:pt x="353818" y="223404"/>
                    <a:pt x="314225" y="221545"/>
                  </a:cubicBezTo>
                  <a:cubicBezTo>
                    <a:pt x="308784" y="221285"/>
                    <a:pt x="306376" y="225873"/>
                    <a:pt x="306970" y="230079"/>
                  </a:cubicBezTo>
                  <a:cubicBezTo>
                    <a:pt x="305705" y="231298"/>
                    <a:pt x="304852" y="233035"/>
                    <a:pt x="304806" y="235306"/>
                  </a:cubicBezTo>
                  <a:cubicBezTo>
                    <a:pt x="304303" y="265771"/>
                    <a:pt x="304349" y="296312"/>
                    <a:pt x="303298" y="326761"/>
                  </a:cubicBezTo>
                  <a:cubicBezTo>
                    <a:pt x="303099" y="332507"/>
                    <a:pt x="302993" y="339776"/>
                    <a:pt x="298558" y="344089"/>
                  </a:cubicBezTo>
                  <a:cubicBezTo>
                    <a:pt x="294352" y="348189"/>
                    <a:pt x="287585" y="348235"/>
                    <a:pt x="282099" y="348235"/>
                  </a:cubicBezTo>
                  <a:cubicBezTo>
                    <a:pt x="267621" y="348265"/>
                    <a:pt x="253097" y="347366"/>
                    <a:pt x="238634" y="346894"/>
                  </a:cubicBezTo>
                  <a:lnTo>
                    <a:pt x="193463" y="345446"/>
                  </a:lnTo>
                  <a:cubicBezTo>
                    <a:pt x="186574" y="345232"/>
                    <a:pt x="178147" y="346269"/>
                    <a:pt x="171472" y="344303"/>
                  </a:cubicBezTo>
                  <a:cubicBezTo>
                    <a:pt x="164080" y="342123"/>
                    <a:pt x="165406" y="334442"/>
                    <a:pt x="165497" y="328133"/>
                  </a:cubicBezTo>
                  <a:cubicBezTo>
                    <a:pt x="165894" y="297714"/>
                    <a:pt x="166397" y="267295"/>
                    <a:pt x="166839" y="236861"/>
                  </a:cubicBezTo>
                  <a:cubicBezTo>
                    <a:pt x="169887" y="232152"/>
                    <a:pt x="167951" y="224486"/>
                    <a:pt x="160925" y="225095"/>
                  </a:cubicBezTo>
                  <a:cubicBezTo>
                    <a:pt x="112919" y="229347"/>
                    <a:pt x="64517" y="228326"/>
                    <a:pt x="16770" y="221743"/>
                  </a:cubicBezTo>
                  <a:cubicBezTo>
                    <a:pt x="13600" y="187224"/>
                    <a:pt x="15185" y="152538"/>
                    <a:pt x="21708" y="118492"/>
                  </a:cubicBezTo>
                  <a:cubicBezTo>
                    <a:pt x="69150" y="117882"/>
                    <a:pt x="116577" y="117272"/>
                    <a:pt x="164019" y="116663"/>
                  </a:cubicBezTo>
                  <a:cubicBezTo>
                    <a:pt x="172965" y="116541"/>
                    <a:pt x="173758" y="103816"/>
                    <a:pt x="166336" y="101728"/>
                  </a:cubicBezTo>
                  <a:lnTo>
                    <a:pt x="161687" y="46178"/>
                  </a:lnTo>
                  <a:cubicBezTo>
                    <a:pt x="161322" y="41743"/>
                    <a:pt x="160941" y="37308"/>
                    <a:pt x="160575" y="32873"/>
                  </a:cubicBezTo>
                  <a:cubicBezTo>
                    <a:pt x="160270" y="29200"/>
                    <a:pt x="158700" y="23318"/>
                    <a:pt x="160042" y="19736"/>
                  </a:cubicBezTo>
                  <a:cubicBezTo>
                    <a:pt x="162480" y="13229"/>
                    <a:pt x="177781" y="15835"/>
                    <a:pt x="183145" y="15805"/>
                  </a:cubicBezTo>
                  <a:cubicBezTo>
                    <a:pt x="219980" y="15622"/>
                    <a:pt x="256800" y="15439"/>
                    <a:pt x="293635" y="15271"/>
                  </a:cubicBezTo>
                  <a:cubicBezTo>
                    <a:pt x="294001" y="45340"/>
                    <a:pt x="294367" y="75408"/>
                    <a:pt x="294733" y="105461"/>
                  </a:cubicBezTo>
                  <a:cubicBezTo>
                    <a:pt x="294763" y="107686"/>
                    <a:pt x="295571" y="109409"/>
                    <a:pt x="296805" y="110628"/>
                  </a:cubicBezTo>
                  <a:cubicBezTo>
                    <a:pt x="297903" y="112899"/>
                    <a:pt x="300067" y="114682"/>
                    <a:pt x="303282" y="114849"/>
                  </a:cubicBezTo>
                  <a:lnTo>
                    <a:pt x="368449" y="118431"/>
                  </a:lnTo>
                  <a:cubicBezTo>
                    <a:pt x="389449" y="119589"/>
                    <a:pt x="410999" y="119452"/>
                    <a:pt x="431877" y="121997"/>
                  </a:cubicBezTo>
                  <a:cubicBezTo>
                    <a:pt x="442012" y="123262"/>
                    <a:pt x="444054" y="128809"/>
                    <a:pt x="443277" y="138258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2769EC8D-1B57-0675-3415-55F281ACE03C}"/>
              </a:ext>
            </a:extLst>
          </p:cNvPr>
          <p:cNvSpPr/>
          <p:nvPr/>
        </p:nvSpPr>
        <p:spPr>
          <a:xfrm rot="5788220">
            <a:off x="7251963" y="4299382"/>
            <a:ext cx="333695" cy="1184256"/>
          </a:xfrm>
          <a:custGeom>
            <a:avLst/>
            <a:gdLst>
              <a:gd name="connsiteX0" fmla="*/ 327776 w 333695"/>
              <a:gd name="connsiteY0" fmla="*/ 229303 h 1184256"/>
              <a:gd name="connsiteX1" fmla="*/ 328599 w 333695"/>
              <a:gd name="connsiteY1" fmla="*/ 168389 h 1184256"/>
              <a:gd name="connsiteX2" fmla="*/ 331037 w 333695"/>
              <a:gd name="connsiteY2" fmla="*/ 166225 h 1184256"/>
              <a:gd name="connsiteX3" fmla="*/ 328751 w 333695"/>
              <a:gd name="connsiteY3" fmla="*/ 153713 h 1184256"/>
              <a:gd name="connsiteX4" fmla="*/ 329011 w 333695"/>
              <a:gd name="connsiteY4" fmla="*/ 116619 h 1184256"/>
              <a:gd name="connsiteX5" fmla="*/ 329101 w 333695"/>
              <a:gd name="connsiteY5" fmla="*/ 55933 h 1184256"/>
              <a:gd name="connsiteX6" fmla="*/ 320491 w 333695"/>
              <a:gd name="connsiteY6" fmla="*/ 48633 h 1184256"/>
              <a:gd name="connsiteX7" fmla="*/ 302172 w 333695"/>
              <a:gd name="connsiteY7" fmla="*/ 16400 h 1184256"/>
              <a:gd name="connsiteX8" fmla="*/ 230271 w 333695"/>
              <a:gd name="connsiteY8" fmla="*/ 109 h 1184256"/>
              <a:gd name="connsiteX9" fmla="*/ 224464 w 333695"/>
              <a:gd name="connsiteY9" fmla="*/ 2974 h 1184256"/>
              <a:gd name="connsiteX10" fmla="*/ 83585 w 333695"/>
              <a:gd name="connsiteY10" fmla="*/ 2868 h 1184256"/>
              <a:gd name="connsiteX11" fmla="*/ 23662 w 333695"/>
              <a:gd name="connsiteY11" fmla="*/ 23182 h 1184256"/>
              <a:gd name="connsiteX12" fmla="*/ 20614 w 333695"/>
              <a:gd name="connsiteY12" fmla="*/ 37462 h 1184256"/>
              <a:gd name="connsiteX13" fmla="*/ 19196 w 333695"/>
              <a:gd name="connsiteY13" fmla="*/ 41424 h 1184256"/>
              <a:gd name="connsiteX14" fmla="*/ 24 w 333695"/>
              <a:gd name="connsiteY14" fmla="*/ 539132 h 1184256"/>
              <a:gd name="connsiteX15" fmla="*/ 4505 w 333695"/>
              <a:gd name="connsiteY15" fmla="*/ 780275 h 1184256"/>
              <a:gd name="connsiteX16" fmla="*/ 4733 w 333695"/>
              <a:gd name="connsiteY16" fmla="*/ 787255 h 1184256"/>
              <a:gd name="connsiteX17" fmla="*/ 9686 w 333695"/>
              <a:gd name="connsiteY17" fmla="*/ 910577 h 1184256"/>
              <a:gd name="connsiteX18" fmla="*/ 17306 w 333695"/>
              <a:gd name="connsiteY18" fmla="*/ 1027102 h 1184256"/>
              <a:gd name="connsiteX19" fmla="*/ 119795 w 333695"/>
              <a:gd name="connsiteY19" fmla="*/ 1179639 h 1184256"/>
              <a:gd name="connsiteX20" fmla="*/ 207806 w 333695"/>
              <a:gd name="connsiteY20" fmla="*/ 1167127 h 1184256"/>
              <a:gd name="connsiteX21" fmla="*/ 269178 w 333695"/>
              <a:gd name="connsiteY21" fmla="*/ 1091613 h 1184256"/>
              <a:gd name="connsiteX22" fmla="*/ 294583 w 333695"/>
              <a:gd name="connsiteY22" fmla="*/ 983592 h 1184256"/>
              <a:gd name="connsiteX23" fmla="*/ 306241 w 333695"/>
              <a:gd name="connsiteY23" fmla="*/ 863226 h 1184256"/>
              <a:gd name="connsiteX24" fmla="*/ 316727 w 333695"/>
              <a:gd name="connsiteY24" fmla="*/ 616232 h 1184256"/>
              <a:gd name="connsiteX25" fmla="*/ 317626 w 333695"/>
              <a:gd name="connsiteY25" fmla="*/ 612849 h 1184256"/>
              <a:gd name="connsiteX26" fmla="*/ 317962 w 333695"/>
              <a:gd name="connsiteY26" fmla="*/ 608155 h 1184256"/>
              <a:gd name="connsiteX27" fmla="*/ 317169 w 333695"/>
              <a:gd name="connsiteY27" fmla="*/ 604161 h 1184256"/>
              <a:gd name="connsiteX28" fmla="*/ 324423 w 333695"/>
              <a:gd name="connsiteY28" fmla="*/ 383166 h 1184256"/>
              <a:gd name="connsiteX29" fmla="*/ 324773 w 333695"/>
              <a:gd name="connsiteY29" fmla="*/ 369664 h 1184256"/>
              <a:gd name="connsiteX30" fmla="*/ 327532 w 333695"/>
              <a:gd name="connsiteY30" fmla="*/ 244315 h 1184256"/>
              <a:gd name="connsiteX31" fmla="*/ 327776 w 333695"/>
              <a:gd name="connsiteY31" fmla="*/ 229303 h 1184256"/>
              <a:gd name="connsiteX32" fmla="*/ 36798 w 333695"/>
              <a:gd name="connsiteY32" fmla="*/ 30878 h 1184256"/>
              <a:gd name="connsiteX33" fmla="*/ 59917 w 333695"/>
              <a:gd name="connsiteY33" fmla="*/ 18443 h 1184256"/>
              <a:gd name="connsiteX34" fmla="*/ 94147 w 333695"/>
              <a:gd name="connsiteY34" fmla="*/ 18108 h 1184256"/>
              <a:gd name="connsiteX35" fmla="*/ 248375 w 333695"/>
              <a:gd name="connsiteY35" fmla="*/ 18229 h 1184256"/>
              <a:gd name="connsiteX36" fmla="*/ 254182 w 333695"/>
              <a:gd name="connsiteY36" fmla="*/ 15486 h 1184256"/>
              <a:gd name="connsiteX37" fmla="*/ 287740 w 333695"/>
              <a:gd name="connsiteY37" fmla="*/ 24645 h 1184256"/>
              <a:gd name="connsiteX38" fmla="*/ 302797 w 333695"/>
              <a:gd name="connsiteY38" fmla="*/ 65077 h 1184256"/>
              <a:gd name="connsiteX39" fmla="*/ 263691 w 333695"/>
              <a:gd name="connsiteY39" fmla="*/ 79784 h 1184256"/>
              <a:gd name="connsiteX40" fmla="*/ 201543 w 333695"/>
              <a:gd name="connsiteY40" fmla="*/ 75394 h 1184256"/>
              <a:gd name="connsiteX41" fmla="*/ 135645 w 333695"/>
              <a:gd name="connsiteY41" fmla="*/ 70213 h 1184256"/>
              <a:gd name="connsiteX42" fmla="*/ 73024 w 333695"/>
              <a:gd name="connsiteY42" fmla="*/ 62791 h 1184256"/>
              <a:gd name="connsiteX43" fmla="*/ 36798 w 333695"/>
              <a:gd name="connsiteY43" fmla="*/ 30878 h 1184256"/>
              <a:gd name="connsiteX44" fmla="*/ 295055 w 333695"/>
              <a:gd name="connsiteY44" fmla="*/ 783003 h 1184256"/>
              <a:gd name="connsiteX45" fmla="*/ 273994 w 333695"/>
              <a:gd name="connsiteY45" fmla="*/ 1017349 h 1184256"/>
              <a:gd name="connsiteX46" fmla="*/ 163732 w 333695"/>
              <a:gd name="connsiteY46" fmla="*/ 1168103 h 1184256"/>
              <a:gd name="connsiteX47" fmla="*/ 82442 w 333695"/>
              <a:gd name="connsiteY47" fmla="*/ 1139589 h 1184256"/>
              <a:gd name="connsiteX48" fmla="*/ 37423 w 333695"/>
              <a:gd name="connsiteY48" fmla="*/ 1054290 h 1184256"/>
              <a:gd name="connsiteX49" fmla="*/ 26481 w 333695"/>
              <a:gd name="connsiteY49" fmla="*/ 943770 h 1184256"/>
              <a:gd name="connsiteX50" fmla="*/ 21223 w 333695"/>
              <a:gd name="connsiteY50" fmla="*/ 823039 h 1184256"/>
              <a:gd name="connsiteX51" fmla="*/ 19897 w 333695"/>
              <a:gd name="connsiteY51" fmla="*/ 785746 h 1184256"/>
              <a:gd name="connsiteX52" fmla="*/ 141558 w 333695"/>
              <a:gd name="connsiteY52" fmla="*/ 775261 h 1184256"/>
              <a:gd name="connsiteX53" fmla="*/ 291353 w 333695"/>
              <a:gd name="connsiteY53" fmla="*/ 771238 h 1184256"/>
              <a:gd name="connsiteX54" fmla="*/ 295604 w 333695"/>
              <a:gd name="connsiteY54" fmla="*/ 769409 h 1184256"/>
              <a:gd name="connsiteX55" fmla="*/ 295055 w 333695"/>
              <a:gd name="connsiteY55" fmla="*/ 783003 h 1184256"/>
              <a:gd name="connsiteX56" fmla="*/ 174019 w 333695"/>
              <a:gd name="connsiteY56" fmla="*/ 311813 h 1184256"/>
              <a:gd name="connsiteX57" fmla="*/ 310692 w 333695"/>
              <a:gd name="connsiteY57" fmla="*/ 322237 h 1184256"/>
              <a:gd name="connsiteX58" fmla="*/ 309519 w 333695"/>
              <a:gd name="connsiteY58" fmla="*/ 368703 h 1184256"/>
              <a:gd name="connsiteX59" fmla="*/ 232449 w 333695"/>
              <a:gd name="connsiteY59" fmla="*/ 368703 h 1184256"/>
              <a:gd name="connsiteX60" fmla="*/ 232449 w 333695"/>
              <a:gd name="connsiteY60" fmla="*/ 383943 h 1184256"/>
              <a:gd name="connsiteX61" fmla="*/ 309122 w 333695"/>
              <a:gd name="connsiteY61" fmla="*/ 383943 h 1184256"/>
              <a:gd name="connsiteX62" fmla="*/ 307567 w 333695"/>
              <a:gd name="connsiteY62" fmla="*/ 437924 h 1184256"/>
              <a:gd name="connsiteX63" fmla="*/ 165211 w 333695"/>
              <a:gd name="connsiteY63" fmla="*/ 439889 h 1184256"/>
              <a:gd name="connsiteX64" fmla="*/ 165211 w 333695"/>
              <a:gd name="connsiteY64" fmla="*/ 455129 h 1184256"/>
              <a:gd name="connsiteX65" fmla="*/ 307095 w 333695"/>
              <a:gd name="connsiteY65" fmla="*/ 453164 h 1184256"/>
              <a:gd name="connsiteX66" fmla="*/ 305754 w 333695"/>
              <a:gd name="connsiteY66" fmla="*/ 495134 h 1184256"/>
              <a:gd name="connsiteX67" fmla="*/ 241273 w 333695"/>
              <a:gd name="connsiteY67" fmla="*/ 486570 h 1184256"/>
              <a:gd name="connsiteX68" fmla="*/ 237220 w 333695"/>
              <a:gd name="connsiteY68" fmla="*/ 501261 h 1184256"/>
              <a:gd name="connsiteX69" fmla="*/ 305236 w 333695"/>
              <a:gd name="connsiteY69" fmla="*/ 510420 h 1184256"/>
              <a:gd name="connsiteX70" fmla="*/ 304185 w 333695"/>
              <a:gd name="connsiteY70" fmla="*/ 541251 h 1184256"/>
              <a:gd name="connsiteX71" fmla="*/ 303376 w 333695"/>
              <a:gd name="connsiteY71" fmla="*/ 563882 h 1184256"/>
              <a:gd name="connsiteX72" fmla="*/ 241045 w 333695"/>
              <a:gd name="connsiteY72" fmla="*/ 563151 h 1184256"/>
              <a:gd name="connsiteX73" fmla="*/ 150885 w 333695"/>
              <a:gd name="connsiteY73" fmla="*/ 560271 h 1184256"/>
              <a:gd name="connsiteX74" fmla="*/ 146831 w 333695"/>
              <a:gd name="connsiteY74" fmla="*/ 574962 h 1184256"/>
              <a:gd name="connsiteX75" fmla="*/ 226628 w 333695"/>
              <a:gd name="connsiteY75" fmla="*/ 579671 h 1184256"/>
              <a:gd name="connsiteX76" fmla="*/ 265765 w 333695"/>
              <a:gd name="connsiteY76" fmla="*/ 574763 h 1184256"/>
              <a:gd name="connsiteX77" fmla="*/ 293729 w 333695"/>
              <a:gd name="connsiteY77" fmla="*/ 575647 h 1184256"/>
              <a:gd name="connsiteX78" fmla="*/ 297570 w 333695"/>
              <a:gd name="connsiteY78" fmla="*/ 581195 h 1184256"/>
              <a:gd name="connsiteX79" fmla="*/ 301868 w 333695"/>
              <a:gd name="connsiteY79" fmla="*/ 583374 h 1184256"/>
              <a:gd name="connsiteX80" fmla="*/ 302661 w 333695"/>
              <a:gd name="connsiteY80" fmla="*/ 583694 h 1184256"/>
              <a:gd name="connsiteX81" fmla="*/ 301791 w 333695"/>
              <a:gd name="connsiteY81" fmla="*/ 607194 h 1184256"/>
              <a:gd name="connsiteX82" fmla="*/ 237677 w 333695"/>
              <a:gd name="connsiteY82" fmla="*/ 611736 h 1184256"/>
              <a:gd name="connsiteX83" fmla="*/ 237677 w 333695"/>
              <a:gd name="connsiteY83" fmla="*/ 626976 h 1184256"/>
              <a:gd name="connsiteX84" fmla="*/ 301212 w 333695"/>
              <a:gd name="connsiteY84" fmla="*/ 623029 h 1184256"/>
              <a:gd name="connsiteX85" fmla="*/ 299429 w 333695"/>
              <a:gd name="connsiteY85" fmla="*/ 671720 h 1184256"/>
              <a:gd name="connsiteX86" fmla="*/ 181106 w 333695"/>
              <a:gd name="connsiteY86" fmla="*/ 664253 h 1184256"/>
              <a:gd name="connsiteX87" fmla="*/ 177053 w 333695"/>
              <a:gd name="connsiteY87" fmla="*/ 678944 h 1184256"/>
              <a:gd name="connsiteX88" fmla="*/ 298851 w 333695"/>
              <a:gd name="connsiteY88" fmla="*/ 686991 h 1184256"/>
              <a:gd name="connsiteX89" fmla="*/ 296092 w 333695"/>
              <a:gd name="connsiteY89" fmla="*/ 757141 h 1184256"/>
              <a:gd name="connsiteX90" fmla="*/ 291337 w 333695"/>
              <a:gd name="connsiteY90" fmla="*/ 756044 h 1184256"/>
              <a:gd name="connsiteX91" fmla="*/ 131043 w 333695"/>
              <a:gd name="connsiteY91" fmla="*/ 758162 h 1184256"/>
              <a:gd name="connsiteX92" fmla="*/ 19257 w 333695"/>
              <a:gd name="connsiteY92" fmla="*/ 766666 h 1184256"/>
              <a:gd name="connsiteX93" fmla="*/ 15462 w 333695"/>
              <a:gd name="connsiteY93" fmla="*/ 581439 h 1184256"/>
              <a:gd name="connsiteX94" fmla="*/ 29620 w 333695"/>
              <a:gd name="connsiteY94" fmla="*/ 101653 h 1184256"/>
              <a:gd name="connsiteX95" fmla="*/ 32897 w 333695"/>
              <a:gd name="connsiteY95" fmla="*/ 59651 h 1184256"/>
              <a:gd name="connsiteX96" fmla="*/ 47893 w 333695"/>
              <a:gd name="connsiteY96" fmla="*/ 69786 h 1184256"/>
              <a:gd name="connsiteX97" fmla="*/ 116138 w 333695"/>
              <a:gd name="connsiteY97" fmla="*/ 83929 h 1184256"/>
              <a:gd name="connsiteX98" fmla="*/ 198510 w 333695"/>
              <a:gd name="connsiteY98" fmla="*/ 90406 h 1184256"/>
              <a:gd name="connsiteX99" fmla="*/ 269879 w 333695"/>
              <a:gd name="connsiteY99" fmla="*/ 94886 h 1184256"/>
              <a:gd name="connsiteX100" fmla="*/ 313832 w 333695"/>
              <a:gd name="connsiteY100" fmla="*/ 75959 h 1184256"/>
              <a:gd name="connsiteX101" fmla="*/ 313451 w 333695"/>
              <a:gd name="connsiteY101" fmla="*/ 154353 h 1184256"/>
              <a:gd name="connsiteX102" fmla="*/ 212957 w 333695"/>
              <a:gd name="connsiteY102" fmla="*/ 154795 h 1184256"/>
              <a:gd name="connsiteX103" fmla="*/ 212957 w 333695"/>
              <a:gd name="connsiteY103" fmla="*/ 170035 h 1184256"/>
              <a:gd name="connsiteX104" fmla="*/ 313313 w 333695"/>
              <a:gd name="connsiteY104" fmla="*/ 169593 h 1184256"/>
              <a:gd name="connsiteX105" fmla="*/ 312536 w 333695"/>
              <a:gd name="connsiteY105" fmla="*/ 227993 h 1184256"/>
              <a:gd name="connsiteX106" fmla="*/ 241243 w 333695"/>
              <a:gd name="connsiteY106" fmla="*/ 222415 h 1184256"/>
              <a:gd name="connsiteX107" fmla="*/ 241243 w 333695"/>
              <a:gd name="connsiteY107" fmla="*/ 237655 h 1184256"/>
              <a:gd name="connsiteX108" fmla="*/ 312292 w 333695"/>
              <a:gd name="connsiteY108" fmla="*/ 243202 h 1184256"/>
              <a:gd name="connsiteX109" fmla="*/ 311043 w 333695"/>
              <a:gd name="connsiteY109" fmla="*/ 307012 h 1184256"/>
              <a:gd name="connsiteX110" fmla="*/ 174005 w 333695"/>
              <a:gd name="connsiteY110" fmla="*/ 296558 h 1184256"/>
              <a:gd name="connsiteX111" fmla="*/ 174019 w 333695"/>
              <a:gd name="connsiteY111" fmla="*/ 311813 h 11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3695" h="1184256">
                <a:moveTo>
                  <a:pt x="327776" y="229303"/>
                </a:moveTo>
                <a:cubicBezTo>
                  <a:pt x="328096" y="209003"/>
                  <a:pt x="328385" y="188689"/>
                  <a:pt x="328599" y="168389"/>
                </a:cubicBezTo>
                <a:lnTo>
                  <a:pt x="331037" y="166225"/>
                </a:lnTo>
                <a:cubicBezTo>
                  <a:pt x="334908" y="162781"/>
                  <a:pt x="333171" y="155679"/>
                  <a:pt x="328751" y="153713"/>
                </a:cubicBezTo>
                <a:cubicBezTo>
                  <a:pt x="328858" y="141353"/>
                  <a:pt x="328950" y="128979"/>
                  <a:pt x="329011" y="116619"/>
                </a:cubicBezTo>
                <a:cubicBezTo>
                  <a:pt x="329101" y="96395"/>
                  <a:pt x="329132" y="76172"/>
                  <a:pt x="329101" y="55933"/>
                </a:cubicBezTo>
                <a:cubicBezTo>
                  <a:pt x="329086" y="50614"/>
                  <a:pt x="324590" y="48176"/>
                  <a:pt x="320491" y="48633"/>
                </a:cubicBezTo>
                <a:cubicBezTo>
                  <a:pt x="318785" y="36289"/>
                  <a:pt x="311697" y="24386"/>
                  <a:pt x="302172" y="16400"/>
                </a:cubicBezTo>
                <a:cubicBezTo>
                  <a:pt x="282345" y="-211"/>
                  <a:pt x="254761" y="-333"/>
                  <a:pt x="230271" y="109"/>
                </a:cubicBezTo>
                <a:cubicBezTo>
                  <a:pt x="227618" y="155"/>
                  <a:pt x="225683" y="1313"/>
                  <a:pt x="224464" y="2974"/>
                </a:cubicBezTo>
                <a:lnTo>
                  <a:pt x="83585" y="2868"/>
                </a:lnTo>
                <a:cubicBezTo>
                  <a:pt x="62645" y="2852"/>
                  <a:pt x="35000" y="1252"/>
                  <a:pt x="23662" y="23182"/>
                </a:cubicBezTo>
                <a:cubicBezTo>
                  <a:pt x="21116" y="28105"/>
                  <a:pt x="20248" y="32906"/>
                  <a:pt x="20614" y="37462"/>
                </a:cubicBezTo>
                <a:cubicBezTo>
                  <a:pt x="19852" y="38529"/>
                  <a:pt x="19333" y="39839"/>
                  <a:pt x="19196" y="41424"/>
                </a:cubicBezTo>
                <a:cubicBezTo>
                  <a:pt x="5099" y="206931"/>
                  <a:pt x="-418" y="373062"/>
                  <a:pt x="24" y="539132"/>
                </a:cubicBezTo>
                <a:cubicBezTo>
                  <a:pt x="238" y="619523"/>
                  <a:pt x="1838" y="699914"/>
                  <a:pt x="4505" y="780275"/>
                </a:cubicBezTo>
                <a:cubicBezTo>
                  <a:pt x="3316" y="782653"/>
                  <a:pt x="3590" y="785182"/>
                  <a:pt x="4733" y="787255"/>
                </a:cubicBezTo>
                <a:cubicBezTo>
                  <a:pt x="6120" y="828373"/>
                  <a:pt x="7797" y="869490"/>
                  <a:pt x="9686" y="910577"/>
                </a:cubicBezTo>
                <a:cubicBezTo>
                  <a:pt x="11485" y="949378"/>
                  <a:pt x="12216" y="988560"/>
                  <a:pt x="17306" y="1027102"/>
                </a:cubicBezTo>
                <a:cubicBezTo>
                  <a:pt x="25612" y="1089952"/>
                  <a:pt x="54157" y="1158623"/>
                  <a:pt x="119795" y="1179639"/>
                </a:cubicBezTo>
                <a:cubicBezTo>
                  <a:pt x="149574" y="1189164"/>
                  <a:pt x="181517" y="1183449"/>
                  <a:pt x="207806" y="1167127"/>
                </a:cubicBezTo>
                <a:cubicBezTo>
                  <a:pt x="236214" y="1149495"/>
                  <a:pt x="256315" y="1122093"/>
                  <a:pt x="269178" y="1091613"/>
                </a:cubicBezTo>
                <a:cubicBezTo>
                  <a:pt x="283641" y="1057338"/>
                  <a:pt x="289554" y="1020213"/>
                  <a:pt x="294583" y="983592"/>
                </a:cubicBezTo>
                <a:cubicBezTo>
                  <a:pt x="300069" y="943648"/>
                  <a:pt x="303681" y="903475"/>
                  <a:pt x="306241" y="863226"/>
                </a:cubicBezTo>
                <a:cubicBezTo>
                  <a:pt x="311485" y="781006"/>
                  <a:pt x="313663" y="698558"/>
                  <a:pt x="316727" y="616232"/>
                </a:cubicBezTo>
                <a:cubicBezTo>
                  <a:pt x="317230" y="615210"/>
                  <a:pt x="317534" y="614067"/>
                  <a:pt x="317626" y="612849"/>
                </a:cubicBezTo>
                <a:cubicBezTo>
                  <a:pt x="317732" y="611279"/>
                  <a:pt x="317854" y="609724"/>
                  <a:pt x="317962" y="608155"/>
                </a:cubicBezTo>
                <a:cubicBezTo>
                  <a:pt x="318083" y="606554"/>
                  <a:pt x="317763" y="605229"/>
                  <a:pt x="317169" y="604161"/>
                </a:cubicBezTo>
                <a:cubicBezTo>
                  <a:pt x="319881" y="530507"/>
                  <a:pt x="322411" y="456836"/>
                  <a:pt x="324423" y="383166"/>
                </a:cubicBezTo>
                <a:cubicBezTo>
                  <a:pt x="329498" y="380621"/>
                  <a:pt x="329620" y="372468"/>
                  <a:pt x="324773" y="369664"/>
                </a:cubicBezTo>
                <a:cubicBezTo>
                  <a:pt x="325886" y="327891"/>
                  <a:pt x="326800" y="286103"/>
                  <a:pt x="327532" y="244315"/>
                </a:cubicBezTo>
                <a:cubicBezTo>
                  <a:pt x="335685" y="243888"/>
                  <a:pt x="335731" y="231254"/>
                  <a:pt x="327776" y="229303"/>
                </a:cubicBezTo>
                <a:close/>
                <a:moveTo>
                  <a:pt x="36798" y="30878"/>
                </a:moveTo>
                <a:cubicBezTo>
                  <a:pt x="40593" y="22131"/>
                  <a:pt x="51307" y="19174"/>
                  <a:pt x="59917" y="18443"/>
                </a:cubicBezTo>
                <a:cubicBezTo>
                  <a:pt x="71226" y="17482"/>
                  <a:pt x="82793" y="18092"/>
                  <a:pt x="94147" y="18108"/>
                </a:cubicBezTo>
                <a:cubicBezTo>
                  <a:pt x="145551" y="18138"/>
                  <a:pt x="196971" y="18183"/>
                  <a:pt x="248375" y="18229"/>
                </a:cubicBezTo>
                <a:cubicBezTo>
                  <a:pt x="251027" y="18229"/>
                  <a:pt x="252962" y="17117"/>
                  <a:pt x="254182" y="15486"/>
                </a:cubicBezTo>
                <a:cubicBezTo>
                  <a:pt x="266023" y="16203"/>
                  <a:pt x="277727" y="18412"/>
                  <a:pt x="287740" y="24645"/>
                </a:cubicBezTo>
                <a:cubicBezTo>
                  <a:pt x="300298" y="32463"/>
                  <a:pt x="311301" y="50690"/>
                  <a:pt x="302797" y="65077"/>
                </a:cubicBezTo>
                <a:cubicBezTo>
                  <a:pt x="295055" y="78168"/>
                  <a:pt x="277377" y="79769"/>
                  <a:pt x="263691" y="79784"/>
                </a:cubicBezTo>
                <a:cubicBezTo>
                  <a:pt x="243011" y="79799"/>
                  <a:pt x="222147" y="77025"/>
                  <a:pt x="201543" y="75394"/>
                </a:cubicBezTo>
                <a:cubicBezTo>
                  <a:pt x="179582" y="73673"/>
                  <a:pt x="157606" y="71935"/>
                  <a:pt x="135645" y="70213"/>
                </a:cubicBezTo>
                <a:cubicBezTo>
                  <a:pt x="114797" y="68567"/>
                  <a:pt x="93369" y="68049"/>
                  <a:pt x="73024" y="62791"/>
                </a:cubicBezTo>
                <a:cubicBezTo>
                  <a:pt x="61198" y="59728"/>
                  <a:pt x="29011" y="48801"/>
                  <a:pt x="36798" y="30878"/>
                </a:cubicBezTo>
                <a:close/>
                <a:moveTo>
                  <a:pt x="295055" y="783003"/>
                </a:moveTo>
                <a:cubicBezTo>
                  <a:pt x="291809" y="861261"/>
                  <a:pt x="287802" y="940112"/>
                  <a:pt x="273994" y="1017349"/>
                </a:cubicBezTo>
                <a:cubicBezTo>
                  <a:pt x="262929" y="1079284"/>
                  <a:pt x="234949" y="1156215"/>
                  <a:pt x="163732" y="1168103"/>
                </a:cubicBezTo>
                <a:cubicBezTo>
                  <a:pt x="133557" y="1173132"/>
                  <a:pt x="104068" y="1160132"/>
                  <a:pt x="82442" y="1139589"/>
                </a:cubicBezTo>
                <a:cubicBezTo>
                  <a:pt x="58333" y="1116683"/>
                  <a:pt x="44754" y="1086340"/>
                  <a:pt x="37423" y="1054290"/>
                </a:cubicBezTo>
                <a:cubicBezTo>
                  <a:pt x="29148" y="1018141"/>
                  <a:pt x="28294" y="980666"/>
                  <a:pt x="26481" y="943770"/>
                </a:cubicBezTo>
                <a:cubicBezTo>
                  <a:pt x="24500" y="903536"/>
                  <a:pt x="22732" y="863302"/>
                  <a:pt x="21223" y="823039"/>
                </a:cubicBezTo>
                <a:cubicBezTo>
                  <a:pt x="20751" y="810602"/>
                  <a:pt x="20324" y="798182"/>
                  <a:pt x="19897" y="785746"/>
                </a:cubicBezTo>
                <a:cubicBezTo>
                  <a:pt x="52115" y="754992"/>
                  <a:pt x="102513" y="769287"/>
                  <a:pt x="141558" y="775261"/>
                </a:cubicBezTo>
                <a:cubicBezTo>
                  <a:pt x="191515" y="782911"/>
                  <a:pt x="241563" y="777334"/>
                  <a:pt x="291353" y="771238"/>
                </a:cubicBezTo>
                <a:cubicBezTo>
                  <a:pt x="293074" y="771024"/>
                  <a:pt x="294491" y="770354"/>
                  <a:pt x="295604" y="769409"/>
                </a:cubicBezTo>
                <a:cubicBezTo>
                  <a:pt x="295422" y="773966"/>
                  <a:pt x="295253" y="778477"/>
                  <a:pt x="295055" y="783003"/>
                </a:cubicBezTo>
                <a:close/>
                <a:moveTo>
                  <a:pt x="174019" y="311813"/>
                </a:moveTo>
                <a:cubicBezTo>
                  <a:pt x="219572" y="315288"/>
                  <a:pt x="265139" y="318762"/>
                  <a:pt x="310692" y="322237"/>
                </a:cubicBezTo>
                <a:cubicBezTo>
                  <a:pt x="310326" y="337721"/>
                  <a:pt x="309930" y="353220"/>
                  <a:pt x="309519" y="368703"/>
                </a:cubicBezTo>
                <a:lnTo>
                  <a:pt x="232449" y="368703"/>
                </a:lnTo>
                <a:cubicBezTo>
                  <a:pt x="222651" y="368703"/>
                  <a:pt x="222620" y="383943"/>
                  <a:pt x="232449" y="383943"/>
                </a:cubicBezTo>
                <a:lnTo>
                  <a:pt x="309122" y="383943"/>
                </a:lnTo>
                <a:cubicBezTo>
                  <a:pt x="308634" y="401942"/>
                  <a:pt x="308117" y="419941"/>
                  <a:pt x="307567" y="437924"/>
                </a:cubicBezTo>
                <a:cubicBezTo>
                  <a:pt x="260111" y="438579"/>
                  <a:pt x="212668" y="439234"/>
                  <a:pt x="165211" y="439889"/>
                </a:cubicBezTo>
                <a:cubicBezTo>
                  <a:pt x="155411" y="440027"/>
                  <a:pt x="155381" y="455267"/>
                  <a:pt x="165211" y="455129"/>
                </a:cubicBezTo>
                <a:cubicBezTo>
                  <a:pt x="212500" y="454474"/>
                  <a:pt x="259790" y="453819"/>
                  <a:pt x="307095" y="453164"/>
                </a:cubicBezTo>
                <a:cubicBezTo>
                  <a:pt x="306653" y="467154"/>
                  <a:pt x="306212" y="481144"/>
                  <a:pt x="305754" y="495134"/>
                </a:cubicBezTo>
                <a:cubicBezTo>
                  <a:pt x="283747" y="497116"/>
                  <a:pt x="262106" y="494251"/>
                  <a:pt x="241273" y="486570"/>
                </a:cubicBezTo>
                <a:cubicBezTo>
                  <a:pt x="232053" y="483171"/>
                  <a:pt x="228091" y="497893"/>
                  <a:pt x="237220" y="501261"/>
                </a:cubicBezTo>
                <a:cubicBezTo>
                  <a:pt x="258997" y="509292"/>
                  <a:pt x="282178" y="512432"/>
                  <a:pt x="305236" y="510420"/>
                </a:cubicBezTo>
                <a:cubicBezTo>
                  <a:pt x="304885" y="520692"/>
                  <a:pt x="304550" y="530979"/>
                  <a:pt x="304185" y="541251"/>
                </a:cubicBezTo>
                <a:cubicBezTo>
                  <a:pt x="303926" y="548795"/>
                  <a:pt x="303651" y="556339"/>
                  <a:pt x="303376" y="563882"/>
                </a:cubicBezTo>
                <a:cubicBezTo>
                  <a:pt x="286079" y="552270"/>
                  <a:pt x="260842" y="560926"/>
                  <a:pt x="241045" y="563151"/>
                </a:cubicBezTo>
                <a:cubicBezTo>
                  <a:pt x="211037" y="566503"/>
                  <a:pt x="180618" y="565528"/>
                  <a:pt x="150885" y="560271"/>
                </a:cubicBezTo>
                <a:cubicBezTo>
                  <a:pt x="141299" y="558563"/>
                  <a:pt x="137184" y="573255"/>
                  <a:pt x="146831" y="574962"/>
                </a:cubicBezTo>
                <a:cubicBezTo>
                  <a:pt x="173166" y="579625"/>
                  <a:pt x="199927" y="581423"/>
                  <a:pt x="226628" y="579671"/>
                </a:cubicBezTo>
                <a:cubicBezTo>
                  <a:pt x="239765" y="578802"/>
                  <a:pt x="252795" y="577049"/>
                  <a:pt x="265765" y="574763"/>
                </a:cubicBezTo>
                <a:cubicBezTo>
                  <a:pt x="274283" y="573255"/>
                  <a:pt x="285744" y="571091"/>
                  <a:pt x="293729" y="575647"/>
                </a:cubicBezTo>
                <a:cubicBezTo>
                  <a:pt x="293836" y="577811"/>
                  <a:pt x="294979" y="579884"/>
                  <a:pt x="297570" y="581195"/>
                </a:cubicBezTo>
                <a:lnTo>
                  <a:pt x="301868" y="583374"/>
                </a:lnTo>
                <a:cubicBezTo>
                  <a:pt x="302127" y="583496"/>
                  <a:pt x="302386" y="583587"/>
                  <a:pt x="302661" y="583694"/>
                </a:cubicBezTo>
                <a:cubicBezTo>
                  <a:pt x="302386" y="591527"/>
                  <a:pt x="302081" y="599361"/>
                  <a:pt x="301791" y="607194"/>
                </a:cubicBezTo>
                <a:cubicBezTo>
                  <a:pt x="280791" y="612543"/>
                  <a:pt x="259333" y="614022"/>
                  <a:pt x="237677" y="611736"/>
                </a:cubicBezTo>
                <a:cubicBezTo>
                  <a:pt x="227938" y="610699"/>
                  <a:pt x="228015" y="625955"/>
                  <a:pt x="237677" y="626976"/>
                </a:cubicBezTo>
                <a:cubicBezTo>
                  <a:pt x="258982" y="629232"/>
                  <a:pt x="280410" y="627844"/>
                  <a:pt x="301212" y="623029"/>
                </a:cubicBezTo>
                <a:cubicBezTo>
                  <a:pt x="300618" y="639259"/>
                  <a:pt x="300039" y="655490"/>
                  <a:pt x="299429" y="671720"/>
                </a:cubicBezTo>
                <a:cubicBezTo>
                  <a:pt x="259805" y="673732"/>
                  <a:pt x="220151" y="671324"/>
                  <a:pt x="181106" y="664253"/>
                </a:cubicBezTo>
                <a:cubicBezTo>
                  <a:pt x="171520" y="662515"/>
                  <a:pt x="167406" y="677207"/>
                  <a:pt x="177053" y="678944"/>
                </a:cubicBezTo>
                <a:cubicBezTo>
                  <a:pt x="217255" y="686229"/>
                  <a:pt x="258053" y="689003"/>
                  <a:pt x="298851" y="686991"/>
                </a:cubicBezTo>
                <a:cubicBezTo>
                  <a:pt x="297966" y="710369"/>
                  <a:pt x="297037" y="733762"/>
                  <a:pt x="296092" y="757141"/>
                </a:cubicBezTo>
                <a:cubicBezTo>
                  <a:pt x="294918" y="756257"/>
                  <a:pt x="293348" y="755799"/>
                  <a:pt x="291337" y="756044"/>
                </a:cubicBezTo>
                <a:cubicBezTo>
                  <a:pt x="237616" y="762612"/>
                  <a:pt x="184748" y="767626"/>
                  <a:pt x="131043" y="758162"/>
                </a:cubicBezTo>
                <a:cubicBezTo>
                  <a:pt x="94512" y="751730"/>
                  <a:pt x="51124" y="744995"/>
                  <a:pt x="19257" y="766666"/>
                </a:cubicBezTo>
                <a:cubicBezTo>
                  <a:pt x="17306" y="704944"/>
                  <a:pt x="15996" y="643191"/>
                  <a:pt x="15462" y="581439"/>
                </a:cubicBezTo>
                <a:cubicBezTo>
                  <a:pt x="14091" y="421419"/>
                  <a:pt x="17977" y="261277"/>
                  <a:pt x="29620" y="101653"/>
                </a:cubicBezTo>
                <a:cubicBezTo>
                  <a:pt x="30641" y="87647"/>
                  <a:pt x="31754" y="73642"/>
                  <a:pt x="32897" y="59651"/>
                </a:cubicBezTo>
                <a:cubicBezTo>
                  <a:pt x="37408" y="63782"/>
                  <a:pt x="42666" y="67241"/>
                  <a:pt x="47893" y="69786"/>
                </a:cubicBezTo>
                <a:cubicBezTo>
                  <a:pt x="69122" y="80165"/>
                  <a:pt x="92927" y="82100"/>
                  <a:pt x="116138" y="83929"/>
                </a:cubicBezTo>
                <a:cubicBezTo>
                  <a:pt x="143600" y="86093"/>
                  <a:pt x="171047" y="88257"/>
                  <a:pt x="198510" y="90406"/>
                </a:cubicBezTo>
                <a:cubicBezTo>
                  <a:pt x="222025" y="92250"/>
                  <a:pt x="246257" y="96075"/>
                  <a:pt x="269879" y="94886"/>
                </a:cubicBezTo>
                <a:cubicBezTo>
                  <a:pt x="286216" y="94063"/>
                  <a:pt x="303818" y="89613"/>
                  <a:pt x="313832" y="75959"/>
                </a:cubicBezTo>
                <a:cubicBezTo>
                  <a:pt x="313816" y="102095"/>
                  <a:pt x="313679" y="128217"/>
                  <a:pt x="313451" y="154353"/>
                </a:cubicBezTo>
                <a:cubicBezTo>
                  <a:pt x="280013" y="157187"/>
                  <a:pt x="246440" y="157340"/>
                  <a:pt x="212957" y="154795"/>
                </a:cubicBezTo>
                <a:cubicBezTo>
                  <a:pt x="203173" y="154048"/>
                  <a:pt x="203220" y="169288"/>
                  <a:pt x="212957" y="170035"/>
                </a:cubicBezTo>
                <a:cubicBezTo>
                  <a:pt x="246395" y="172580"/>
                  <a:pt x="279923" y="172413"/>
                  <a:pt x="313313" y="169593"/>
                </a:cubicBezTo>
                <a:cubicBezTo>
                  <a:pt x="313115" y="189054"/>
                  <a:pt x="312840" y="208531"/>
                  <a:pt x="312536" y="227993"/>
                </a:cubicBezTo>
                <a:cubicBezTo>
                  <a:pt x="288776" y="226134"/>
                  <a:pt x="265017" y="224274"/>
                  <a:pt x="241243" y="222415"/>
                </a:cubicBezTo>
                <a:cubicBezTo>
                  <a:pt x="231459" y="221653"/>
                  <a:pt x="231520" y="236893"/>
                  <a:pt x="241243" y="237655"/>
                </a:cubicBezTo>
                <a:cubicBezTo>
                  <a:pt x="264926" y="239499"/>
                  <a:pt x="288609" y="241358"/>
                  <a:pt x="312292" y="243202"/>
                </a:cubicBezTo>
                <a:cubicBezTo>
                  <a:pt x="311927" y="264477"/>
                  <a:pt x="311515" y="285752"/>
                  <a:pt x="311043" y="307012"/>
                </a:cubicBezTo>
                <a:cubicBezTo>
                  <a:pt x="265368" y="303522"/>
                  <a:pt x="219694" y="300048"/>
                  <a:pt x="174005" y="296558"/>
                </a:cubicBezTo>
                <a:cubicBezTo>
                  <a:pt x="164235" y="295826"/>
                  <a:pt x="164281" y="311081"/>
                  <a:pt x="174019" y="31181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7D8B9A5D-BA73-3ED3-274D-B537284E0525}"/>
              </a:ext>
            </a:extLst>
          </p:cNvPr>
          <p:cNvSpPr/>
          <p:nvPr/>
        </p:nvSpPr>
        <p:spPr>
          <a:xfrm rot="1424379">
            <a:off x="10322947" y="2504329"/>
            <a:ext cx="1084722" cy="1756542"/>
          </a:xfrm>
          <a:custGeom>
            <a:avLst/>
            <a:gdLst>
              <a:gd name="connsiteX0" fmla="*/ 1071324 w 1084722"/>
              <a:gd name="connsiteY0" fmla="*/ 2287 h 1756542"/>
              <a:gd name="connsiteX1" fmla="*/ 1066676 w 1084722"/>
              <a:gd name="connsiteY1" fmla="*/ 6203 h 1756542"/>
              <a:gd name="connsiteX2" fmla="*/ 943277 w 1084722"/>
              <a:gd name="connsiteY2" fmla="*/ 291176 h 1756542"/>
              <a:gd name="connsiteX3" fmla="*/ 909201 w 1084722"/>
              <a:gd name="connsiteY3" fmla="*/ 369860 h 1756542"/>
              <a:gd name="connsiteX4" fmla="*/ 896262 w 1084722"/>
              <a:gd name="connsiteY4" fmla="*/ 373228 h 1756542"/>
              <a:gd name="connsiteX5" fmla="*/ 865355 w 1084722"/>
              <a:gd name="connsiteY5" fmla="*/ 447721 h 1756542"/>
              <a:gd name="connsiteX6" fmla="*/ 865264 w 1084722"/>
              <a:gd name="connsiteY6" fmla="*/ 447981 h 1756542"/>
              <a:gd name="connsiteX7" fmla="*/ 862353 w 1084722"/>
              <a:gd name="connsiteY7" fmla="*/ 445679 h 1756542"/>
              <a:gd name="connsiteX8" fmla="*/ 774586 w 1084722"/>
              <a:gd name="connsiteY8" fmla="*/ 471313 h 1756542"/>
              <a:gd name="connsiteX9" fmla="*/ 705670 w 1084722"/>
              <a:gd name="connsiteY9" fmla="*/ 552664 h 1756542"/>
              <a:gd name="connsiteX10" fmla="*/ 584954 w 1084722"/>
              <a:gd name="connsiteY10" fmla="*/ 729890 h 1756542"/>
              <a:gd name="connsiteX11" fmla="*/ 373393 w 1084722"/>
              <a:gd name="connsiteY11" fmla="*/ 1122442 h 1756542"/>
              <a:gd name="connsiteX12" fmla="*/ 251655 w 1084722"/>
              <a:gd name="connsiteY12" fmla="*/ 1357077 h 1756542"/>
              <a:gd name="connsiteX13" fmla="*/ 171722 w 1084722"/>
              <a:gd name="connsiteY13" fmla="*/ 1328776 h 1756542"/>
              <a:gd name="connsiteX14" fmla="*/ 157107 w 1084722"/>
              <a:gd name="connsiteY14" fmla="*/ 1327831 h 1756542"/>
              <a:gd name="connsiteX15" fmla="*/ 149685 w 1084722"/>
              <a:gd name="connsiteY15" fmla="*/ 1374024 h 1756542"/>
              <a:gd name="connsiteX16" fmla="*/ 155003 w 1084722"/>
              <a:gd name="connsiteY16" fmla="*/ 1383396 h 1756542"/>
              <a:gd name="connsiteX17" fmla="*/ 229176 w 1084722"/>
              <a:gd name="connsiteY17" fmla="*/ 1413038 h 1756542"/>
              <a:gd name="connsiteX18" fmla="*/ 208191 w 1084722"/>
              <a:gd name="connsiteY18" fmla="*/ 1464001 h 1756542"/>
              <a:gd name="connsiteX19" fmla="*/ 201821 w 1084722"/>
              <a:gd name="connsiteY19" fmla="*/ 1476193 h 1756542"/>
              <a:gd name="connsiteX20" fmla="*/ 190635 w 1084722"/>
              <a:gd name="connsiteY20" fmla="*/ 1480262 h 1756542"/>
              <a:gd name="connsiteX21" fmla="*/ 160779 w 1084722"/>
              <a:gd name="connsiteY21" fmla="*/ 1481405 h 1756542"/>
              <a:gd name="connsiteX22" fmla="*/ 40292 w 1084722"/>
              <a:gd name="connsiteY22" fmla="*/ 1468558 h 1756542"/>
              <a:gd name="connsiteX23" fmla="*/ 32916 w 1084722"/>
              <a:gd name="connsiteY23" fmla="*/ 1470904 h 1756542"/>
              <a:gd name="connsiteX24" fmla="*/ 26911 w 1084722"/>
              <a:gd name="connsiteY24" fmla="*/ 1474685 h 1756542"/>
              <a:gd name="connsiteX25" fmla="*/ 957 w 1084722"/>
              <a:gd name="connsiteY25" fmla="*/ 1522431 h 1756542"/>
              <a:gd name="connsiteX26" fmla="*/ 5514 w 1084722"/>
              <a:gd name="connsiteY26" fmla="*/ 1533632 h 1756542"/>
              <a:gd name="connsiteX27" fmla="*/ 448968 w 1084722"/>
              <a:gd name="connsiteY27" fmla="*/ 1696380 h 1756542"/>
              <a:gd name="connsiteX28" fmla="*/ 563999 w 1084722"/>
              <a:gd name="connsiteY28" fmla="*/ 1749095 h 1756542"/>
              <a:gd name="connsiteX29" fmla="*/ 579163 w 1084722"/>
              <a:gd name="connsiteY29" fmla="*/ 1751427 h 1756542"/>
              <a:gd name="connsiteX30" fmla="*/ 579666 w 1084722"/>
              <a:gd name="connsiteY30" fmla="*/ 1750284 h 1756542"/>
              <a:gd name="connsiteX31" fmla="*/ 581693 w 1084722"/>
              <a:gd name="connsiteY31" fmla="*/ 1746962 h 1756542"/>
              <a:gd name="connsiteX32" fmla="*/ 593291 w 1084722"/>
              <a:gd name="connsiteY32" fmla="*/ 1736020 h 1756542"/>
              <a:gd name="connsiteX33" fmla="*/ 604858 w 1084722"/>
              <a:gd name="connsiteY33" fmla="*/ 1721023 h 1756542"/>
              <a:gd name="connsiteX34" fmla="*/ 592102 w 1084722"/>
              <a:gd name="connsiteY34" fmla="*/ 1684874 h 1756542"/>
              <a:gd name="connsiteX35" fmla="*/ 520977 w 1084722"/>
              <a:gd name="connsiteY35" fmla="*/ 1609101 h 1756542"/>
              <a:gd name="connsiteX36" fmla="*/ 560479 w 1084722"/>
              <a:gd name="connsiteY36" fmla="*/ 1536040 h 1756542"/>
              <a:gd name="connsiteX37" fmla="*/ 637288 w 1084722"/>
              <a:gd name="connsiteY37" fmla="*/ 1562344 h 1756542"/>
              <a:gd name="connsiteX38" fmla="*/ 645899 w 1084722"/>
              <a:gd name="connsiteY38" fmla="*/ 1558839 h 1756542"/>
              <a:gd name="connsiteX39" fmla="*/ 668348 w 1084722"/>
              <a:gd name="connsiteY39" fmla="*/ 1523086 h 1756542"/>
              <a:gd name="connsiteX40" fmla="*/ 669552 w 1084722"/>
              <a:gd name="connsiteY40" fmla="*/ 1519337 h 1756542"/>
              <a:gd name="connsiteX41" fmla="*/ 668530 w 1084722"/>
              <a:gd name="connsiteY41" fmla="*/ 1504692 h 1756542"/>
              <a:gd name="connsiteX42" fmla="*/ 600377 w 1084722"/>
              <a:gd name="connsiteY42" fmla="*/ 1480567 h 1756542"/>
              <a:gd name="connsiteX43" fmla="*/ 760153 w 1084722"/>
              <a:gd name="connsiteY43" fmla="*/ 1124408 h 1756542"/>
              <a:gd name="connsiteX44" fmla="*/ 841946 w 1084722"/>
              <a:gd name="connsiteY44" fmla="*/ 940294 h 1756542"/>
              <a:gd name="connsiteX45" fmla="*/ 919762 w 1084722"/>
              <a:gd name="connsiteY45" fmla="*/ 760843 h 1756542"/>
              <a:gd name="connsiteX46" fmla="*/ 975845 w 1084722"/>
              <a:gd name="connsiteY46" fmla="*/ 568590 h 1756542"/>
              <a:gd name="connsiteX47" fmla="*/ 978954 w 1084722"/>
              <a:gd name="connsiteY47" fmla="*/ 563027 h 1756542"/>
              <a:gd name="connsiteX48" fmla="*/ 946813 w 1084722"/>
              <a:gd name="connsiteY48" fmla="*/ 487163 h 1756542"/>
              <a:gd name="connsiteX49" fmla="*/ 919152 w 1084722"/>
              <a:gd name="connsiteY49" fmla="*/ 471801 h 1756542"/>
              <a:gd name="connsiteX50" fmla="*/ 949434 w 1084722"/>
              <a:gd name="connsiteY50" fmla="*/ 397734 h 1756542"/>
              <a:gd name="connsiteX51" fmla="*/ 948626 w 1084722"/>
              <a:gd name="connsiteY51" fmla="*/ 391212 h 1756542"/>
              <a:gd name="connsiteX52" fmla="*/ 944847 w 1084722"/>
              <a:gd name="connsiteY52" fmla="*/ 385420 h 1756542"/>
              <a:gd name="connsiteX53" fmla="*/ 1055108 w 1084722"/>
              <a:gd name="connsiteY53" fmla="*/ 92767 h 1756542"/>
              <a:gd name="connsiteX54" fmla="*/ 1084278 w 1084722"/>
              <a:gd name="connsiteY54" fmla="*/ 9328 h 1756542"/>
              <a:gd name="connsiteX55" fmla="*/ 1071324 w 1084722"/>
              <a:gd name="connsiteY55" fmla="*/ 2287 h 1756542"/>
              <a:gd name="connsiteX56" fmla="*/ 505341 w 1084722"/>
              <a:gd name="connsiteY56" fmla="*/ 1606845 h 1756542"/>
              <a:gd name="connsiteX57" fmla="*/ 506956 w 1084722"/>
              <a:gd name="connsiteY57" fmla="*/ 1615822 h 1756542"/>
              <a:gd name="connsiteX58" fmla="*/ 508373 w 1084722"/>
              <a:gd name="connsiteY58" fmla="*/ 1617849 h 1756542"/>
              <a:gd name="connsiteX59" fmla="*/ 573159 w 1084722"/>
              <a:gd name="connsiteY59" fmla="*/ 1686871 h 1756542"/>
              <a:gd name="connsiteX60" fmla="*/ 587682 w 1084722"/>
              <a:gd name="connsiteY60" fmla="*/ 1702461 h 1756542"/>
              <a:gd name="connsiteX61" fmla="*/ 587515 w 1084722"/>
              <a:gd name="connsiteY61" fmla="*/ 1720307 h 1756542"/>
              <a:gd name="connsiteX62" fmla="*/ 571802 w 1084722"/>
              <a:gd name="connsiteY62" fmla="*/ 1735943 h 1756542"/>
              <a:gd name="connsiteX63" fmla="*/ 139062 w 1084722"/>
              <a:gd name="connsiteY63" fmla="*/ 1556203 h 1756542"/>
              <a:gd name="connsiteX64" fmla="*/ 18956 w 1084722"/>
              <a:gd name="connsiteY64" fmla="*/ 1521273 h 1756542"/>
              <a:gd name="connsiteX65" fmla="*/ 39271 w 1084722"/>
              <a:gd name="connsiteY65" fmla="*/ 1483889 h 1756542"/>
              <a:gd name="connsiteX66" fmla="*/ 172575 w 1084722"/>
              <a:gd name="connsiteY66" fmla="*/ 1496402 h 1756542"/>
              <a:gd name="connsiteX67" fmla="*/ 219530 w 1084722"/>
              <a:gd name="connsiteY67" fmla="*/ 1476223 h 1756542"/>
              <a:gd name="connsiteX68" fmla="*/ 243319 w 1084722"/>
              <a:gd name="connsiteY68" fmla="*/ 1418601 h 1756542"/>
              <a:gd name="connsiteX69" fmla="*/ 530487 w 1084722"/>
              <a:gd name="connsiteY69" fmla="*/ 1525525 h 1756542"/>
              <a:gd name="connsiteX70" fmla="*/ 545772 w 1084722"/>
              <a:gd name="connsiteY70" fmla="*/ 1530874 h 1756542"/>
              <a:gd name="connsiteX71" fmla="*/ 505341 w 1084722"/>
              <a:gd name="connsiteY71" fmla="*/ 1606845 h 1756542"/>
              <a:gd name="connsiteX72" fmla="*/ 654860 w 1084722"/>
              <a:gd name="connsiteY72" fmla="*/ 1515939 h 1756542"/>
              <a:gd name="connsiteX73" fmla="*/ 636115 w 1084722"/>
              <a:gd name="connsiteY73" fmla="*/ 1545824 h 1756542"/>
              <a:gd name="connsiteX74" fmla="*/ 561546 w 1084722"/>
              <a:gd name="connsiteY74" fmla="*/ 1520206 h 1756542"/>
              <a:gd name="connsiteX75" fmla="*/ 558300 w 1084722"/>
              <a:gd name="connsiteY75" fmla="*/ 1519078 h 1756542"/>
              <a:gd name="connsiteX76" fmla="*/ 264107 w 1084722"/>
              <a:gd name="connsiteY76" fmla="*/ 1410478 h 1756542"/>
              <a:gd name="connsiteX77" fmla="*/ 165519 w 1084722"/>
              <a:gd name="connsiteY77" fmla="*/ 1371265 h 1756542"/>
              <a:gd name="connsiteX78" fmla="*/ 169862 w 1084722"/>
              <a:gd name="connsiteY78" fmla="*/ 1344214 h 1756542"/>
              <a:gd name="connsiteX79" fmla="*/ 553072 w 1084722"/>
              <a:gd name="connsiteY79" fmla="*/ 1479911 h 1756542"/>
              <a:gd name="connsiteX80" fmla="*/ 580748 w 1084722"/>
              <a:gd name="connsiteY80" fmla="*/ 1489711 h 1756542"/>
              <a:gd name="connsiteX81" fmla="*/ 594068 w 1084722"/>
              <a:gd name="connsiteY81" fmla="*/ 1494420 h 1756542"/>
              <a:gd name="connsiteX82" fmla="*/ 654860 w 1084722"/>
              <a:gd name="connsiteY82" fmla="*/ 1515939 h 1756542"/>
              <a:gd name="connsiteX83" fmla="*/ 933524 w 1084722"/>
              <a:gd name="connsiteY83" fmla="*/ 496230 h 1756542"/>
              <a:gd name="connsiteX84" fmla="*/ 964095 w 1084722"/>
              <a:gd name="connsiteY84" fmla="*/ 553761 h 1756542"/>
              <a:gd name="connsiteX85" fmla="*/ 962068 w 1084722"/>
              <a:gd name="connsiteY85" fmla="*/ 558196 h 1756542"/>
              <a:gd name="connsiteX86" fmla="*/ 924014 w 1084722"/>
              <a:gd name="connsiteY86" fmla="*/ 708920 h 1756542"/>
              <a:gd name="connsiteX87" fmla="*/ 805462 w 1084722"/>
              <a:gd name="connsiteY87" fmla="*/ 641117 h 1756542"/>
              <a:gd name="connsiteX88" fmla="*/ 794687 w 1084722"/>
              <a:gd name="connsiteY88" fmla="*/ 651892 h 1756542"/>
              <a:gd name="connsiteX89" fmla="*/ 918802 w 1084722"/>
              <a:gd name="connsiteY89" fmla="*/ 723169 h 1756542"/>
              <a:gd name="connsiteX90" fmla="*/ 868114 w 1084722"/>
              <a:gd name="connsiteY90" fmla="*/ 844434 h 1756542"/>
              <a:gd name="connsiteX91" fmla="*/ 863206 w 1084722"/>
              <a:gd name="connsiteY91" fmla="*/ 838353 h 1756542"/>
              <a:gd name="connsiteX92" fmla="*/ 739976 w 1084722"/>
              <a:gd name="connsiteY92" fmla="*/ 787695 h 1756542"/>
              <a:gd name="connsiteX93" fmla="*/ 735922 w 1084722"/>
              <a:gd name="connsiteY93" fmla="*/ 802387 h 1756542"/>
              <a:gd name="connsiteX94" fmla="*/ 859152 w 1084722"/>
              <a:gd name="connsiteY94" fmla="*/ 853045 h 1756542"/>
              <a:gd name="connsiteX95" fmla="*/ 864182 w 1084722"/>
              <a:gd name="connsiteY95" fmla="*/ 853182 h 1756542"/>
              <a:gd name="connsiteX96" fmla="*/ 836110 w 1084722"/>
              <a:gd name="connsiteY96" fmla="*/ 915910 h 1756542"/>
              <a:gd name="connsiteX97" fmla="*/ 795343 w 1084722"/>
              <a:gd name="connsiteY97" fmla="*/ 1007974 h 1756542"/>
              <a:gd name="connsiteX98" fmla="*/ 682033 w 1084722"/>
              <a:gd name="connsiteY98" fmla="*/ 936057 h 1756542"/>
              <a:gd name="connsiteX99" fmla="*/ 674337 w 1084722"/>
              <a:gd name="connsiteY99" fmla="*/ 949224 h 1756542"/>
              <a:gd name="connsiteX100" fmla="*/ 789079 w 1084722"/>
              <a:gd name="connsiteY100" fmla="*/ 1022056 h 1756542"/>
              <a:gd name="connsiteX101" fmla="*/ 710669 w 1084722"/>
              <a:gd name="connsiteY101" fmla="*/ 1197880 h 1756542"/>
              <a:gd name="connsiteX102" fmla="*/ 709496 w 1084722"/>
              <a:gd name="connsiteY102" fmla="*/ 1196996 h 1756542"/>
              <a:gd name="connsiteX103" fmla="*/ 577761 w 1084722"/>
              <a:gd name="connsiteY103" fmla="*/ 1116102 h 1756542"/>
              <a:gd name="connsiteX104" fmla="*/ 570065 w 1084722"/>
              <a:gd name="connsiteY104" fmla="*/ 1129270 h 1756542"/>
              <a:gd name="connsiteX105" fmla="*/ 701799 w 1084722"/>
              <a:gd name="connsiteY105" fmla="*/ 1210163 h 1756542"/>
              <a:gd name="connsiteX106" fmla="*/ 704680 w 1084722"/>
              <a:gd name="connsiteY106" fmla="*/ 1211245 h 1756542"/>
              <a:gd name="connsiteX107" fmla="*/ 677324 w 1084722"/>
              <a:gd name="connsiteY107" fmla="*/ 1272282 h 1756542"/>
              <a:gd name="connsiteX108" fmla="*/ 672493 w 1084722"/>
              <a:gd name="connsiteY108" fmla="*/ 1269843 h 1756542"/>
              <a:gd name="connsiteX109" fmla="*/ 562628 w 1084722"/>
              <a:gd name="connsiteY109" fmla="*/ 1240613 h 1756542"/>
              <a:gd name="connsiteX110" fmla="*/ 558574 w 1084722"/>
              <a:gd name="connsiteY110" fmla="*/ 1255304 h 1756542"/>
              <a:gd name="connsiteX111" fmla="*/ 671624 w 1084722"/>
              <a:gd name="connsiteY111" fmla="*/ 1284961 h 1756542"/>
              <a:gd name="connsiteX112" fmla="*/ 621424 w 1084722"/>
              <a:gd name="connsiteY112" fmla="*/ 1396670 h 1756542"/>
              <a:gd name="connsiteX113" fmla="*/ 617035 w 1084722"/>
              <a:gd name="connsiteY113" fmla="*/ 1392479 h 1756542"/>
              <a:gd name="connsiteX114" fmla="*/ 419890 w 1084722"/>
              <a:gd name="connsiteY114" fmla="*/ 1314283 h 1756542"/>
              <a:gd name="connsiteX115" fmla="*/ 415836 w 1084722"/>
              <a:gd name="connsiteY115" fmla="*/ 1328974 h 1756542"/>
              <a:gd name="connsiteX116" fmla="*/ 612981 w 1084722"/>
              <a:gd name="connsiteY116" fmla="*/ 1407171 h 1756542"/>
              <a:gd name="connsiteX117" fmla="*/ 616471 w 1084722"/>
              <a:gd name="connsiteY117" fmla="*/ 1407689 h 1756542"/>
              <a:gd name="connsiteX118" fmla="*/ 586021 w 1084722"/>
              <a:gd name="connsiteY118" fmla="*/ 1475447 h 1756542"/>
              <a:gd name="connsiteX119" fmla="*/ 277061 w 1084722"/>
              <a:gd name="connsiteY119" fmla="*/ 1366053 h 1756542"/>
              <a:gd name="connsiteX120" fmla="*/ 266118 w 1084722"/>
              <a:gd name="connsiteY120" fmla="*/ 1362182 h 1756542"/>
              <a:gd name="connsiteX121" fmla="*/ 474144 w 1084722"/>
              <a:gd name="connsiteY121" fmla="*/ 961386 h 1756542"/>
              <a:gd name="connsiteX122" fmla="*/ 688175 w 1084722"/>
              <a:gd name="connsiteY122" fmla="*/ 601082 h 1756542"/>
              <a:gd name="connsiteX123" fmla="*/ 761327 w 1084722"/>
              <a:gd name="connsiteY123" fmla="*/ 508621 h 1756542"/>
              <a:gd name="connsiteX124" fmla="*/ 841931 w 1084722"/>
              <a:gd name="connsiteY124" fmla="*/ 455159 h 1756542"/>
              <a:gd name="connsiteX125" fmla="*/ 845452 w 1084722"/>
              <a:gd name="connsiteY125" fmla="*/ 457902 h 1756542"/>
              <a:gd name="connsiteX126" fmla="*/ 891233 w 1084722"/>
              <a:gd name="connsiteY126" fmla="*/ 476677 h 1756542"/>
              <a:gd name="connsiteX127" fmla="*/ 933524 w 1084722"/>
              <a:gd name="connsiteY127" fmla="*/ 496230 h 1756542"/>
              <a:gd name="connsiteX128" fmla="*/ 905147 w 1084722"/>
              <a:gd name="connsiteY128" fmla="*/ 466009 h 1756542"/>
              <a:gd name="connsiteX129" fmla="*/ 903623 w 1084722"/>
              <a:gd name="connsiteY129" fmla="*/ 465385 h 1756542"/>
              <a:gd name="connsiteX130" fmla="*/ 877867 w 1084722"/>
              <a:gd name="connsiteY130" fmla="*/ 454823 h 1756542"/>
              <a:gd name="connsiteX131" fmla="*/ 880046 w 1084722"/>
              <a:gd name="connsiteY131" fmla="*/ 451775 h 1756542"/>
              <a:gd name="connsiteX132" fmla="*/ 907128 w 1084722"/>
              <a:gd name="connsiteY132" fmla="*/ 386502 h 1756542"/>
              <a:gd name="connsiteX133" fmla="*/ 933051 w 1084722"/>
              <a:gd name="connsiteY133" fmla="*/ 397719 h 1756542"/>
              <a:gd name="connsiteX134" fmla="*/ 905147 w 1084722"/>
              <a:gd name="connsiteY134" fmla="*/ 466009 h 1756542"/>
              <a:gd name="connsiteX135" fmla="*/ 962282 w 1084722"/>
              <a:gd name="connsiteY135" fmla="*/ 299406 h 1756542"/>
              <a:gd name="connsiteX136" fmla="*/ 930415 w 1084722"/>
              <a:gd name="connsiteY136" fmla="*/ 380681 h 1756542"/>
              <a:gd name="connsiteX137" fmla="*/ 922490 w 1084722"/>
              <a:gd name="connsiteY137" fmla="*/ 377297 h 1756542"/>
              <a:gd name="connsiteX138" fmla="*/ 1003948 w 1084722"/>
              <a:gd name="connsiteY138" fmla="*/ 189190 h 1756542"/>
              <a:gd name="connsiteX139" fmla="*/ 962282 w 1084722"/>
              <a:gd name="connsiteY139" fmla="*/ 299406 h 175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84722" h="1756542">
                <a:moveTo>
                  <a:pt x="1071324" y="2287"/>
                </a:moveTo>
                <a:cubicBezTo>
                  <a:pt x="1069449" y="2576"/>
                  <a:pt x="1067727" y="3780"/>
                  <a:pt x="1066676" y="6203"/>
                </a:cubicBezTo>
                <a:lnTo>
                  <a:pt x="943277" y="291176"/>
                </a:lnTo>
                <a:lnTo>
                  <a:pt x="909201" y="369860"/>
                </a:lnTo>
                <a:cubicBezTo>
                  <a:pt x="905528" y="367056"/>
                  <a:pt x="898639" y="367498"/>
                  <a:pt x="896262" y="373228"/>
                </a:cubicBezTo>
                <a:cubicBezTo>
                  <a:pt x="885960" y="398054"/>
                  <a:pt x="875657" y="422896"/>
                  <a:pt x="865355" y="447721"/>
                </a:cubicBezTo>
                <a:cubicBezTo>
                  <a:pt x="865325" y="447813"/>
                  <a:pt x="865294" y="447889"/>
                  <a:pt x="865264" y="447981"/>
                </a:cubicBezTo>
                <a:cubicBezTo>
                  <a:pt x="864624" y="447066"/>
                  <a:pt x="863679" y="446274"/>
                  <a:pt x="862353" y="445679"/>
                </a:cubicBezTo>
                <a:cubicBezTo>
                  <a:pt x="830105" y="431095"/>
                  <a:pt x="797613" y="448301"/>
                  <a:pt x="774586" y="471313"/>
                </a:cubicBezTo>
                <a:cubicBezTo>
                  <a:pt x="749562" y="496322"/>
                  <a:pt x="727357" y="524775"/>
                  <a:pt x="705670" y="552664"/>
                </a:cubicBezTo>
                <a:cubicBezTo>
                  <a:pt x="661764" y="609159"/>
                  <a:pt x="621972" y="668686"/>
                  <a:pt x="584954" y="729890"/>
                </a:cubicBezTo>
                <a:cubicBezTo>
                  <a:pt x="508023" y="857083"/>
                  <a:pt x="441805" y="990570"/>
                  <a:pt x="373393" y="1122442"/>
                </a:cubicBezTo>
                <a:lnTo>
                  <a:pt x="251655" y="1357077"/>
                </a:lnTo>
                <a:cubicBezTo>
                  <a:pt x="225016" y="1347643"/>
                  <a:pt x="198361" y="1338210"/>
                  <a:pt x="171722" y="1328776"/>
                </a:cubicBezTo>
                <a:cubicBezTo>
                  <a:pt x="170106" y="1321522"/>
                  <a:pt x="158478" y="1319282"/>
                  <a:pt x="157107" y="1327831"/>
                </a:cubicBezTo>
                <a:cubicBezTo>
                  <a:pt x="154638" y="1343224"/>
                  <a:pt x="152169" y="1358631"/>
                  <a:pt x="149685" y="1374024"/>
                </a:cubicBezTo>
                <a:cubicBezTo>
                  <a:pt x="148968" y="1378474"/>
                  <a:pt x="150828" y="1381705"/>
                  <a:pt x="155003" y="1383396"/>
                </a:cubicBezTo>
                <a:cubicBezTo>
                  <a:pt x="179677" y="1393409"/>
                  <a:pt x="204411" y="1403269"/>
                  <a:pt x="229176" y="1413038"/>
                </a:cubicBezTo>
                <a:cubicBezTo>
                  <a:pt x="222181" y="1430031"/>
                  <a:pt x="215186" y="1447008"/>
                  <a:pt x="208191" y="1464001"/>
                </a:cubicBezTo>
                <a:cubicBezTo>
                  <a:pt x="206515" y="1468055"/>
                  <a:pt x="205006" y="1473038"/>
                  <a:pt x="201821" y="1476193"/>
                </a:cubicBezTo>
                <a:cubicBezTo>
                  <a:pt x="198834" y="1479149"/>
                  <a:pt x="194688" y="1479835"/>
                  <a:pt x="190635" y="1480262"/>
                </a:cubicBezTo>
                <a:cubicBezTo>
                  <a:pt x="180774" y="1481298"/>
                  <a:pt x="170685" y="1481313"/>
                  <a:pt x="160779" y="1481405"/>
                </a:cubicBezTo>
                <a:cubicBezTo>
                  <a:pt x="120241" y="1481786"/>
                  <a:pt x="79855" y="1477397"/>
                  <a:pt x="40292" y="1468558"/>
                </a:cubicBezTo>
                <a:cubicBezTo>
                  <a:pt x="37137" y="1467856"/>
                  <a:pt x="34577" y="1468984"/>
                  <a:pt x="32916" y="1470904"/>
                </a:cubicBezTo>
                <a:cubicBezTo>
                  <a:pt x="30615" y="1470904"/>
                  <a:pt x="28359" y="1472002"/>
                  <a:pt x="26911" y="1474685"/>
                </a:cubicBezTo>
                <a:cubicBezTo>
                  <a:pt x="18255" y="1490595"/>
                  <a:pt x="9614" y="1506520"/>
                  <a:pt x="957" y="1522431"/>
                </a:cubicBezTo>
                <a:cubicBezTo>
                  <a:pt x="-1329" y="1526637"/>
                  <a:pt x="592" y="1532413"/>
                  <a:pt x="5514" y="1533632"/>
                </a:cubicBezTo>
                <a:cubicBezTo>
                  <a:pt x="158829" y="1571473"/>
                  <a:pt x="305316" y="1631610"/>
                  <a:pt x="448968" y="1696380"/>
                </a:cubicBezTo>
                <a:cubicBezTo>
                  <a:pt x="487418" y="1713723"/>
                  <a:pt x="525716" y="1731402"/>
                  <a:pt x="563999" y="1749095"/>
                </a:cubicBezTo>
                <a:cubicBezTo>
                  <a:pt x="562765" y="1756975"/>
                  <a:pt x="575856" y="1759885"/>
                  <a:pt x="579163" y="1751427"/>
                </a:cubicBezTo>
                <a:cubicBezTo>
                  <a:pt x="579316" y="1751031"/>
                  <a:pt x="579483" y="1750665"/>
                  <a:pt x="579666" y="1750284"/>
                </a:cubicBezTo>
                <a:cubicBezTo>
                  <a:pt x="580596" y="1749324"/>
                  <a:pt x="581297" y="1748166"/>
                  <a:pt x="581693" y="1746962"/>
                </a:cubicBezTo>
                <a:cubicBezTo>
                  <a:pt x="584848" y="1742740"/>
                  <a:pt x="589496" y="1739449"/>
                  <a:pt x="593291" y="1736020"/>
                </a:cubicBezTo>
                <a:cubicBezTo>
                  <a:pt x="598000" y="1731768"/>
                  <a:pt x="602328" y="1726907"/>
                  <a:pt x="604858" y="1721023"/>
                </a:cubicBezTo>
                <a:cubicBezTo>
                  <a:pt x="611152" y="1706393"/>
                  <a:pt x="601673" y="1695054"/>
                  <a:pt x="592102" y="1684874"/>
                </a:cubicBezTo>
                <a:cubicBezTo>
                  <a:pt x="568388" y="1659621"/>
                  <a:pt x="544690" y="1634353"/>
                  <a:pt x="520977" y="1609101"/>
                </a:cubicBezTo>
                <a:cubicBezTo>
                  <a:pt x="532620" y="1583940"/>
                  <a:pt x="545803" y="1559556"/>
                  <a:pt x="560479" y="1536040"/>
                </a:cubicBezTo>
                <a:cubicBezTo>
                  <a:pt x="586036" y="1544925"/>
                  <a:pt x="611655" y="1553688"/>
                  <a:pt x="637288" y="1562344"/>
                </a:cubicBezTo>
                <a:cubicBezTo>
                  <a:pt x="640535" y="1563442"/>
                  <a:pt x="644162" y="1561598"/>
                  <a:pt x="645899" y="1558839"/>
                </a:cubicBezTo>
                <a:cubicBezTo>
                  <a:pt x="653382" y="1546922"/>
                  <a:pt x="660865" y="1535004"/>
                  <a:pt x="668348" y="1523086"/>
                </a:cubicBezTo>
                <a:cubicBezTo>
                  <a:pt x="669155" y="1521806"/>
                  <a:pt x="669521" y="1520526"/>
                  <a:pt x="669552" y="1519337"/>
                </a:cubicBezTo>
                <a:cubicBezTo>
                  <a:pt x="674825" y="1516976"/>
                  <a:pt x="675785" y="1507267"/>
                  <a:pt x="668530" y="1504692"/>
                </a:cubicBezTo>
                <a:cubicBezTo>
                  <a:pt x="645808" y="1496645"/>
                  <a:pt x="623100" y="1488598"/>
                  <a:pt x="600377" y="1480567"/>
                </a:cubicBezTo>
                <a:cubicBezTo>
                  <a:pt x="653748" y="1361893"/>
                  <a:pt x="707118" y="1243234"/>
                  <a:pt x="760153" y="1124408"/>
                </a:cubicBezTo>
                <a:cubicBezTo>
                  <a:pt x="787524" y="1063082"/>
                  <a:pt x="814804" y="1001711"/>
                  <a:pt x="841946" y="940294"/>
                </a:cubicBezTo>
                <a:cubicBezTo>
                  <a:pt x="868281" y="880675"/>
                  <a:pt x="895332" y="821269"/>
                  <a:pt x="919762" y="760843"/>
                </a:cubicBezTo>
                <a:cubicBezTo>
                  <a:pt x="944877" y="698740"/>
                  <a:pt x="965969" y="634960"/>
                  <a:pt x="975845" y="568590"/>
                </a:cubicBezTo>
                <a:cubicBezTo>
                  <a:pt x="977476" y="567371"/>
                  <a:pt x="978695" y="565527"/>
                  <a:pt x="978954" y="563027"/>
                </a:cubicBezTo>
                <a:cubicBezTo>
                  <a:pt x="981987" y="534376"/>
                  <a:pt x="969581" y="504871"/>
                  <a:pt x="946813" y="487163"/>
                </a:cubicBezTo>
                <a:cubicBezTo>
                  <a:pt x="938416" y="480625"/>
                  <a:pt x="928891" y="475961"/>
                  <a:pt x="919152" y="471801"/>
                </a:cubicBezTo>
                <a:cubicBezTo>
                  <a:pt x="929241" y="447112"/>
                  <a:pt x="939330" y="422423"/>
                  <a:pt x="949434" y="397734"/>
                </a:cubicBezTo>
                <a:cubicBezTo>
                  <a:pt x="950531" y="395037"/>
                  <a:pt x="949998" y="392797"/>
                  <a:pt x="948626" y="391212"/>
                </a:cubicBezTo>
                <a:cubicBezTo>
                  <a:pt x="948474" y="388865"/>
                  <a:pt x="947301" y="386624"/>
                  <a:pt x="944847" y="385420"/>
                </a:cubicBezTo>
                <a:cubicBezTo>
                  <a:pt x="983404" y="288555"/>
                  <a:pt x="1020178" y="191004"/>
                  <a:pt x="1055108" y="92767"/>
                </a:cubicBezTo>
                <a:cubicBezTo>
                  <a:pt x="1064984" y="64999"/>
                  <a:pt x="1074692" y="37186"/>
                  <a:pt x="1084278" y="9328"/>
                </a:cubicBezTo>
                <a:cubicBezTo>
                  <a:pt x="1087036" y="1205"/>
                  <a:pt x="1076277" y="-2864"/>
                  <a:pt x="1071324" y="2287"/>
                </a:cubicBezTo>
                <a:close/>
                <a:moveTo>
                  <a:pt x="505341" y="1606845"/>
                </a:moveTo>
                <a:cubicBezTo>
                  <a:pt x="503771" y="1610321"/>
                  <a:pt x="504838" y="1613612"/>
                  <a:pt x="506956" y="1615822"/>
                </a:cubicBezTo>
                <a:cubicBezTo>
                  <a:pt x="507291" y="1616523"/>
                  <a:pt x="507748" y="1617193"/>
                  <a:pt x="508373" y="1617849"/>
                </a:cubicBezTo>
                <a:cubicBezTo>
                  <a:pt x="529968" y="1640861"/>
                  <a:pt x="551563" y="1663858"/>
                  <a:pt x="573159" y="1686871"/>
                </a:cubicBezTo>
                <a:cubicBezTo>
                  <a:pt x="577974" y="1692006"/>
                  <a:pt x="583278" y="1696959"/>
                  <a:pt x="587682" y="1702461"/>
                </a:cubicBezTo>
                <a:cubicBezTo>
                  <a:pt x="592727" y="1708786"/>
                  <a:pt x="592696" y="1714074"/>
                  <a:pt x="587515" y="1720307"/>
                </a:cubicBezTo>
                <a:cubicBezTo>
                  <a:pt x="582546" y="1726296"/>
                  <a:pt x="576679" y="1730594"/>
                  <a:pt x="571802" y="1735943"/>
                </a:cubicBezTo>
                <a:cubicBezTo>
                  <a:pt x="430024" y="1670396"/>
                  <a:pt x="287683" y="1604925"/>
                  <a:pt x="139062" y="1556203"/>
                </a:cubicBezTo>
                <a:cubicBezTo>
                  <a:pt x="99438" y="1543203"/>
                  <a:pt x="59388" y="1531499"/>
                  <a:pt x="18956" y="1521273"/>
                </a:cubicBezTo>
                <a:cubicBezTo>
                  <a:pt x="25722" y="1508806"/>
                  <a:pt x="32504" y="1496355"/>
                  <a:pt x="39271" y="1483889"/>
                </a:cubicBezTo>
                <a:cubicBezTo>
                  <a:pt x="82994" y="1493414"/>
                  <a:pt x="127830" y="1497788"/>
                  <a:pt x="172575" y="1496402"/>
                </a:cubicBezTo>
                <a:cubicBezTo>
                  <a:pt x="191732" y="1495807"/>
                  <a:pt x="210629" y="1496081"/>
                  <a:pt x="219530" y="1476223"/>
                </a:cubicBezTo>
                <a:cubicBezTo>
                  <a:pt x="228018" y="1457295"/>
                  <a:pt x="235516" y="1437834"/>
                  <a:pt x="243319" y="1418601"/>
                </a:cubicBezTo>
                <a:cubicBezTo>
                  <a:pt x="338402" y="1455954"/>
                  <a:pt x="434139" y="1491616"/>
                  <a:pt x="530487" y="1525525"/>
                </a:cubicBezTo>
                <a:cubicBezTo>
                  <a:pt x="535577" y="1527323"/>
                  <a:pt x="540682" y="1529091"/>
                  <a:pt x="545772" y="1530874"/>
                </a:cubicBezTo>
                <a:cubicBezTo>
                  <a:pt x="530669" y="1555304"/>
                  <a:pt x="517167" y="1580648"/>
                  <a:pt x="505341" y="1606845"/>
                </a:cubicBezTo>
                <a:close/>
                <a:moveTo>
                  <a:pt x="654860" y="1515939"/>
                </a:moveTo>
                <a:cubicBezTo>
                  <a:pt x="648612" y="1525906"/>
                  <a:pt x="642363" y="1535857"/>
                  <a:pt x="636115" y="1545824"/>
                </a:cubicBezTo>
                <a:cubicBezTo>
                  <a:pt x="611213" y="1537412"/>
                  <a:pt x="586372" y="1528847"/>
                  <a:pt x="561546" y="1520206"/>
                </a:cubicBezTo>
                <a:cubicBezTo>
                  <a:pt x="560555" y="1519627"/>
                  <a:pt x="559443" y="1519231"/>
                  <a:pt x="558300" y="1519078"/>
                </a:cubicBezTo>
                <a:cubicBezTo>
                  <a:pt x="459590" y="1484666"/>
                  <a:pt x="361490" y="1448502"/>
                  <a:pt x="264107" y="1410478"/>
                </a:cubicBezTo>
                <a:cubicBezTo>
                  <a:pt x="231158" y="1397615"/>
                  <a:pt x="198300" y="1384539"/>
                  <a:pt x="165519" y="1371265"/>
                </a:cubicBezTo>
                <a:cubicBezTo>
                  <a:pt x="166967" y="1362243"/>
                  <a:pt x="168415" y="1353221"/>
                  <a:pt x="169862" y="1344214"/>
                </a:cubicBezTo>
                <a:cubicBezTo>
                  <a:pt x="297604" y="1389447"/>
                  <a:pt x="425346" y="1434680"/>
                  <a:pt x="553072" y="1479911"/>
                </a:cubicBezTo>
                <a:cubicBezTo>
                  <a:pt x="562292" y="1483173"/>
                  <a:pt x="571528" y="1486449"/>
                  <a:pt x="580748" y="1489711"/>
                </a:cubicBezTo>
                <a:cubicBezTo>
                  <a:pt x="581312" y="1496249"/>
                  <a:pt x="590258" y="1500485"/>
                  <a:pt x="594068" y="1494420"/>
                </a:cubicBezTo>
                <a:lnTo>
                  <a:pt x="654860" y="1515939"/>
                </a:lnTo>
                <a:close/>
                <a:moveTo>
                  <a:pt x="933524" y="496230"/>
                </a:moveTo>
                <a:cubicBezTo>
                  <a:pt x="952802" y="509017"/>
                  <a:pt x="963653" y="531069"/>
                  <a:pt x="964095" y="553761"/>
                </a:cubicBezTo>
                <a:cubicBezTo>
                  <a:pt x="963059" y="554889"/>
                  <a:pt x="962312" y="556383"/>
                  <a:pt x="962068" y="558196"/>
                </a:cubicBezTo>
                <a:cubicBezTo>
                  <a:pt x="955347" y="609799"/>
                  <a:pt x="941494" y="659878"/>
                  <a:pt x="924014" y="708920"/>
                </a:cubicBezTo>
                <a:cubicBezTo>
                  <a:pt x="881128" y="692979"/>
                  <a:pt x="840941" y="670027"/>
                  <a:pt x="805462" y="641117"/>
                </a:cubicBezTo>
                <a:cubicBezTo>
                  <a:pt x="797918" y="634975"/>
                  <a:pt x="787082" y="645689"/>
                  <a:pt x="794687" y="651892"/>
                </a:cubicBezTo>
                <a:cubicBezTo>
                  <a:pt x="832010" y="682311"/>
                  <a:pt x="873737" y="706283"/>
                  <a:pt x="918802" y="723169"/>
                </a:cubicBezTo>
                <a:cubicBezTo>
                  <a:pt x="903547" y="764195"/>
                  <a:pt x="885975" y="804505"/>
                  <a:pt x="868114" y="844434"/>
                </a:cubicBezTo>
                <a:cubicBezTo>
                  <a:pt x="867656" y="841919"/>
                  <a:pt x="866117" y="839557"/>
                  <a:pt x="863206" y="838353"/>
                </a:cubicBezTo>
                <a:cubicBezTo>
                  <a:pt x="822134" y="821467"/>
                  <a:pt x="781063" y="804581"/>
                  <a:pt x="739976" y="787695"/>
                </a:cubicBezTo>
                <a:cubicBezTo>
                  <a:pt x="730908" y="783977"/>
                  <a:pt x="726961" y="798714"/>
                  <a:pt x="735922" y="802387"/>
                </a:cubicBezTo>
                <a:lnTo>
                  <a:pt x="859152" y="853045"/>
                </a:lnTo>
                <a:cubicBezTo>
                  <a:pt x="861088" y="853837"/>
                  <a:pt x="862795" y="853791"/>
                  <a:pt x="864182" y="853182"/>
                </a:cubicBezTo>
                <a:cubicBezTo>
                  <a:pt x="854763" y="874182"/>
                  <a:pt x="845299" y="895076"/>
                  <a:pt x="836110" y="915910"/>
                </a:cubicBezTo>
                <a:cubicBezTo>
                  <a:pt x="822561" y="946618"/>
                  <a:pt x="808967" y="977296"/>
                  <a:pt x="795343" y="1007974"/>
                </a:cubicBezTo>
                <a:cubicBezTo>
                  <a:pt x="757578" y="984002"/>
                  <a:pt x="719798" y="960029"/>
                  <a:pt x="682033" y="936057"/>
                </a:cubicBezTo>
                <a:cubicBezTo>
                  <a:pt x="673727" y="930784"/>
                  <a:pt x="666077" y="943966"/>
                  <a:pt x="674337" y="949224"/>
                </a:cubicBezTo>
                <a:lnTo>
                  <a:pt x="789079" y="1022056"/>
                </a:lnTo>
                <a:cubicBezTo>
                  <a:pt x="763034" y="1080700"/>
                  <a:pt x="736882" y="1139313"/>
                  <a:pt x="710669" y="1197880"/>
                </a:cubicBezTo>
                <a:cubicBezTo>
                  <a:pt x="710319" y="1197575"/>
                  <a:pt x="709922" y="1197270"/>
                  <a:pt x="709496" y="1196996"/>
                </a:cubicBezTo>
                <a:cubicBezTo>
                  <a:pt x="665589" y="1170037"/>
                  <a:pt x="621667" y="1143062"/>
                  <a:pt x="577761" y="1116102"/>
                </a:cubicBezTo>
                <a:cubicBezTo>
                  <a:pt x="569379" y="1110951"/>
                  <a:pt x="561713" y="1124134"/>
                  <a:pt x="570065" y="1129270"/>
                </a:cubicBezTo>
                <a:cubicBezTo>
                  <a:pt x="613971" y="1156229"/>
                  <a:pt x="657893" y="1183204"/>
                  <a:pt x="701799" y="1210163"/>
                </a:cubicBezTo>
                <a:cubicBezTo>
                  <a:pt x="702775" y="1210758"/>
                  <a:pt x="703750" y="1211108"/>
                  <a:pt x="704680" y="1211245"/>
                </a:cubicBezTo>
                <a:cubicBezTo>
                  <a:pt x="695566" y="1231591"/>
                  <a:pt x="686453" y="1251936"/>
                  <a:pt x="677324" y="1272282"/>
                </a:cubicBezTo>
                <a:cubicBezTo>
                  <a:pt x="676150" y="1271032"/>
                  <a:pt x="674535" y="1270118"/>
                  <a:pt x="672493" y="1269843"/>
                </a:cubicBezTo>
                <a:cubicBezTo>
                  <a:pt x="634804" y="1264829"/>
                  <a:pt x="597878" y="1254832"/>
                  <a:pt x="562628" y="1240613"/>
                </a:cubicBezTo>
                <a:cubicBezTo>
                  <a:pt x="553529" y="1236940"/>
                  <a:pt x="549582" y="1251677"/>
                  <a:pt x="558574" y="1255304"/>
                </a:cubicBezTo>
                <a:cubicBezTo>
                  <a:pt x="594937" y="1269980"/>
                  <a:pt x="632793" y="1279719"/>
                  <a:pt x="671624" y="1284961"/>
                </a:cubicBezTo>
                <a:cubicBezTo>
                  <a:pt x="654906" y="1322208"/>
                  <a:pt x="638157" y="1359439"/>
                  <a:pt x="621424" y="1396670"/>
                </a:cubicBezTo>
                <a:cubicBezTo>
                  <a:pt x="620646" y="1394903"/>
                  <a:pt x="619229" y="1393363"/>
                  <a:pt x="617035" y="1392479"/>
                </a:cubicBezTo>
                <a:cubicBezTo>
                  <a:pt x="551320" y="1366419"/>
                  <a:pt x="485605" y="1340343"/>
                  <a:pt x="419890" y="1314283"/>
                </a:cubicBezTo>
                <a:cubicBezTo>
                  <a:pt x="410776" y="1310671"/>
                  <a:pt x="406814" y="1325393"/>
                  <a:pt x="415836" y="1328974"/>
                </a:cubicBezTo>
                <a:cubicBezTo>
                  <a:pt x="481551" y="1355035"/>
                  <a:pt x="547266" y="1381110"/>
                  <a:pt x="612981" y="1407171"/>
                </a:cubicBezTo>
                <a:cubicBezTo>
                  <a:pt x="614261" y="1407674"/>
                  <a:pt x="615419" y="1407811"/>
                  <a:pt x="616471" y="1407689"/>
                </a:cubicBezTo>
                <a:cubicBezTo>
                  <a:pt x="606321" y="1430275"/>
                  <a:pt x="596171" y="1452860"/>
                  <a:pt x="586021" y="1475447"/>
                </a:cubicBezTo>
                <a:cubicBezTo>
                  <a:pt x="483029" y="1438977"/>
                  <a:pt x="380052" y="1402523"/>
                  <a:pt x="277061" y="1366053"/>
                </a:cubicBezTo>
                <a:cubicBezTo>
                  <a:pt x="273418" y="1364758"/>
                  <a:pt x="269761" y="1363462"/>
                  <a:pt x="266118" y="1362182"/>
                </a:cubicBezTo>
                <a:cubicBezTo>
                  <a:pt x="335430" y="1228573"/>
                  <a:pt x="404452" y="1094797"/>
                  <a:pt x="474144" y="961386"/>
                </a:cubicBezTo>
                <a:cubicBezTo>
                  <a:pt x="538823" y="837561"/>
                  <a:pt x="605894" y="714284"/>
                  <a:pt x="688175" y="601082"/>
                </a:cubicBezTo>
                <a:cubicBezTo>
                  <a:pt x="711294" y="569291"/>
                  <a:pt x="735617" y="538369"/>
                  <a:pt x="761327" y="508621"/>
                </a:cubicBezTo>
                <a:cubicBezTo>
                  <a:pt x="780453" y="486492"/>
                  <a:pt x="809074" y="450846"/>
                  <a:pt x="841931" y="455159"/>
                </a:cubicBezTo>
                <a:cubicBezTo>
                  <a:pt x="842754" y="456302"/>
                  <a:pt x="843897" y="457262"/>
                  <a:pt x="845452" y="457902"/>
                </a:cubicBezTo>
                <a:cubicBezTo>
                  <a:pt x="860707" y="464165"/>
                  <a:pt x="875962" y="470414"/>
                  <a:pt x="891233" y="476677"/>
                </a:cubicBezTo>
                <a:cubicBezTo>
                  <a:pt x="905512" y="482530"/>
                  <a:pt x="920600" y="487666"/>
                  <a:pt x="933524" y="496230"/>
                </a:cubicBezTo>
                <a:close/>
                <a:moveTo>
                  <a:pt x="905147" y="466009"/>
                </a:moveTo>
                <a:cubicBezTo>
                  <a:pt x="904644" y="465796"/>
                  <a:pt x="904126" y="465598"/>
                  <a:pt x="903623" y="465385"/>
                </a:cubicBezTo>
                <a:cubicBezTo>
                  <a:pt x="895043" y="461864"/>
                  <a:pt x="886462" y="458344"/>
                  <a:pt x="877867" y="454823"/>
                </a:cubicBezTo>
                <a:cubicBezTo>
                  <a:pt x="878766" y="454046"/>
                  <a:pt x="879513" y="453040"/>
                  <a:pt x="880046" y="451775"/>
                </a:cubicBezTo>
                <a:cubicBezTo>
                  <a:pt x="889069" y="430013"/>
                  <a:pt x="898106" y="408250"/>
                  <a:pt x="907128" y="386502"/>
                </a:cubicBezTo>
                <a:cubicBezTo>
                  <a:pt x="915358" y="391166"/>
                  <a:pt x="924029" y="394900"/>
                  <a:pt x="933051" y="397719"/>
                </a:cubicBezTo>
                <a:cubicBezTo>
                  <a:pt x="923770" y="420488"/>
                  <a:pt x="914458" y="443241"/>
                  <a:pt x="905147" y="466009"/>
                </a:cubicBezTo>
                <a:close/>
                <a:moveTo>
                  <a:pt x="962282" y="299406"/>
                </a:moveTo>
                <a:cubicBezTo>
                  <a:pt x="951796" y="326548"/>
                  <a:pt x="941174" y="353645"/>
                  <a:pt x="930415" y="380681"/>
                </a:cubicBezTo>
                <a:cubicBezTo>
                  <a:pt x="927732" y="379644"/>
                  <a:pt x="925096" y="378517"/>
                  <a:pt x="922490" y="377297"/>
                </a:cubicBezTo>
                <a:cubicBezTo>
                  <a:pt x="949648" y="314600"/>
                  <a:pt x="976790" y="251887"/>
                  <a:pt x="1003948" y="189190"/>
                </a:cubicBezTo>
                <a:cubicBezTo>
                  <a:pt x="990323" y="226010"/>
                  <a:pt x="976424" y="262754"/>
                  <a:pt x="962282" y="2994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8000"/>
                </a:schemeClr>
              </a:gs>
              <a:gs pos="100000">
                <a:schemeClr val="accent1">
                  <a:lumMod val="30000"/>
                  <a:lumOff val="70000"/>
                  <a:alpha val="17000"/>
                </a:schemeClr>
              </a:gs>
            </a:gsLst>
            <a:lin ang="5400000" scaled="1"/>
          </a:gradFill>
          <a:ln w="1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999AEA-5869-1FE4-3DB0-362A239198DD}"/>
              </a:ext>
            </a:extLst>
          </p:cNvPr>
          <p:cNvGrpSpPr/>
          <p:nvPr/>
        </p:nvGrpSpPr>
        <p:grpSpPr>
          <a:xfrm>
            <a:off x="3841511" y="2099475"/>
            <a:ext cx="4603971" cy="765504"/>
            <a:chOff x="1565001" y="1776862"/>
            <a:chExt cx="3889835" cy="64676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495DE96-CD5B-6F11-C3C9-B67FADB7A3FC}"/>
                </a:ext>
              </a:extLst>
            </p:cNvPr>
            <p:cNvSpPr/>
            <p:nvPr/>
          </p:nvSpPr>
          <p:spPr>
            <a:xfrm>
              <a:off x="2419353" y="1776862"/>
              <a:ext cx="2861123" cy="646764"/>
            </a:xfrm>
            <a:custGeom>
              <a:avLst/>
              <a:gdLst>
                <a:gd name="connsiteX0" fmla="*/ 23867 w 2861123"/>
                <a:gd name="connsiteY0" fmla="*/ 0 h 646764"/>
                <a:gd name="connsiteX1" fmla="*/ 297109 w 2861123"/>
                <a:gd name="connsiteY1" fmla="*/ 0 h 646764"/>
                <a:gd name="connsiteX2" fmla="*/ 878589 w 2861123"/>
                <a:gd name="connsiteY2" fmla="*/ 0 h 646764"/>
                <a:gd name="connsiteX3" fmla="*/ 2537741 w 2861123"/>
                <a:gd name="connsiteY3" fmla="*/ 0 h 646764"/>
                <a:gd name="connsiteX4" fmla="*/ 2861123 w 2861123"/>
                <a:gd name="connsiteY4" fmla="*/ 323382 h 646764"/>
                <a:gd name="connsiteX5" fmla="*/ 2861122 w 2861123"/>
                <a:gd name="connsiteY5" fmla="*/ 323382 h 646764"/>
                <a:gd name="connsiteX6" fmla="*/ 2602913 w 2861123"/>
                <a:gd name="connsiteY6" fmla="*/ 640194 h 646764"/>
                <a:gd name="connsiteX7" fmla="*/ 2537745 w 2861123"/>
                <a:gd name="connsiteY7" fmla="*/ 646764 h 646764"/>
                <a:gd name="connsiteX8" fmla="*/ 1760251 w 2861123"/>
                <a:gd name="connsiteY8" fmla="*/ 646763 h 646764"/>
                <a:gd name="connsiteX9" fmla="*/ 1760251 w 2861123"/>
                <a:gd name="connsiteY9" fmla="*/ 646764 h 646764"/>
                <a:gd name="connsiteX10" fmla="*/ 1178771 w 2861123"/>
                <a:gd name="connsiteY10" fmla="*/ 646763 h 646764"/>
                <a:gd name="connsiteX11" fmla="*/ 1178771 w 2861123"/>
                <a:gd name="connsiteY11" fmla="*/ 646764 h 646764"/>
                <a:gd name="connsiteX12" fmla="*/ 49964 w 2861123"/>
                <a:gd name="connsiteY12" fmla="*/ 646764 h 646764"/>
                <a:gd name="connsiteX13" fmla="*/ 54833 w 2861123"/>
                <a:gd name="connsiteY13" fmla="*/ 633422 h 646764"/>
                <a:gd name="connsiteX14" fmla="*/ 102808 w 2861123"/>
                <a:gd name="connsiteY14" fmla="*/ 416554 h 646764"/>
                <a:gd name="connsiteX15" fmla="*/ 1208 w 2861123"/>
                <a:gd name="connsiteY15" fmla="*/ 111754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1123" h="646764">
                  <a:moveTo>
                    <a:pt x="23867" y="0"/>
                  </a:moveTo>
                  <a:lnTo>
                    <a:pt x="297109" y="0"/>
                  </a:lnTo>
                  <a:lnTo>
                    <a:pt x="878589" y="0"/>
                  </a:lnTo>
                  <a:lnTo>
                    <a:pt x="2537741" y="0"/>
                  </a:lnTo>
                  <a:cubicBezTo>
                    <a:pt x="2716340" y="0"/>
                    <a:pt x="2861123" y="144783"/>
                    <a:pt x="2861123" y="323382"/>
                  </a:cubicBezTo>
                  <a:lnTo>
                    <a:pt x="2861122" y="323382"/>
                  </a:lnTo>
                  <a:cubicBezTo>
                    <a:pt x="2861122" y="479656"/>
                    <a:pt x="2750273" y="610040"/>
                    <a:pt x="2602913" y="640194"/>
                  </a:cubicBezTo>
                  <a:lnTo>
                    <a:pt x="2537745" y="646764"/>
                  </a:lnTo>
                  <a:lnTo>
                    <a:pt x="1760251" y="646763"/>
                  </a:lnTo>
                  <a:lnTo>
                    <a:pt x="1760251" y="646764"/>
                  </a:lnTo>
                  <a:lnTo>
                    <a:pt x="1178771" y="646763"/>
                  </a:lnTo>
                  <a:lnTo>
                    <a:pt x="1178771" y="646764"/>
                  </a:lnTo>
                  <a:lnTo>
                    <a:pt x="49964" y="646764"/>
                  </a:lnTo>
                  <a:lnTo>
                    <a:pt x="54833" y="633422"/>
                  </a:lnTo>
                  <a:cubicBezTo>
                    <a:pt x="82557" y="551984"/>
                    <a:pt x="100895" y="478226"/>
                    <a:pt x="102808" y="416554"/>
                  </a:cubicBezTo>
                  <a:cubicBezTo>
                    <a:pt x="107910" y="252097"/>
                    <a:pt x="-13306" y="252059"/>
                    <a:pt x="1208" y="111754"/>
                  </a:cubicBez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D3194C-F5ED-DB88-C215-93B33795FB78}"/>
                </a:ext>
              </a:extLst>
            </p:cNvPr>
            <p:cNvSpPr/>
            <p:nvPr/>
          </p:nvSpPr>
          <p:spPr>
            <a:xfrm>
              <a:off x="1565001" y="1776862"/>
              <a:ext cx="906727" cy="646764"/>
            </a:xfrm>
            <a:custGeom>
              <a:avLst/>
              <a:gdLst>
                <a:gd name="connsiteX0" fmla="*/ 323383 w 906727"/>
                <a:gd name="connsiteY0" fmla="*/ 0 h 646764"/>
                <a:gd name="connsiteX1" fmla="*/ 827630 w 906727"/>
                <a:gd name="connsiteY1" fmla="*/ 0 h 646764"/>
                <a:gd name="connsiteX2" fmla="*/ 804971 w 906727"/>
                <a:gd name="connsiteY2" fmla="*/ 111754 h 646764"/>
                <a:gd name="connsiteX3" fmla="*/ 906571 w 906727"/>
                <a:gd name="connsiteY3" fmla="*/ 416554 h 646764"/>
                <a:gd name="connsiteX4" fmla="*/ 858596 w 906727"/>
                <a:gd name="connsiteY4" fmla="*/ 633422 h 646764"/>
                <a:gd name="connsiteX5" fmla="*/ 853727 w 906727"/>
                <a:gd name="connsiteY5" fmla="*/ 646764 h 646764"/>
                <a:gd name="connsiteX6" fmla="*/ 323382 w 906727"/>
                <a:gd name="connsiteY6" fmla="*/ 646764 h 646764"/>
                <a:gd name="connsiteX7" fmla="*/ 0 w 906727"/>
                <a:gd name="connsiteY7" fmla="*/ 323382 h 646764"/>
                <a:gd name="connsiteX8" fmla="*/ 1 w 906727"/>
                <a:gd name="connsiteY8" fmla="*/ 323382 h 646764"/>
                <a:gd name="connsiteX9" fmla="*/ 323383 w 906727"/>
                <a:gd name="connsiteY9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727" h="646764">
                  <a:moveTo>
                    <a:pt x="323383" y="0"/>
                  </a:moveTo>
                  <a:lnTo>
                    <a:pt x="827630" y="0"/>
                  </a:lnTo>
                  <a:lnTo>
                    <a:pt x="804971" y="111754"/>
                  </a:lnTo>
                  <a:cubicBezTo>
                    <a:pt x="790457" y="252059"/>
                    <a:pt x="911673" y="252097"/>
                    <a:pt x="906571" y="416554"/>
                  </a:cubicBezTo>
                  <a:cubicBezTo>
                    <a:pt x="904658" y="478226"/>
                    <a:pt x="886320" y="551984"/>
                    <a:pt x="858596" y="633422"/>
                  </a:cubicBezTo>
                  <a:lnTo>
                    <a:pt x="853727" y="646764"/>
                  </a:lnTo>
                  <a:lnTo>
                    <a:pt x="323382" y="646764"/>
                  </a:lnTo>
                  <a:cubicBezTo>
                    <a:pt x="144783" y="646764"/>
                    <a:pt x="0" y="501981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7EC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D0A52-9C46-BF3A-5943-E4C74DE65240}"/>
                </a:ext>
              </a:extLst>
            </p:cNvPr>
            <p:cNvSpPr txBox="1"/>
            <p:nvPr/>
          </p:nvSpPr>
          <p:spPr>
            <a:xfrm>
              <a:off x="1727908" y="1819112"/>
              <a:ext cx="619212" cy="546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8B4AC9-8167-7CAE-9950-7668DF96E46A}"/>
                </a:ext>
              </a:extLst>
            </p:cNvPr>
            <p:cNvSpPr txBox="1"/>
            <p:nvPr/>
          </p:nvSpPr>
          <p:spPr>
            <a:xfrm>
              <a:off x="2694033" y="1939481"/>
              <a:ext cx="2760803" cy="338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256363-CCBB-8188-A066-E289515B7F23}"/>
              </a:ext>
            </a:extLst>
          </p:cNvPr>
          <p:cNvGrpSpPr/>
          <p:nvPr/>
        </p:nvGrpSpPr>
        <p:grpSpPr>
          <a:xfrm>
            <a:off x="3608263" y="4316759"/>
            <a:ext cx="1405735" cy="911922"/>
            <a:chOff x="9782741" y="-988933"/>
            <a:chExt cx="1890218" cy="1226214"/>
          </a:xfr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F8748B-10B4-D135-4F95-934F3F31147A}"/>
                </a:ext>
              </a:extLst>
            </p:cNvPr>
            <p:cNvSpPr/>
            <p:nvPr/>
          </p:nvSpPr>
          <p:spPr>
            <a:xfrm>
              <a:off x="9782741" y="-988933"/>
              <a:ext cx="1890218" cy="1226214"/>
            </a:xfrm>
            <a:custGeom>
              <a:avLst/>
              <a:gdLst>
                <a:gd name="connsiteX0" fmla="*/ 1871190 w 1890218"/>
                <a:gd name="connsiteY0" fmla="*/ 308492 h 1226214"/>
                <a:gd name="connsiteX1" fmla="*/ 1798968 w 1890218"/>
                <a:gd name="connsiteY1" fmla="*/ 237809 h 1226214"/>
                <a:gd name="connsiteX2" fmla="*/ 1698430 w 1890218"/>
                <a:gd name="connsiteY2" fmla="*/ 209463 h 1226214"/>
                <a:gd name="connsiteX3" fmla="*/ 1566726 w 1890218"/>
                <a:gd name="connsiteY3" fmla="*/ 195396 h 1226214"/>
                <a:gd name="connsiteX4" fmla="*/ 1281265 w 1890218"/>
                <a:gd name="connsiteY4" fmla="*/ 180949 h 1226214"/>
                <a:gd name="connsiteX5" fmla="*/ 1175088 w 1890218"/>
                <a:gd name="connsiteY5" fmla="*/ 180872 h 1226214"/>
                <a:gd name="connsiteX6" fmla="*/ 1137354 w 1890218"/>
                <a:gd name="connsiteY6" fmla="*/ 38851 h 1226214"/>
                <a:gd name="connsiteX7" fmla="*/ 1067189 w 1890218"/>
                <a:gd name="connsiteY7" fmla="*/ 16981 h 1226214"/>
                <a:gd name="connsiteX8" fmla="*/ 974743 w 1890218"/>
                <a:gd name="connsiteY8" fmla="*/ 12653 h 1226214"/>
                <a:gd name="connsiteX9" fmla="*/ 787687 w 1890218"/>
                <a:gd name="connsiteY9" fmla="*/ 3997 h 1226214"/>
                <a:gd name="connsiteX10" fmla="*/ 698137 w 1890218"/>
                <a:gd name="connsiteY10" fmla="*/ 50 h 1226214"/>
                <a:gd name="connsiteX11" fmla="*/ 623217 w 1890218"/>
                <a:gd name="connsiteY11" fmla="*/ 16280 h 1226214"/>
                <a:gd name="connsiteX12" fmla="*/ 580317 w 1890218"/>
                <a:gd name="connsiteY12" fmla="*/ 176179 h 1226214"/>
                <a:gd name="connsiteX13" fmla="*/ 306484 w 1890218"/>
                <a:gd name="connsiteY13" fmla="*/ 173877 h 1226214"/>
                <a:gd name="connsiteX14" fmla="*/ 108014 w 1890218"/>
                <a:gd name="connsiteY14" fmla="*/ 222081 h 1226214"/>
                <a:gd name="connsiteX15" fmla="*/ 18540 w 1890218"/>
                <a:gd name="connsiteY15" fmla="*/ 418769 h 1226214"/>
                <a:gd name="connsiteX16" fmla="*/ 953 w 1890218"/>
                <a:gd name="connsiteY16" fmla="*/ 703284 h 1226214"/>
                <a:gd name="connsiteX17" fmla="*/ 511 w 1890218"/>
                <a:gd name="connsiteY17" fmla="*/ 848308 h 1226214"/>
                <a:gd name="connsiteX18" fmla="*/ 7430 w 1890218"/>
                <a:gd name="connsiteY18" fmla="*/ 972469 h 1226214"/>
                <a:gd name="connsiteX19" fmla="*/ 45591 w 1890218"/>
                <a:gd name="connsiteY19" fmla="*/ 1078737 h 1226214"/>
                <a:gd name="connsiteX20" fmla="*/ 124732 w 1890218"/>
                <a:gd name="connsiteY20" fmla="*/ 1142745 h 1226214"/>
                <a:gd name="connsiteX21" fmla="*/ 341338 w 1890218"/>
                <a:gd name="connsiteY21" fmla="*/ 1182171 h 1226214"/>
                <a:gd name="connsiteX22" fmla="*/ 630990 w 1890218"/>
                <a:gd name="connsiteY22" fmla="*/ 1203979 h 1226214"/>
                <a:gd name="connsiteX23" fmla="*/ 1207245 w 1890218"/>
                <a:gd name="connsiteY23" fmla="*/ 1226199 h 1226214"/>
                <a:gd name="connsiteX24" fmla="*/ 1493360 w 1890218"/>
                <a:gd name="connsiteY24" fmla="*/ 1217375 h 1226214"/>
                <a:gd name="connsiteX25" fmla="*/ 1715148 w 1890218"/>
                <a:gd name="connsiteY25" fmla="*/ 1161094 h 1226214"/>
                <a:gd name="connsiteX26" fmla="*/ 1823017 w 1890218"/>
                <a:gd name="connsiteY26" fmla="*/ 972499 h 1226214"/>
                <a:gd name="connsiteX27" fmla="*/ 1870931 w 1890218"/>
                <a:gd name="connsiteY27" fmla="*/ 704046 h 1226214"/>
                <a:gd name="connsiteX28" fmla="*/ 1890195 w 1890218"/>
                <a:gd name="connsiteY28" fmla="*/ 424636 h 1226214"/>
                <a:gd name="connsiteX29" fmla="*/ 1871190 w 1890218"/>
                <a:gd name="connsiteY29" fmla="*/ 308492 h 1226214"/>
                <a:gd name="connsiteX30" fmla="*/ 623293 w 1890218"/>
                <a:gd name="connsiteY30" fmla="*/ 35330 h 1226214"/>
                <a:gd name="connsiteX31" fmla="*/ 690349 w 1890218"/>
                <a:gd name="connsiteY31" fmla="*/ 15259 h 1226214"/>
                <a:gd name="connsiteX32" fmla="*/ 772493 w 1890218"/>
                <a:gd name="connsiteY32" fmla="*/ 18551 h 1226214"/>
                <a:gd name="connsiteX33" fmla="*/ 944339 w 1890218"/>
                <a:gd name="connsiteY33" fmla="*/ 26506 h 1226214"/>
                <a:gd name="connsiteX34" fmla="*/ 1031024 w 1890218"/>
                <a:gd name="connsiteY34" fmla="*/ 30514 h 1226214"/>
                <a:gd name="connsiteX35" fmla="*/ 1108169 w 1890218"/>
                <a:gd name="connsiteY35" fmla="*/ 39369 h 1226214"/>
                <a:gd name="connsiteX36" fmla="*/ 1159863 w 1890218"/>
                <a:gd name="connsiteY36" fmla="*/ 181147 h 1226214"/>
                <a:gd name="connsiteX37" fmla="*/ 1140219 w 1890218"/>
                <a:gd name="connsiteY37" fmla="*/ 181482 h 1226214"/>
                <a:gd name="connsiteX38" fmla="*/ 1137933 w 1890218"/>
                <a:gd name="connsiteY38" fmla="*/ 181848 h 1226214"/>
                <a:gd name="connsiteX39" fmla="*/ 1110852 w 1890218"/>
                <a:gd name="connsiteY39" fmla="*/ 181573 h 1226214"/>
                <a:gd name="connsiteX40" fmla="*/ 1120056 w 1890218"/>
                <a:gd name="connsiteY40" fmla="*/ 117642 h 1226214"/>
                <a:gd name="connsiteX41" fmla="*/ 1086010 w 1890218"/>
                <a:gd name="connsiteY41" fmla="*/ 78002 h 1226214"/>
                <a:gd name="connsiteX42" fmla="*/ 1054235 w 1890218"/>
                <a:gd name="connsiteY42" fmla="*/ 74147 h 1226214"/>
                <a:gd name="connsiteX43" fmla="*/ 1016394 w 1890218"/>
                <a:gd name="connsiteY43" fmla="*/ 71845 h 1226214"/>
                <a:gd name="connsiteX44" fmla="*/ 940712 w 1890218"/>
                <a:gd name="connsiteY44" fmla="*/ 67243 h 1226214"/>
                <a:gd name="connsiteX45" fmla="*/ 787839 w 1890218"/>
                <a:gd name="connsiteY45" fmla="*/ 57931 h 1226214"/>
                <a:gd name="connsiteX46" fmla="*/ 717339 w 1890218"/>
                <a:gd name="connsiteY46" fmla="*/ 54365 h 1226214"/>
                <a:gd name="connsiteX47" fmla="*/ 663603 w 1890218"/>
                <a:gd name="connsiteY47" fmla="*/ 72303 h 1226214"/>
                <a:gd name="connsiteX48" fmla="*/ 642115 w 1890218"/>
                <a:gd name="connsiteY48" fmla="*/ 176864 h 1226214"/>
                <a:gd name="connsiteX49" fmla="*/ 595541 w 1890218"/>
                <a:gd name="connsiteY49" fmla="*/ 176392 h 1226214"/>
                <a:gd name="connsiteX50" fmla="*/ 623293 w 1890218"/>
                <a:gd name="connsiteY50" fmla="*/ 35330 h 1226214"/>
                <a:gd name="connsiteX51" fmla="*/ 1095505 w 1890218"/>
                <a:gd name="connsiteY51" fmla="*/ 181421 h 1226214"/>
                <a:gd name="connsiteX52" fmla="*/ 657385 w 1890218"/>
                <a:gd name="connsiteY52" fmla="*/ 177001 h 1226214"/>
                <a:gd name="connsiteX53" fmla="*/ 669577 w 1890218"/>
                <a:gd name="connsiteY53" fmla="*/ 87939 h 1226214"/>
                <a:gd name="connsiteX54" fmla="*/ 716105 w 1890218"/>
                <a:gd name="connsiteY54" fmla="*/ 69620 h 1226214"/>
                <a:gd name="connsiteX55" fmla="*/ 778756 w 1890218"/>
                <a:gd name="connsiteY55" fmla="*/ 72623 h 1226214"/>
                <a:gd name="connsiteX56" fmla="*/ 1049678 w 1890218"/>
                <a:gd name="connsiteY56" fmla="*/ 89112 h 1226214"/>
                <a:gd name="connsiteX57" fmla="*/ 1102317 w 1890218"/>
                <a:gd name="connsiteY57" fmla="*/ 111972 h 1226214"/>
                <a:gd name="connsiteX58" fmla="*/ 1095916 w 1890218"/>
                <a:gd name="connsiteY58" fmla="*/ 178190 h 1226214"/>
                <a:gd name="connsiteX59" fmla="*/ 1095505 w 1890218"/>
                <a:gd name="connsiteY59" fmla="*/ 181421 h 1226214"/>
                <a:gd name="connsiteX60" fmla="*/ 1874726 w 1890218"/>
                <a:gd name="connsiteY60" fmla="*/ 440730 h 1226214"/>
                <a:gd name="connsiteX61" fmla="*/ 1868142 w 1890218"/>
                <a:gd name="connsiteY61" fmla="*/ 578987 h 1226214"/>
                <a:gd name="connsiteX62" fmla="*/ 1832968 w 1890218"/>
                <a:gd name="connsiteY62" fmla="*/ 851417 h 1226214"/>
                <a:gd name="connsiteX63" fmla="*/ 1806908 w 1890218"/>
                <a:gd name="connsiteY63" fmla="*/ 974145 h 1226214"/>
                <a:gd name="connsiteX64" fmla="*/ 1767711 w 1890218"/>
                <a:gd name="connsiteY64" fmla="*/ 1078676 h 1226214"/>
                <a:gd name="connsiteX65" fmla="*/ 1692684 w 1890218"/>
                <a:gd name="connsiteY65" fmla="*/ 1157558 h 1226214"/>
                <a:gd name="connsiteX66" fmla="*/ 1586705 w 1890218"/>
                <a:gd name="connsiteY66" fmla="*/ 1192915 h 1226214"/>
                <a:gd name="connsiteX67" fmla="*/ 1465517 w 1890218"/>
                <a:gd name="connsiteY67" fmla="*/ 1203751 h 1226214"/>
                <a:gd name="connsiteX68" fmla="*/ 1326193 w 1890218"/>
                <a:gd name="connsiteY68" fmla="*/ 1209329 h 1226214"/>
                <a:gd name="connsiteX69" fmla="*/ 768515 w 1890218"/>
                <a:gd name="connsiteY69" fmla="*/ 1197426 h 1226214"/>
                <a:gd name="connsiteX70" fmla="*/ 487977 w 1890218"/>
                <a:gd name="connsiteY70" fmla="*/ 1178346 h 1226214"/>
                <a:gd name="connsiteX71" fmla="*/ 348760 w 1890218"/>
                <a:gd name="connsiteY71" fmla="*/ 1167510 h 1226214"/>
                <a:gd name="connsiteX72" fmla="*/ 232174 w 1890218"/>
                <a:gd name="connsiteY72" fmla="*/ 1156446 h 1226214"/>
                <a:gd name="connsiteX73" fmla="*/ 53790 w 1890218"/>
                <a:gd name="connsiteY73" fmla="*/ 1063604 h 1226214"/>
                <a:gd name="connsiteX74" fmla="*/ 20689 w 1890218"/>
                <a:gd name="connsiteY74" fmla="*/ 956802 h 1226214"/>
                <a:gd name="connsiteX75" fmla="*/ 15492 w 1890218"/>
                <a:gd name="connsiteY75" fmla="*/ 829700 h 1226214"/>
                <a:gd name="connsiteX76" fmla="*/ 22837 w 1890218"/>
                <a:gd name="connsiteY76" fmla="*/ 550961 h 1226214"/>
                <a:gd name="connsiteX77" fmla="*/ 34115 w 1890218"/>
                <a:gd name="connsiteY77" fmla="*/ 415721 h 1226214"/>
                <a:gd name="connsiteX78" fmla="*/ 60450 w 1890218"/>
                <a:gd name="connsiteY78" fmla="*/ 303326 h 1226214"/>
                <a:gd name="connsiteX79" fmla="*/ 129929 w 1890218"/>
                <a:gd name="connsiteY79" fmla="*/ 226090 h 1226214"/>
                <a:gd name="connsiteX80" fmla="*/ 225286 w 1890218"/>
                <a:gd name="connsiteY80" fmla="*/ 195106 h 1226214"/>
                <a:gd name="connsiteX81" fmla="*/ 331341 w 1890218"/>
                <a:gd name="connsiteY81" fmla="*/ 188934 h 1226214"/>
                <a:gd name="connsiteX82" fmla="*/ 464615 w 1890218"/>
                <a:gd name="connsiteY82" fmla="*/ 190230 h 1226214"/>
                <a:gd name="connsiteX83" fmla="*/ 1027352 w 1890218"/>
                <a:gd name="connsiteY83" fmla="*/ 195914 h 1226214"/>
                <a:gd name="connsiteX84" fmla="*/ 1163826 w 1890218"/>
                <a:gd name="connsiteY84" fmla="*/ 197286 h 1226214"/>
                <a:gd name="connsiteX85" fmla="*/ 1167910 w 1890218"/>
                <a:gd name="connsiteY85" fmla="*/ 196189 h 1226214"/>
                <a:gd name="connsiteX86" fmla="*/ 1418578 w 1890218"/>
                <a:gd name="connsiteY86" fmla="*/ 200502 h 1226214"/>
                <a:gd name="connsiteX87" fmla="*/ 1690276 w 1890218"/>
                <a:gd name="connsiteY87" fmla="*/ 223514 h 1226214"/>
                <a:gd name="connsiteX88" fmla="*/ 1861422 w 1890218"/>
                <a:gd name="connsiteY88" fmla="*/ 324098 h 1226214"/>
                <a:gd name="connsiteX89" fmla="*/ 1874726 w 1890218"/>
                <a:gd name="connsiteY89" fmla="*/ 440730 h 122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890218" h="1226214">
                  <a:moveTo>
                    <a:pt x="1871190" y="308492"/>
                  </a:moveTo>
                  <a:cubicBezTo>
                    <a:pt x="1856392" y="276945"/>
                    <a:pt x="1829951" y="253064"/>
                    <a:pt x="1798968" y="237809"/>
                  </a:cubicBezTo>
                  <a:cubicBezTo>
                    <a:pt x="1767513" y="222325"/>
                    <a:pt x="1732918" y="214568"/>
                    <a:pt x="1698430" y="209463"/>
                  </a:cubicBezTo>
                  <a:cubicBezTo>
                    <a:pt x="1654798" y="203001"/>
                    <a:pt x="1610663" y="199206"/>
                    <a:pt x="1566726" y="195396"/>
                  </a:cubicBezTo>
                  <a:cubicBezTo>
                    <a:pt x="1471796" y="187136"/>
                    <a:pt x="1376561" y="182320"/>
                    <a:pt x="1281265" y="180949"/>
                  </a:cubicBezTo>
                  <a:cubicBezTo>
                    <a:pt x="1245878" y="180446"/>
                    <a:pt x="1210475" y="180430"/>
                    <a:pt x="1175088" y="180872"/>
                  </a:cubicBezTo>
                  <a:cubicBezTo>
                    <a:pt x="1178548" y="131708"/>
                    <a:pt x="1179371" y="72958"/>
                    <a:pt x="1137354" y="38851"/>
                  </a:cubicBezTo>
                  <a:cubicBezTo>
                    <a:pt x="1117329" y="22590"/>
                    <a:pt x="1092243" y="18490"/>
                    <a:pt x="1067189" y="16981"/>
                  </a:cubicBezTo>
                  <a:cubicBezTo>
                    <a:pt x="1036404" y="15137"/>
                    <a:pt x="1005543" y="14086"/>
                    <a:pt x="974743" y="12653"/>
                  </a:cubicBezTo>
                  <a:cubicBezTo>
                    <a:pt x="912396" y="9773"/>
                    <a:pt x="850049" y="6877"/>
                    <a:pt x="787687" y="3997"/>
                  </a:cubicBezTo>
                  <a:cubicBezTo>
                    <a:pt x="757863" y="2610"/>
                    <a:pt x="727992" y="568"/>
                    <a:pt x="698137" y="50"/>
                  </a:cubicBezTo>
                  <a:cubicBezTo>
                    <a:pt x="672519" y="-392"/>
                    <a:pt x="645224" y="1879"/>
                    <a:pt x="623217" y="16280"/>
                  </a:cubicBezTo>
                  <a:cubicBezTo>
                    <a:pt x="570091" y="51073"/>
                    <a:pt x="573489" y="120720"/>
                    <a:pt x="580317" y="176179"/>
                  </a:cubicBezTo>
                  <a:cubicBezTo>
                    <a:pt x="489120" y="175203"/>
                    <a:pt x="397680" y="172292"/>
                    <a:pt x="306484" y="173877"/>
                  </a:cubicBezTo>
                  <a:cubicBezTo>
                    <a:pt x="238956" y="175051"/>
                    <a:pt x="164798" y="181817"/>
                    <a:pt x="108014" y="222081"/>
                  </a:cubicBezTo>
                  <a:cubicBezTo>
                    <a:pt x="43594" y="267756"/>
                    <a:pt x="26404" y="344626"/>
                    <a:pt x="18540" y="418769"/>
                  </a:cubicBezTo>
                  <a:cubicBezTo>
                    <a:pt x="8512" y="513226"/>
                    <a:pt x="3117" y="608324"/>
                    <a:pt x="953" y="703284"/>
                  </a:cubicBezTo>
                  <a:cubicBezTo>
                    <a:pt x="-144" y="751610"/>
                    <a:pt x="-297" y="799967"/>
                    <a:pt x="511" y="848308"/>
                  </a:cubicBezTo>
                  <a:cubicBezTo>
                    <a:pt x="1196" y="889715"/>
                    <a:pt x="1608" y="931397"/>
                    <a:pt x="7430" y="972469"/>
                  </a:cubicBezTo>
                  <a:cubicBezTo>
                    <a:pt x="12749" y="1009883"/>
                    <a:pt x="23553" y="1047556"/>
                    <a:pt x="45591" y="1078737"/>
                  </a:cubicBezTo>
                  <a:cubicBezTo>
                    <a:pt x="65570" y="1107007"/>
                    <a:pt x="93368" y="1128404"/>
                    <a:pt x="124732" y="1142745"/>
                  </a:cubicBezTo>
                  <a:cubicBezTo>
                    <a:pt x="192169" y="1173576"/>
                    <a:pt x="268613" y="1176410"/>
                    <a:pt x="341338" y="1182171"/>
                  </a:cubicBezTo>
                  <a:cubicBezTo>
                    <a:pt x="437853" y="1189821"/>
                    <a:pt x="534399" y="1197365"/>
                    <a:pt x="630990" y="1203979"/>
                  </a:cubicBezTo>
                  <a:cubicBezTo>
                    <a:pt x="822785" y="1217116"/>
                    <a:pt x="1014946" y="1226656"/>
                    <a:pt x="1207245" y="1226199"/>
                  </a:cubicBezTo>
                  <a:cubicBezTo>
                    <a:pt x="1302677" y="1225971"/>
                    <a:pt x="1398110" y="1223288"/>
                    <a:pt x="1493360" y="1217375"/>
                  </a:cubicBezTo>
                  <a:cubicBezTo>
                    <a:pt x="1568951" y="1212681"/>
                    <a:pt x="1651430" y="1206570"/>
                    <a:pt x="1715148" y="1161094"/>
                  </a:cubicBezTo>
                  <a:cubicBezTo>
                    <a:pt x="1777099" y="1116883"/>
                    <a:pt x="1805262" y="1043761"/>
                    <a:pt x="1823017" y="972499"/>
                  </a:cubicBezTo>
                  <a:cubicBezTo>
                    <a:pt x="1844962" y="884397"/>
                    <a:pt x="1859760" y="794084"/>
                    <a:pt x="1870931" y="704046"/>
                  </a:cubicBezTo>
                  <a:cubicBezTo>
                    <a:pt x="1882422" y="611463"/>
                    <a:pt x="1889494" y="517951"/>
                    <a:pt x="1890195" y="424636"/>
                  </a:cubicBezTo>
                  <a:cubicBezTo>
                    <a:pt x="1890499" y="385348"/>
                    <a:pt x="1888137" y="344626"/>
                    <a:pt x="1871190" y="308492"/>
                  </a:cubicBezTo>
                  <a:close/>
                  <a:moveTo>
                    <a:pt x="623293" y="35330"/>
                  </a:moveTo>
                  <a:cubicBezTo>
                    <a:pt x="641612" y="18978"/>
                    <a:pt x="666681" y="15442"/>
                    <a:pt x="690349" y="15259"/>
                  </a:cubicBezTo>
                  <a:cubicBezTo>
                    <a:pt x="717705" y="15061"/>
                    <a:pt x="745167" y="17286"/>
                    <a:pt x="772493" y="18551"/>
                  </a:cubicBezTo>
                  <a:cubicBezTo>
                    <a:pt x="829780" y="21203"/>
                    <a:pt x="887052" y="23855"/>
                    <a:pt x="944339" y="26506"/>
                  </a:cubicBezTo>
                  <a:cubicBezTo>
                    <a:pt x="973234" y="27847"/>
                    <a:pt x="1002129" y="29173"/>
                    <a:pt x="1031024" y="30514"/>
                  </a:cubicBezTo>
                  <a:cubicBezTo>
                    <a:pt x="1056384" y="31688"/>
                    <a:pt x="1084014" y="30377"/>
                    <a:pt x="1108169" y="39369"/>
                  </a:cubicBezTo>
                  <a:cubicBezTo>
                    <a:pt x="1164786" y="60461"/>
                    <a:pt x="1163384" y="131190"/>
                    <a:pt x="1159863" y="181147"/>
                  </a:cubicBezTo>
                  <a:cubicBezTo>
                    <a:pt x="1153310" y="181253"/>
                    <a:pt x="1146772" y="181345"/>
                    <a:pt x="1140219" y="181482"/>
                  </a:cubicBezTo>
                  <a:cubicBezTo>
                    <a:pt x="1139381" y="181497"/>
                    <a:pt x="1138634" y="181634"/>
                    <a:pt x="1137933" y="181848"/>
                  </a:cubicBezTo>
                  <a:cubicBezTo>
                    <a:pt x="1128911" y="181756"/>
                    <a:pt x="1119889" y="181665"/>
                    <a:pt x="1110852" y="181573"/>
                  </a:cubicBezTo>
                  <a:cubicBezTo>
                    <a:pt x="1117892" y="161091"/>
                    <a:pt x="1124689" y="139435"/>
                    <a:pt x="1120056" y="117642"/>
                  </a:cubicBezTo>
                  <a:cubicBezTo>
                    <a:pt x="1116186" y="99430"/>
                    <a:pt x="1104161" y="83596"/>
                    <a:pt x="1086010" y="78002"/>
                  </a:cubicBezTo>
                  <a:cubicBezTo>
                    <a:pt x="1075830" y="74863"/>
                    <a:pt x="1064766" y="74787"/>
                    <a:pt x="1054235" y="74147"/>
                  </a:cubicBezTo>
                  <a:cubicBezTo>
                    <a:pt x="1041616" y="73385"/>
                    <a:pt x="1029012" y="72607"/>
                    <a:pt x="1016394" y="71845"/>
                  </a:cubicBezTo>
                  <a:lnTo>
                    <a:pt x="940712" y="67243"/>
                  </a:lnTo>
                  <a:cubicBezTo>
                    <a:pt x="889750" y="64134"/>
                    <a:pt x="838802" y="61040"/>
                    <a:pt x="787839" y="57931"/>
                  </a:cubicBezTo>
                  <a:cubicBezTo>
                    <a:pt x="764462" y="56514"/>
                    <a:pt x="740779" y="53862"/>
                    <a:pt x="717339" y="54365"/>
                  </a:cubicBezTo>
                  <a:cubicBezTo>
                    <a:pt x="697908" y="54777"/>
                    <a:pt x="678447" y="59029"/>
                    <a:pt x="663603" y="72303"/>
                  </a:cubicBezTo>
                  <a:cubicBezTo>
                    <a:pt x="635028" y="97860"/>
                    <a:pt x="637543" y="141843"/>
                    <a:pt x="642115" y="176864"/>
                  </a:cubicBezTo>
                  <a:cubicBezTo>
                    <a:pt x="626585" y="176712"/>
                    <a:pt x="611071" y="176544"/>
                    <a:pt x="595541" y="176392"/>
                  </a:cubicBezTo>
                  <a:cubicBezTo>
                    <a:pt x="589628" y="128889"/>
                    <a:pt x="583822" y="70565"/>
                    <a:pt x="623293" y="35330"/>
                  </a:cubicBezTo>
                  <a:close/>
                  <a:moveTo>
                    <a:pt x="1095505" y="181421"/>
                  </a:moveTo>
                  <a:cubicBezTo>
                    <a:pt x="949460" y="179943"/>
                    <a:pt x="803430" y="178480"/>
                    <a:pt x="657385" y="177001"/>
                  </a:cubicBezTo>
                  <a:cubicBezTo>
                    <a:pt x="653514" y="148777"/>
                    <a:pt x="649567" y="111332"/>
                    <a:pt x="669577" y="87939"/>
                  </a:cubicBezTo>
                  <a:cubicBezTo>
                    <a:pt x="681266" y="74269"/>
                    <a:pt x="698808" y="70138"/>
                    <a:pt x="716105" y="69620"/>
                  </a:cubicBezTo>
                  <a:cubicBezTo>
                    <a:pt x="736938" y="68995"/>
                    <a:pt x="757985" y="71358"/>
                    <a:pt x="778756" y="72623"/>
                  </a:cubicBezTo>
                  <a:lnTo>
                    <a:pt x="1049678" y="89112"/>
                  </a:lnTo>
                  <a:cubicBezTo>
                    <a:pt x="1070481" y="90377"/>
                    <a:pt x="1092716" y="89890"/>
                    <a:pt x="1102317" y="111972"/>
                  </a:cubicBezTo>
                  <a:cubicBezTo>
                    <a:pt x="1111674" y="133507"/>
                    <a:pt x="1103064" y="157372"/>
                    <a:pt x="1095916" y="178190"/>
                  </a:cubicBezTo>
                  <a:cubicBezTo>
                    <a:pt x="1095520" y="179348"/>
                    <a:pt x="1095398" y="180430"/>
                    <a:pt x="1095505" y="181421"/>
                  </a:cubicBezTo>
                  <a:close/>
                  <a:moveTo>
                    <a:pt x="1874726" y="440730"/>
                  </a:moveTo>
                  <a:cubicBezTo>
                    <a:pt x="1873781" y="486861"/>
                    <a:pt x="1871571" y="532977"/>
                    <a:pt x="1868142" y="578987"/>
                  </a:cubicBezTo>
                  <a:cubicBezTo>
                    <a:pt x="1861315" y="670351"/>
                    <a:pt x="1849580" y="761318"/>
                    <a:pt x="1832968" y="851417"/>
                  </a:cubicBezTo>
                  <a:cubicBezTo>
                    <a:pt x="1825394" y="892504"/>
                    <a:pt x="1817286" y="933667"/>
                    <a:pt x="1806908" y="974145"/>
                  </a:cubicBezTo>
                  <a:cubicBezTo>
                    <a:pt x="1797657" y="1010218"/>
                    <a:pt x="1786044" y="1046093"/>
                    <a:pt x="1767711" y="1078676"/>
                  </a:cubicBezTo>
                  <a:cubicBezTo>
                    <a:pt x="1749560" y="1110954"/>
                    <a:pt x="1724688" y="1138584"/>
                    <a:pt x="1692684" y="1157558"/>
                  </a:cubicBezTo>
                  <a:cubicBezTo>
                    <a:pt x="1660345" y="1176745"/>
                    <a:pt x="1623571" y="1186834"/>
                    <a:pt x="1586705" y="1192915"/>
                  </a:cubicBezTo>
                  <a:cubicBezTo>
                    <a:pt x="1546685" y="1199529"/>
                    <a:pt x="1505964" y="1201510"/>
                    <a:pt x="1465517" y="1203751"/>
                  </a:cubicBezTo>
                  <a:cubicBezTo>
                    <a:pt x="1419111" y="1206326"/>
                    <a:pt x="1372659" y="1208155"/>
                    <a:pt x="1326193" y="1209329"/>
                  </a:cubicBezTo>
                  <a:cubicBezTo>
                    <a:pt x="1140234" y="1214007"/>
                    <a:pt x="954169" y="1208109"/>
                    <a:pt x="768515" y="1197426"/>
                  </a:cubicBezTo>
                  <a:cubicBezTo>
                    <a:pt x="674942" y="1192046"/>
                    <a:pt x="581429" y="1185432"/>
                    <a:pt x="487977" y="1178346"/>
                  </a:cubicBezTo>
                  <a:cubicBezTo>
                    <a:pt x="441571" y="1174825"/>
                    <a:pt x="395166" y="1171183"/>
                    <a:pt x="348760" y="1167510"/>
                  </a:cubicBezTo>
                  <a:cubicBezTo>
                    <a:pt x="309883" y="1164432"/>
                    <a:pt x="270792" y="1162146"/>
                    <a:pt x="232174" y="1156446"/>
                  </a:cubicBezTo>
                  <a:cubicBezTo>
                    <a:pt x="164661" y="1146464"/>
                    <a:pt x="92286" y="1124564"/>
                    <a:pt x="53790" y="1063604"/>
                  </a:cubicBezTo>
                  <a:cubicBezTo>
                    <a:pt x="33612" y="1031661"/>
                    <a:pt x="24803" y="993972"/>
                    <a:pt x="20689" y="956802"/>
                  </a:cubicBezTo>
                  <a:cubicBezTo>
                    <a:pt x="16025" y="914694"/>
                    <a:pt x="15979" y="872006"/>
                    <a:pt x="15492" y="829700"/>
                  </a:cubicBezTo>
                  <a:cubicBezTo>
                    <a:pt x="14409" y="736736"/>
                    <a:pt x="16863" y="643742"/>
                    <a:pt x="22837" y="550961"/>
                  </a:cubicBezTo>
                  <a:cubicBezTo>
                    <a:pt x="25748" y="505835"/>
                    <a:pt x="29208" y="460679"/>
                    <a:pt x="34115" y="415721"/>
                  </a:cubicBezTo>
                  <a:cubicBezTo>
                    <a:pt x="38260" y="377605"/>
                    <a:pt x="44341" y="338454"/>
                    <a:pt x="60450" y="303326"/>
                  </a:cubicBezTo>
                  <a:cubicBezTo>
                    <a:pt x="75354" y="270834"/>
                    <a:pt x="99007" y="244103"/>
                    <a:pt x="129929" y="226090"/>
                  </a:cubicBezTo>
                  <a:cubicBezTo>
                    <a:pt x="159068" y="209112"/>
                    <a:pt x="192154" y="200197"/>
                    <a:pt x="225286" y="195106"/>
                  </a:cubicBezTo>
                  <a:cubicBezTo>
                    <a:pt x="260322" y="189727"/>
                    <a:pt x="295968" y="188843"/>
                    <a:pt x="331341" y="188934"/>
                  </a:cubicBezTo>
                  <a:cubicBezTo>
                    <a:pt x="375765" y="189056"/>
                    <a:pt x="420190" y="189788"/>
                    <a:pt x="464615" y="190230"/>
                  </a:cubicBezTo>
                  <a:cubicBezTo>
                    <a:pt x="652188" y="192120"/>
                    <a:pt x="839778" y="194009"/>
                    <a:pt x="1027352" y="195914"/>
                  </a:cubicBezTo>
                  <a:cubicBezTo>
                    <a:pt x="1072843" y="196372"/>
                    <a:pt x="1118334" y="196829"/>
                    <a:pt x="1163826" y="197286"/>
                  </a:cubicBezTo>
                  <a:cubicBezTo>
                    <a:pt x="1165456" y="197301"/>
                    <a:pt x="1166813" y="196890"/>
                    <a:pt x="1167910" y="196189"/>
                  </a:cubicBezTo>
                  <a:cubicBezTo>
                    <a:pt x="1251486" y="195000"/>
                    <a:pt x="1335093" y="196402"/>
                    <a:pt x="1418578" y="200502"/>
                  </a:cubicBezTo>
                  <a:cubicBezTo>
                    <a:pt x="1509118" y="204952"/>
                    <a:pt x="1600467" y="210804"/>
                    <a:pt x="1690276" y="223514"/>
                  </a:cubicBezTo>
                  <a:cubicBezTo>
                    <a:pt x="1757546" y="233039"/>
                    <a:pt x="1834386" y="254177"/>
                    <a:pt x="1861422" y="324098"/>
                  </a:cubicBezTo>
                  <a:cubicBezTo>
                    <a:pt x="1875717" y="361116"/>
                    <a:pt x="1875519" y="401731"/>
                    <a:pt x="1874726" y="44073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987842-2C44-CB41-C56C-C2779814788B}"/>
                </a:ext>
              </a:extLst>
            </p:cNvPr>
            <p:cNvSpPr/>
            <p:nvPr/>
          </p:nvSpPr>
          <p:spPr>
            <a:xfrm>
              <a:off x="9868097" y="-666321"/>
              <a:ext cx="1656754" cy="833275"/>
            </a:xfrm>
            <a:custGeom>
              <a:avLst/>
              <a:gdLst>
                <a:gd name="connsiteX0" fmla="*/ 1653780 w 1656754"/>
                <a:gd name="connsiteY0" fmla="*/ 190279 h 833275"/>
                <a:gd name="connsiteX1" fmla="*/ 1626546 w 1656754"/>
                <a:gd name="connsiteY1" fmla="*/ 99205 h 833275"/>
                <a:gd name="connsiteX2" fmla="*/ 1560587 w 1656754"/>
                <a:gd name="connsiteY2" fmla="*/ 40013 h 833275"/>
                <a:gd name="connsiteX3" fmla="*/ 1470046 w 1656754"/>
                <a:gd name="connsiteY3" fmla="*/ 15446 h 833275"/>
                <a:gd name="connsiteX4" fmla="*/ 1361659 w 1656754"/>
                <a:gd name="connsiteY4" fmla="*/ 6104 h 833275"/>
                <a:gd name="connsiteX5" fmla="*/ 871434 w 1656754"/>
                <a:gd name="connsiteY5" fmla="*/ 6576 h 833275"/>
                <a:gd name="connsiteX6" fmla="*/ 752547 w 1656754"/>
                <a:gd name="connsiteY6" fmla="*/ 11697 h 833275"/>
                <a:gd name="connsiteX7" fmla="*/ 746192 w 1656754"/>
                <a:gd name="connsiteY7" fmla="*/ 15613 h 833275"/>
                <a:gd name="connsiteX8" fmla="*/ 283292 w 1656754"/>
                <a:gd name="connsiteY8" fmla="*/ 7521 h 833275"/>
                <a:gd name="connsiteX9" fmla="*/ 173915 w 1656754"/>
                <a:gd name="connsiteY9" fmla="*/ 16314 h 833275"/>
                <a:gd name="connsiteX10" fmla="*/ 85889 w 1656754"/>
                <a:gd name="connsiteY10" fmla="*/ 42878 h 833275"/>
                <a:gd name="connsiteX11" fmla="*/ 24167 w 1656754"/>
                <a:gd name="connsiteY11" fmla="*/ 107373 h 833275"/>
                <a:gd name="connsiteX12" fmla="*/ 3409 w 1656754"/>
                <a:gd name="connsiteY12" fmla="*/ 198311 h 833275"/>
                <a:gd name="connsiteX13" fmla="*/ 1642 w 1656754"/>
                <a:gd name="connsiteY13" fmla="*/ 306941 h 833275"/>
                <a:gd name="connsiteX14" fmla="*/ 1017 w 1656754"/>
                <a:gd name="connsiteY14" fmla="*/ 428755 h 833275"/>
                <a:gd name="connsiteX15" fmla="*/ 12980 w 1656754"/>
                <a:gd name="connsiteY15" fmla="*/ 634129 h 833275"/>
                <a:gd name="connsiteX16" fmla="*/ 54966 w 1656754"/>
                <a:gd name="connsiteY16" fmla="*/ 715449 h 833275"/>
                <a:gd name="connsiteX17" fmla="*/ 131532 w 1656754"/>
                <a:gd name="connsiteY17" fmla="*/ 766625 h 833275"/>
                <a:gd name="connsiteX18" fmla="*/ 222439 w 1656754"/>
                <a:gd name="connsiteY18" fmla="*/ 790171 h 833275"/>
                <a:gd name="connsiteX19" fmla="*/ 336221 w 1656754"/>
                <a:gd name="connsiteY19" fmla="*/ 805807 h 833275"/>
                <a:gd name="connsiteX20" fmla="*/ 817302 w 1656754"/>
                <a:gd name="connsiteY20" fmla="*/ 833255 h 833275"/>
                <a:gd name="connsiteX21" fmla="*/ 1299861 w 1656754"/>
                <a:gd name="connsiteY21" fmla="*/ 815820 h 833275"/>
                <a:gd name="connsiteX22" fmla="*/ 1494186 w 1656754"/>
                <a:gd name="connsiteY22" fmla="*/ 785310 h 833275"/>
                <a:gd name="connsiteX23" fmla="*/ 1566439 w 1656754"/>
                <a:gd name="connsiteY23" fmla="*/ 732579 h 833275"/>
                <a:gd name="connsiteX24" fmla="*/ 1607999 w 1656754"/>
                <a:gd name="connsiteY24" fmla="*/ 643745 h 833275"/>
                <a:gd name="connsiteX25" fmla="*/ 1648370 w 1656754"/>
                <a:gd name="connsiteY25" fmla="*/ 415816 h 833275"/>
                <a:gd name="connsiteX26" fmla="*/ 1656081 w 1656754"/>
                <a:gd name="connsiteY26" fmla="*/ 295146 h 833275"/>
                <a:gd name="connsiteX27" fmla="*/ 1653780 w 1656754"/>
                <a:gd name="connsiteY27" fmla="*/ 190279 h 833275"/>
                <a:gd name="connsiteX28" fmla="*/ 1640658 w 1656754"/>
                <a:gd name="connsiteY28" fmla="*/ 301516 h 833275"/>
                <a:gd name="connsiteX29" fmla="*/ 1616792 w 1656754"/>
                <a:gd name="connsiteY29" fmla="*/ 531960 h 833275"/>
                <a:gd name="connsiteX30" fmla="*/ 1593292 w 1656754"/>
                <a:gd name="connsiteY30" fmla="*/ 639691 h 833275"/>
                <a:gd name="connsiteX31" fmla="*/ 1551428 w 1656754"/>
                <a:gd name="connsiteY31" fmla="*/ 726940 h 833275"/>
                <a:gd name="connsiteX32" fmla="*/ 1388406 w 1656754"/>
                <a:gd name="connsiteY32" fmla="*/ 793768 h 833275"/>
                <a:gd name="connsiteX33" fmla="*/ 1164865 w 1656754"/>
                <a:gd name="connsiteY33" fmla="*/ 808718 h 833275"/>
                <a:gd name="connsiteX34" fmla="*/ 931541 w 1656754"/>
                <a:gd name="connsiteY34" fmla="*/ 817131 h 833275"/>
                <a:gd name="connsiteX35" fmla="*/ 464084 w 1656754"/>
                <a:gd name="connsiteY35" fmla="*/ 803521 h 833275"/>
                <a:gd name="connsiteX36" fmla="*/ 235271 w 1656754"/>
                <a:gd name="connsiteY36" fmla="*/ 776912 h 833275"/>
                <a:gd name="connsiteX37" fmla="*/ 69125 w 1656754"/>
                <a:gd name="connsiteY37" fmla="*/ 708378 h 833275"/>
                <a:gd name="connsiteX38" fmla="*/ 16166 w 1656754"/>
                <a:gd name="connsiteY38" fmla="*/ 533972 h 833275"/>
                <a:gd name="connsiteX39" fmla="*/ 16882 w 1656754"/>
                <a:gd name="connsiteY39" fmla="*/ 306957 h 833275"/>
                <a:gd name="connsiteX40" fmla="*/ 18390 w 1656754"/>
                <a:gd name="connsiteY40" fmla="*/ 202197 h 833275"/>
                <a:gd name="connsiteX41" fmla="*/ 38949 w 1656754"/>
                <a:gd name="connsiteY41" fmla="*/ 111763 h 833275"/>
                <a:gd name="connsiteX42" fmla="*/ 190938 w 1656754"/>
                <a:gd name="connsiteY42" fmla="*/ 29375 h 833275"/>
                <a:gd name="connsiteX43" fmla="*/ 419858 w 1656754"/>
                <a:gd name="connsiteY43" fmla="*/ 19698 h 833275"/>
                <a:gd name="connsiteX44" fmla="*/ 655865 w 1656754"/>
                <a:gd name="connsiteY44" fmla="*/ 26281 h 833275"/>
                <a:gd name="connsiteX45" fmla="*/ 771353 w 1656754"/>
                <a:gd name="connsiteY45" fmla="*/ 32195 h 833275"/>
                <a:gd name="connsiteX46" fmla="*/ 778653 w 1656754"/>
                <a:gd name="connsiteY46" fmla="*/ 25779 h 833275"/>
                <a:gd name="connsiteX47" fmla="*/ 1228248 w 1656754"/>
                <a:gd name="connsiteY47" fmla="*/ 16010 h 833275"/>
                <a:gd name="connsiteX48" fmla="*/ 1456742 w 1656754"/>
                <a:gd name="connsiteY48" fmla="*/ 29009 h 833275"/>
                <a:gd name="connsiteX49" fmla="*/ 1613379 w 1656754"/>
                <a:gd name="connsiteY49" fmla="*/ 106886 h 833275"/>
                <a:gd name="connsiteX50" fmla="*/ 1639180 w 1656754"/>
                <a:gd name="connsiteY50" fmla="*/ 196771 h 833275"/>
                <a:gd name="connsiteX51" fmla="*/ 1640658 w 1656754"/>
                <a:gd name="connsiteY51" fmla="*/ 301516 h 83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56754" h="833275">
                  <a:moveTo>
                    <a:pt x="1653780" y="190279"/>
                  </a:moveTo>
                  <a:cubicBezTo>
                    <a:pt x="1650290" y="158656"/>
                    <a:pt x="1642990" y="126789"/>
                    <a:pt x="1626546" y="99205"/>
                  </a:cubicBezTo>
                  <a:cubicBezTo>
                    <a:pt x="1611047" y="73190"/>
                    <a:pt x="1587791" y="53073"/>
                    <a:pt x="1560587" y="40013"/>
                  </a:cubicBezTo>
                  <a:cubicBezTo>
                    <a:pt x="1532149" y="26358"/>
                    <a:pt x="1501136" y="19637"/>
                    <a:pt x="1470046" y="15446"/>
                  </a:cubicBezTo>
                  <a:cubicBezTo>
                    <a:pt x="1434141" y="10599"/>
                    <a:pt x="1397808" y="8313"/>
                    <a:pt x="1361659" y="6104"/>
                  </a:cubicBezTo>
                  <a:cubicBezTo>
                    <a:pt x="1198424" y="-3924"/>
                    <a:pt x="1034731" y="-23"/>
                    <a:pt x="871434" y="6576"/>
                  </a:cubicBezTo>
                  <a:cubicBezTo>
                    <a:pt x="831795" y="8176"/>
                    <a:pt x="792171" y="9944"/>
                    <a:pt x="752547" y="11697"/>
                  </a:cubicBezTo>
                  <a:cubicBezTo>
                    <a:pt x="749438" y="11834"/>
                    <a:pt x="747320" y="13465"/>
                    <a:pt x="746192" y="15613"/>
                  </a:cubicBezTo>
                  <a:cubicBezTo>
                    <a:pt x="592054" y="7475"/>
                    <a:pt x="437597" y="69"/>
                    <a:pt x="283292" y="7521"/>
                  </a:cubicBezTo>
                  <a:cubicBezTo>
                    <a:pt x="246807" y="9274"/>
                    <a:pt x="210110" y="11133"/>
                    <a:pt x="173915" y="16314"/>
                  </a:cubicBezTo>
                  <a:cubicBezTo>
                    <a:pt x="143526" y="20673"/>
                    <a:pt x="113016" y="28095"/>
                    <a:pt x="85889" y="42878"/>
                  </a:cubicBezTo>
                  <a:cubicBezTo>
                    <a:pt x="59081" y="57493"/>
                    <a:pt x="37334" y="79759"/>
                    <a:pt x="24167" y="107373"/>
                  </a:cubicBezTo>
                  <a:cubicBezTo>
                    <a:pt x="10633" y="135766"/>
                    <a:pt x="5528" y="167160"/>
                    <a:pt x="3409" y="198311"/>
                  </a:cubicBezTo>
                  <a:cubicBezTo>
                    <a:pt x="956" y="234414"/>
                    <a:pt x="1824" y="270777"/>
                    <a:pt x="1642" y="306941"/>
                  </a:cubicBezTo>
                  <a:cubicBezTo>
                    <a:pt x="1428" y="347541"/>
                    <a:pt x="1230" y="388140"/>
                    <a:pt x="1017" y="428755"/>
                  </a:cubicBezTo>
                  <a:cubicBezTo>
                    <a:pt x="666" y="496588"/>
                    <a:pt x="-4637" y="567850"/>
                    <a:pt x="12980" y="634129"/>
                  </a:cubicBezTo>
                  <a:cubicBezTo>
                    <a:pt x="20905" y="663938"/>
                    <a:pt x="34362" y="692300"/>
                    <a:pt x="54966" y="715449"/>
                  </a:cubicBezTo>
                  <a:cubicBezTo>
                    <a:pt x="75723" y="738767"/>
                    <a:pt x="102789" y="755089"/>
                    <a:pt x="131532" y="766625"/>
                  </a:cubicBezTo>
                  <a:cubicBezTo>
                    <a:pt x="160656" y="778314"/>
                    <a:pt x="191562" y="785020"/>
                    <a:pt x="222439" y="790171"/>
                  </a:cubicBezTo>
                  <a:cubicBezTo>
                    <a:pt x="260188" y="796466"/>
                    <a:pt x="298227" y="801266"/>
                    <a:pt x="336221" y="805807"/>
                  </a:cubicBezTo>
                  <a:cubicBezTo>
                    <a:pt x="495814" y="824873"/>
                    <a:pt x="656611" y="832797"/>
                    <a:pt x="817302" y="833255"/>
                  </a:cubicBezTo>
                  <a:cubicBezTo>
                    <a:pt x="978312" y="833712"/>
                    <a:pt x="1139247" y="826686"/>
                    <a:pt x="1299861" y="815820"/>
                  </a:cubicBezTo>
                  <a:cubicBezTo>
                    <a:pt x="1364555" y="811446"/>
                    <a:pt x="1433409" y="810547"/>
                    <a:pt x="1494186" y="785310"/>
                  </a:cubicBezTo>
                  <a:cubicBezTo>
                    <a:pt x="1522137" y="773697"/>
                    <a:pt x="1547572" y="756476"/>
                    <a:pt x="1566439" y="732579"/>
                  </a:cubicBezTo>
                  <a:cubicBezTo>
                    <a:pt x="1586968" y="706595"/>
                    <a:pt x="1599175" y="675384"/>
                    <a:pt x="1607999" y="643745"/>
                  </a:cubicBezTo>
                  <a:cubicBezTo>
                    <a:pt x="1628694" y="569664"/>
                    <a:pt x="1640551" y="492244"/>
                    <a:pt x="1648370" y="415816"/>
                  </a:cubicBezTo>
                  <a:cubicBezTo>
                    <a:pt x="1652469" y="375704"/>
                    <a:pt x="1655045" y="335455"/>
                    <a:pt x="1656081" y="295146"/>
                  </a:cubicBezTo>
                  <a:cubicBezTo>
                    <a:pt x="1656965" y="260276"/>
                    <a:pt x="1657605" y="225011"/>
                    <a:pt x="1653780" y="190279"/>
                  </a:cubicBezTo>
                  <a:close/>
                  <a:moveTo>
                    <a:pt x="1640658" y="301516"/>
                  </a:moveTo>
                  <a:cubicBezTo>
                    <a:pt x="1638372" y="378783"/>
                    <a:pt x="1630417" y="455867"/>
                    <a:pt x="1616792" y="531960"/>
                  </a:cubicBezTo>
                  <a:cubicBezTo>
                    <a:pt x="1610331" y="568079"/>
                    <a:pt x="1603167" y="604335"/>
                    <a:pt x="1593292" y="639691"/>
                  </a:cubicBezTo>
                  <a:cubicBezTo>
                    <a:pt x="1584621" y="670766"/>
                    <a:pt x="1572687" y="702145"/>
                    <a:pt x="1551428" y="726940"/>
                  </a:cubicBezTo>
                  <a:cubicBezTo>
                    <a:pt x="1511149" y="773926"/>
                    <a:pt x="1447186" y="787596"/>
                    <a:pt x="1388406" y="793768"/>
                  </a:cubicBezTo>
                  <a:cubicBezTo>
                    <a:pt x="1314233" y="801571"/>
                    <a:pt x="1239312" y="804817"/>
                    <a:pt x="1164865" y="808718"/>
                  </a:cubicBezTo>
                  <a:cubicBezTo>
                    <a:pt x="1087141" y="812788"/>
                    <a:pt x="1009356" y="815729"/>
                    <a:pt x="931541" y="817131"/>
                  </a:cubicBezTo>
                  <a:cubicBezTo>
                    <a:pt x="775635" y="819920"/>
                    <a:pt x="619502" y="816506"/>
                    <a:pt x="464084" y="803521"/>
                  </a:cubicBezTo>
                  <a:cubicBezTo>
                    <a:pt x="387610" y="797136"/>
                    <a:pt x="311105" y="788846"/>
                    <a:pt x="235271" y="776912"/>
                  </a:cubicBezTo>
                  <a:cubicBezTo>
                    <a:pt x="176292" y="767616"/>
                    <a:pt x="111827" y="753443"/>
                    <a:pt x="69125" y="708378"/>
                  </a:cubicBezTo>
                  <a:cubicBezTo>
                    <a:pt x="25264" y="662109"/>
                    <a:pt x="17598" y="594856"/>
                    <a:pt x="16166" y="533972"/>
                  </a:cubicBezTo>
                  <a:cubicBezTo>
                    <a:pt x="14382" y="458381"/>
                    <a:pt x="16485" y="382562"/>
                    <a:pt x="16882" y="306957"/>
                  </a:cubicBezTo>
                  <a:cubicBezTo>
                    <a:pt x="17064" y="272072"/>
                    <a:pt x="16302" y="237035"/>
                    <a:pt x="18390" y="202197"/>
                  </a:cubicBezTo>
                  <a:cubicBezTo>
                    <a:pt x="20234" y="171397"/>
                    <a:pt x="24852" y="139576"/>
                    <a:pt x="38949" y="111763"/>
                  </a:cubicBezTo>
                  <a:cubicBezTo>
                    <a:pt x="68058" y="54354"/>
                    <a:pt x="131380" y="36126"/>
                    <a:pt x="190938" y="29375"/>
                  </a:cubicBezTo>
                  <a:cubicBezTo>
                    <a:pt x="266665" y="20780"/>
                    <a:pt x="343719" y="19652"/>
                    <a:pt x="419858" y="19698"/>
                  </a:cubicBezTo>
                  <a:cubicBezTo>
                    <a:pt x="498573" y="19743"/>
                    <a:pt x="577257" y="22563"/>
                    <a:pt x="655865" y="26281"/>
                  </a:cubicBezTo>
                  <a:cubicBezTo>
                    <a:pt x="694361" y="28110"/>
                    <a:pt x="732857" y="30152"/>
                    <a:pt x="771353" y="32195"/>
                  </a:cubicBezTo>
                  <a:cubicBezTo>
                    <a:pt x="775910" y="32438"/>
                    <a:pt x="778333" y="29284"/>
                    <a:pt x="778653" y="25779"/>
                  </a:cubicBezTo>
                  <a:cubicBezTo>
                    <a:pt x="928416" y="19149"/>
                    <a:pt x="1078317" y="13007"/>
                    <a:pt x="1228248" y="16010"/>
                  </a:cubicBezTo>
                  <a:cubicBezTo>
                    <a:pt x="1304372" y="17534"/>
                    <a:pt x="1381044" y="20323"/>
                    <a:pt x="1456742" y="29009"/>
                  </a:cubicBezTo>
                  <a:cubicBezTo>
                    <a:pt x="1515934" y="35806"/>
                    <a:pt x="1580780" y="52098"/>
                    <a:pt x="1613379" y="106886"/>
                  </a:cubicBezTo>
                  <a:cubicBezTo>
                    <a:pt x="1629502" y="133998"/>
                    <a:pt x="1636284" y="165666"/>
                    <a:pt x="1639180" y="196771"/>
                  </a:cubicBezTo>
                  <a:cubicBezTo>
                    <a:pt x="1642426" y="231503"/>
                    <a:pt x="1641694" y="266677"/>
                    <a:pt x="1640658" y="301516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77C3CD0-FAAC-98F8-ADA2-11807E9B4CBC}"/>
                </a:ext>
              </a:extLst>
            </p:cNvPr>
            <p:cNvSpPr/>
            <p:nvPr/>
          </p:nvSpPr>
          <p:spPr>
            <a:xfrm>
              <a:off x="10380706" y="-498006"/>
              <a:ext cx="595900" cy="499067"/>
            </a:xfrm>
            <a:custGeom>
              <a:avLst/>
              <a:gdLst>
                <a:gd name="connsiteX0" fmla="*/ 592928 w 595900"/>
                <a:gd name="connsiteY0" fmla="*/ 143807 h 499067"/>
                <a:gd name="connsiteX1" fmla="*/ 588066 w 595900"/>
                <a:gd name="connsiteY1" fmla="*/ 130472 h 499067"/>
                <a:gd name="connsiteX2" fmla="*/ 415199 w 595900"/>
                <a:gd name="connsiteY2" fmla="*/ 136538 h 499067"/>
                <a:gd name="connsiteX3" fmla="*/ 411617 w 595900"/>
                <a:gd name="connsiteY3" fmla="*/ 16157 h 499067"/>
                <a:gd name="connsiteX4" fmla="*/ 407518 w 595900"/>
                <a:gd name="connsiteY4" fmla="*/ 1908 h 499067"/>
                <a:gd name="connsiteX5" fmla="*/ 179680 w 595900"/>
                <a:gd name="connsiteY5" fmla="*/ 3218 h 499067"/>
                <a:gd name="connsiteX6" fmla="*/ 166436 w 595900"/>
                <a:gd name="connsiteY6" fmla="*/ 8141 h 499067"/>
                <a:gd name="connsiteX7" fmla="*/ 172883 w 595900"/>
                <a:gd name="connsiteY7" fmla="*/ 168603 h 499067"/>
                <a:gd name="connsiteX8" fmla="*/ 8321 w 595900"/>
                <a:gd name="connsiteY8" fmla="*/ 169212 h 499067"/>
                <a:gd name="connsiteX9" fmla="*/ 701 w 595900"/>
                <a:gd name="connsiteY9" fmla="*/ 176832 h 499067"/>
                <a:gd name="connsiteX10" fmla="*/ 11476 w 595900"/>
                <a:gd name="connsiteY10" fmla="*/ 300353 h 499067"/>
                <a:gd name="connsiteX11" fmla="*/ 18821 w 595900"/>
                <a:gd name="connsiteY11" fmla="*/ 305946 h 499067"/>
                <a:gd name="connsiteX12" fmla="*/ 141183 w 595900"/>
                <a:gd name="connsiteY12" fmla="*/ 298417 h 499067"/>
                <a:gd name="connsiteX13" fmla="*/ 189692 w 595900"/>
                <a:gd name="connsiteY13" fmla="*/ 304026 h 499067"/>
                <a:gd name="connsiteX14" fmla="*/ 194981 w 595900"/>
                <a:gd name="connsiteY14" fmla="*/ 324843 h 499067"/>
                <a:gd name="connsiteX15" fmla="*/ 194569 w 595900"/>
                <a:gd name="connsiteY15" fmla="*/ 352733 h 499067"/>
                <a:gd name="connsiteX16" fmla="*/ 193441 w 595900"/>
                <a:gd name="connsiteY16" fmla="*/ 415186 h 499067"/>
                <a:gd name="connsiteX17" fmla="*/ 193990 w 595900"/>
                <a:gd name="connsiteY17" fmla="*/ 468739 h 499067"/>
                <a:gd name="connsiteX18" fmla="*/ 217612 w 595900"/>
                <a:gd name="connsiteY18" fmla="*/ 497817 h 499067"/>
                <a:gd name="connsiteX19" fmla="*/ 244252 w 595900"/>
                <a:gd name="connsiteY19" fmla="*/ 498717 h 499067"/>
                <a:gd name="connsiteX20" fmla="*/ 274610 w 595900"/>
                <a:gd name="connsiteY20" fmla="*/ 498275 h 499067"/>
                <a:gd name="connsiteX21" fmla="*/ 414254 w 595900"/>
                <a:gd name="connsiteY21" fmla="*/ 496263 h 499067"/>
                <a:gd name="connsiteX22" fmla="*/ 421874 w 595900"/>
                <a:gd name="connsiteY22" fmla="*/ 488643 h 499067"/>
                <a:gd name="connsiteX23" fmla="*/ 426964 w 595900"/>
                <a:gd name="connsiteY23" fmla="*/ 326565 h 499067"/>
                <a:gd name="connsiteX24" fmla="*/ 512537 w 595900"/>
                <a:gd name="connsiteY24" fmla="*/ 321506 h 499067"/>
                <a:gd name="connsiteX25" fmla="*/ 557738 w 595900"/>
                <a:gd name="connsiteY25" fmla="*/ 318839 h 499067"/>
                <a:gd name="connsiteX26" fmla="*/ 588340 w 595900"/>
                <a:gd name="connsiteY26" fmla="*/ 310122 h 499067"/>
                <a:gd name="connsiteX27" fmla="*/ 595198 w 595900"/>
                <a:gd name="connsiteY27" fmla="*/ 278864 h 499067"/>
                <a:gd name="connsiteX28" fmla="*/ 595899 w 595900"/>
                <a:gd name="connsiteY28" fmla="*/ 233434 h 499067"/>
                <a:gd name="connsiteX29" fmla="*/ 592928 w 595900"/>
                <a:gd name="connsiteY29" fmla="*/ 143807 h 499067"/>
                <a:gd name="connsiteX30" fmla="*/ 580355 w 595900"/>
                <a:gd name="connsiteY30" fmla="*/ 263700 h 499067"/>
                <a:gd name="connsiteX31" fmla="*/ 579745 w 595900"/>
                <a:gd name="connsiteY31" fmla="*/ 284899 h 499067"/>
                <a:gd name="connsiteX32" fmla="*/ 577459 w 595900"/>
                <a:gd name="connsiteY32" fmla="*/ 299240 h 499067"/>
                <a:gd name="connsiteX33" fmla="*/ 563743 w 595900"/>
                <a:gd name="connsiteY33" fmla="*/ 303233 h 499067"/>
                <a:gd name="connsiteX34" fmla="*/ 542651 w 595900"/>
                <a:gd name="connsiteY34" fmla="*/ 304483 h 499067"/>
                <a:gd name="connsiteX35" fmla="*/ 503469 w 595900"/>
                <a:gd name="connsiteY35" fmla="*/ 306799 h 499067"/>
                <a:gd name="connsiteX36" fmla="*/ 422102 w 595900"/>
                <a:gd name="connsiteY36" fmla="*/ 311600 h 499067"/>
                <a:gd name="connsiteX37" fmla="*/ 414863 w 595900"/>
                <a:gd name="connsiteY37" fmla="*/ 318336 h 499067"/>
                <a:gd name="connsiteX38" fmla="*/ 411770 w 595900"/>
                <a:gd name="connsiteY38" fmla="*/ 324249 h 499067"/>
                <a:gd name="connsiteX39" fmla="*/ 406847 w 595900"/>
                <a:gd name="connsiteY39" fmla="*/ 481114 h 499067"/>
                <a:gd name="connsiteX40" fmla="*/ 289773 w 595900"/>
                <a:gd name="connsiteY40" fmla="*/ 482806 h 499067"/>
                <a:gd name="connsiteX41" fmla="*/ 229591 w 595900"/>
                <a:gd name="connsiteY41" fmla="*/ 483660 h 499067"/>
                <a:gd name="connsiteX42" fmla="*/ 211257 w 595900"/>
                <a:gd name="connsiteY42" fmla="*/ 474333 h 499067"/>
                <a:gd name="connsiteX43" fmla="*/ 208011 w 595900"/>
                <a:gd name="connsiteY43" fmla="*/ 454261 h 499067"/>
                <a:gd name="connsiteX44" fmla="*/ 210190 w 595900"/>
                <a:gd name="connsiteY44" fmla="*/ 331381 h 499067"/>
                <a:gd name="connsiteX45" fmla="*/ 198989 w 595900"/>
                <a:gd name="connsiteY45" fmla="*/ 291681 h 499067"/>
                <a:gd name="connsiteX46" fmla="*/ 156103 w 595900"/>
                <a:gd name="connsiteY46" fmla="*/ 282232 h 499067"/>
                <a:gd name="connsiteX47" fmla="*/ 24826 w 595900"/>
                <a:gd name="connsiteY47" fmla="*/ 290310 h 499067"/>
                <a:gd name="connsiteX48" fmla="*/ 15560 w 595900"/>
                <a:gd name="connsiteY48" fmla="*/ 184407 h 499067"/>
                <a:gd name="connsiteX49" fmla="*/ 180792 w 595900"/>
                <a:gd name="connsiteY49" fmla="*/ 183797 h 499067"/>
                <a:gd name="connsiteX50" fmla="*/ 188412 w 595900"/>
                <a:gd name="connsiteY50" fmla="*/ 176177 h 499067"/>
                <a:gd name="connsiteX51" fmla="*/ 182072 w 595900"/>
                <a:gd name="connsiteY51" fmla="*/ 18321 h 499067"/>
                <a:gd name="connsiteX52" fmla="*/ 396423 w 595900"/>
                <a:gd name="connsiteY52" fmla="*/ 16752 h 499067"/>
                <a:gd name="connsiteX53" fmla="*/ 399898 w 595900"/>
                <a:gd name="connsiteY53" fmla="*/ 138245 h 499067"/>
                <a:gd name="connsiteX54" fmla="*/ 402443 w 595900"/>
                <a:gd name="connsiteY54" fmla="*/ 152052 h 499067"/>
                <a:gd name="connsiteX55" fmla="*/ 411876 w 595900"/>
                <a:gd name="connsiteY55" fmla="*/ 151869 h 499067"/>
                <a:gd name="connsiteX56" fmla="*/ 577809 w 595900"/>
                <a:gd name="connsiteY56" fmla="*/ 146048 h 499067"/>
                <a:gd name="connsiteX57" fmla="*/ 580614 w 595900"/>
                <a:gd name="connsiteY57" fmla="*/ 224305 h 499067"/>
                <a:gd name="connsiteX58" fmla="*/ 580355 w 595900"/>
                <a:gd name="connsiteY58" fmla="*/ 263700 h 4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5900" h="499067">
                  <a:moveTo>
                    <a:pt x="592928" y="143807"/>
                  </a:moveTo>
                  <a:cubicBezTo>
                    <a:pt x="597439" y="139662"/>
                    <a:pt x="595838" y="130198"/>
                    <a:pt x="588066" y="130472"/>
                  </a:cubicBezTo>
                  <a:lnTo>
                    <a:pt x="415199" y="136538"/>
                  </a:lnTo>
                  <a:cubicBezTo>
                    <a:pt x="416403" y="96365"/>
                    <a:pt x="415214" y="56193"/>
                    <a:pt x="411617" y="16157"/>
                  </a:cubicBezTo>
                  <a:cubicBezTo>
                    <a:pt x="417043" y="12835"/>
                    <a:pt x="415686" y="2213"/>
                    <a:pt x="407518" y="1908"/>
                  </a:cubicBezTo>
                  <a:cubicBezTo>
                    <a:pt x="331592" y="-1018"/>
                    <a:pt x="255575" y="-576"/>
                    <a:pt x="179680" y="3218"/>
                  </a:cubicBezTo>
                  <a:cubicBezTo>
                    <a:pt x="175473" y="-1201"/>
                    <a:pt x="166116" y="414"/>
                    <a:pt x="166436" y="8141"/>
                  </a:cubicBezTo>
                  <a:cubicBezTo>
                    <a:pt x="168585" y="61633"/>
                    <a:pt x="170734" y="115110"/>
                    <a:pt x="172883" y="168603"/>
                  </a:cubicBezTo>
                  <a:cubicBezTo>
                    <a:pt x="118034" y="168801"/>
                    <a:pt x="63170" y="168999"/>
                    <a:pt x="8321" y="169212"/>
                  </a:cubicBezTo>
                  <a:cubicBezTo>
                    <a:pt x="4023" y="169228"/>
                    <a:pt x="945" y="172702"/>
                    <a:pt x="701" y="176832"/>
                  </a:cubicBezTo>
                  <a:cubicBezTo>
                    <a:pt x="-1676" y="218316"/>
                    <a:pt x="2012" y="259890"/>
                    <a:pt x="11476" y="300353"/>
                  </a:cubicBezTo>
                  <a:cubicBezTo>
                    <a:pt x="12192" y="303431"/>
                    <a:pt x="15606" y="306144"/>
                    <a:pt x="18821" y="305946"/>
                  </a:cubicBezTo>
                  <a:lnTo>
                    <a:pt x="141183" y="298417"/>
                  </a:lnTo>
                  <a:cubicBezTo>
                    <a:pt x="154595" y="297594"/>
                    <a:pt x="179588" y="291803"/>
                    <a:pt x="189692" y="304026"/>
                  </a:cubicBezTo>
                  <a:cubicBezTo>
                    <a:pt x="194356" y="309664"/>
                    <a:pt x="194828" y="317879"/>
                    <a:pt x="194981" y="324843"/>
                  </a:cubicBezTo>
                  <a:cubicBezTo>
                    <a:pt x="195179" y="334125"/>
                    <a:pt x="194737" y="343452"/>
                    <a:pt x="194569" y="352733"/>
                  </a:cubicBezTo>
                  <a:cubicBezTo>
                    <a:pt x="194188" y="373551"/>
                    <a:pt x="193807" y="394368"/>
                    <a:pt x="193441" y="415186"/>
                  </a:cubicBezTo>
                  <a:cubicBezTo>
                    <a:pt x="193121" y="432788"/>
                    <a:pt x="191079" y="451290"/>
                    <a:pt x="193990" y="468739"/>
                  </a:cubicBezTo>
                  <a:cubicBezTo>
                    <a:pt x="196230" y="482090"/>
                    <a:pt x="203637" y="494556"/>
                    <a:pt x="217612" y="497817"/>
                  </a:cubicBezTo>
                  <a:cubicBezTo>
                    <a:pt x="226192" y="499829"/>
                    <a:pt x="235519" y="498838"/>
                    <a:pt x="244252" y="498717"/>
                  </a:cubicBezTo>
                  <a:cubicBezTo>
                    <a:pt x="254371" y="498564"/>
                    <a:pt x="264490" y="498427"/>
                    <a:pt x="274610" y="498275"/>
                  </a:cubicBezTo>
                  <a:cubicBezTo>
                    <a:pt x="321153" y="497604"/>
                    <a:pt x="367696" y="496933"/>
                    <a:pt x="414254" y="496263"/>
                  </a:cubicBezTo>
                  <a:cubicBezTo>
                    <a:pt x="418475" y="496202"/>
                    <a:pt x="421737" y="492819"/>
                    <a:pt x="421874" y="488643"/>
                  </a:cubicBezTo>
                  <a:cubicBezTo>
                    <a:pt x="423565" y="434617"/>
                    <a:pt x="425257" y="380591"/>
                    <a:pt x="426964" y="326565"/>
                  </a:cubicBezTo>
                  <a:cubicBezTo>
                    <a:pt x="455493" y="324874"/>
                    <a:pt x="484007" y="323197"/>
                    <a:pt x="512537" y="321506"/>
                  </a:cubicBezTo>
                  <a:lnTo>
                    <a:pt x="557738" y="318839"/>
                  </a:lnTo>
                  <a:cubicBezTo>
                    <a:pt x="568361" y="318214"/>
                    <a:pt x="580736" y="318900"/>
                    <a:pt x="588340" y="310122"/>
                  </a:cubicBezTo>
                  <a:cubicBezTo>
                    <a:pt x="595625" y="301724"/>
                    <a:pt x="594878" y="289258"/>
                    <a:pt x="595198" y="278864"/>
                  </a:cubicBezTo>
                  <a:cubicBezTo>
                    <a:pt x="595671" y="263731"/>
                    <a:pt x="595915" y="248582"/>
                    <a:pt x="595899" y="233434"/>
                  </a:cubicBezTo>
                  <a:cubicBezTo>
                    <a:pt x="595869" y="203518"/>
                    <a:pt x="594848" y="173632"/>
                    <a:pt x="592928" y="143807"/>
                  </a:cubicBezTo>
                  <a:close/>
                  <a:moveTo>
                    <a:pt x="580355" y="263700"/>
                  </a:moveTo>
                  <a:cubicBezTo>
                    <a:pt x="580202" y="270772"/>
                    <a:pt x="580019" y="277828"/>
                    <a:pt x="579745" y="284899"/>
                  </a:cubicBezTo>
                  <a:cubicBezTo>
                    <a:pt x="579577" y="289426"/>
                    <a:pt x="580019" y="295308"/>
                    <a:pt x="577459" y="299240"/>
                  </a:cubicBezTo>
                  <a:cubicBezTo>
                    <a:pt x="574685" y="303477"/>
                    <a:pt x="568223" y="302959"/>
                    <a:pt x="563743" y="303233"/>
                  </a:cubicBezTo>
                  <a:cubicBezTo>
                    <a:pt x="556717" y="303660"/>
                    <a:pt x="549676" y="304056"/>
                    <a:pt x="542651" y="304483"/>
                  </a:cubicBezTo>
                  <a:cubicBezTo>
                    <a:pt x="529590" y="305260"/>
                    <a:pt x="516529" y="306022"/>
                    <a:pt x="503469" y="306799"/>
                  </a:cubicBezTo>
                  <a:cubicBezTo>
                    <a:pt x="476342" y="308400"/>
                    <a:pt x="449230" y="310000"/>
                    <a:pt x="422102" y="311600"/>
                  </a:cubicBezTo>
                  <a:cubicBezTo>
                    <a:pt x="417789" y="311859"/>
                    <a:pt x="415382" y="314983"/>
                    <a:pt x="414863" y="318336"/>
                  </a:cubicBezTo>
                  <a:cubicBezTo>
                    <a:pt x="413111" y="319540"/>
                    <a:pt x="411861" y="321521"/>
                    <a:pt x="411770" y="324249"/>
                  </a:cubicBezTo>
                  <a:cubicBezTo>
                    <a:pt x="410124" y="376537"/>
                    <a:pt x="408493" y="428826"/>
                    <a:pt x="406847" y="481114"/>
                  </a:cubicBezTo>
                  <a:cubicBezTo>
                    <a:pt x="367817" y="481678"/>
                    <a:pt x="328803" y="482242"/>
                    <a:pt x="289773" y="482806"/>
                  </a:cubicBezTo>
                  <a:cubicBezTo>
                    <a:pt x="269733" y="483096"/>
                    <a:pt x="249631" y="483842"/>
                    <a:pt x="229591" y="483660"/>
                  </a:cubicBezTo>
                  <a:cubicBezTo>
                    <a:pt x="221620" y="483598"/>
                    <a:pt x="214808" y="482166"/>
                    <a:pt x="211257" y="474333"/>
                  </a:cubicBezTo>
                  <a:cubicBezTo>
                    <a:pt x="208468" y="468145"/>
                    <a:pt x="208087" y="460921"/>
                    <a:pt x="208011" y="454261"/>
                  </a:cubicBezTo>
                  <a:cubicBezTo>
                    <a:pt x="207538" y="413342"/>
                    <a:pt x="209657" y="372301"/>
                    <a:pt x="210190" y="331381"/>
                  </a:cubicBezTo>
                  <a:cubicBezTo>
                    <a:pt x="210373" y="317589"/>
                    <a:pt x="209626" y="301892"/>
                    <a:pt x="198989" y="291681"/>
                  </a:cubicBezTo>
                  <a:cubicBezTo>
                    <a:pt x="187528" y="280693"/>
                    <a:pt x="170810" y="281333"/>
                    <a:pt x="156103" y="282232"/>
                  </a:cubicBezTo>
                  <a:cubicBezTo>
                    <a:pt x="112334" y="284899"/>
                    <a:pt x="68580" y="287612"/>
                    <a:pt x="24826" y="290310"/>
                  </a:cubicBezTo>
                  <a:cubicBezTo>
                    <a:pt x="17221" y="255486"/>
                    <a:pt x="14158" y="220007"/>
                    <a:pt x="15560" y="184407"/>
                  </a:cubicBezTo>
                  <a:cubicBezTo>
                    <a:pt x="70637" y="184209"/>
                    <a:pt x="125715" y="183995"/>
                    <a:pt x="180792" y="183797"/>
                  </a:cubicBezTo>
                  <a:cubicBezTo>
                    <a:pt x="184785" y="183782"/>
                    <a:pt x="188580" y="180322"/>
                    <a:pt x="188412" y="176177"/>
                  </a:cubicBezTo>
                  <a:cubicBezTo>
                    <a:pt x="186294" y="123553"/>
                    <a:pt x="184191" y="70945"/>
                    <a:pt x="182072" y="18321"/>
                  </a:cubicBezTo>
                  <a:cubicBezTo>
                    <a:pt x="253472" y="14816"/>
                    <a:pt x="324978" y="14313"/>
                    <a:pt x="396423" y="16752"/>
                  </a:cubicBezTo>
                  <a:cubicBezTo>
                    <a:pt x="400020" y="57153"/>
                    <a:pt x="401178" y="97706"/>
                    <a:pt x="399898" y="138245"/>
                  </a:cubicBezTo>
                  <a:cubicBezTo>
                    <a:pt x="394914" y="141750"/>
                    <a:pt x="395737" y="151016"/>
                    <a:pt x="402443" y="152052"/>
                  </a:cubicBezTo>
                  <a:cubicBezTo>
                    <a:pt x="405110" y="153896"/>
                    <a:pt x="409133" y="153835"/>
                    <a:pt x="411876" y="151869"/>
                  </a:cubicBezTo>
                  <a:cubicBezTo>
                    <a:pt x="467182" y="149934"/>
                    <a:pt x="522488" y="147983"/>
                    <a:pt x="577809" y="146048"/>
                  </a:cubicBezTo>
                  <a:cubicBezTo>
                    <a:pt x="579440" y="172108"/>
                    <a:pt x="580415" y="198199"/>
                    <a:pt x="580614" y="224305"/>
                  </a:cubicBezTo>
                  <a:cubicBezTo>
                    <a:pt x="580720" y="237442"/>
                    <a:pt x="580629" y="250564"/>
                    <a:pt x="580355" y="263700"/>
                  </a:cubicBezTo>
                  <a:close/>
                </a:path>
              </a:pathLst>
            </a:custGeom>
            <a:grpFill/>
            <a:ln w="1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552AEFF-CC55-7EB8-DE8C-287DD63F5F8E}"/>
              </a:ext>
            </a:extLst>
          </p:cNvPr>
          <p:cNvSpPr txBox="1"/>
          <p:nvPr/>
        </p:nvSpPr>
        <p:spPr>
          <a:xfrm>
            <a:off x="3606800" y="3069317"/>
            <a:ext cx="4978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1690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>
            <a:extLst>
              <a:ext uri="{FF2B5EF4-FFF2-40B4-BE49-F238E27FC236}">
                <a16:creationId xmlns:a16="http://schemas.microsoft.com/office/drawing/2014/main" id="{DC968818-A3AD-44E1-DBFE-006CC54948A5}"/>
              </a:ext>
            </a:extLst>
          </p:cNvPr>
          <p:cNvSpPr txBox="1"/>
          <p:nvPr/>
        </p:nvSpPr>
        <p:spPr>
          <a:xfrm>
            <a:off x="1295180" y="249843"/>
            <a:ext cx="4089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09" name="圆角矩形 7">
            <a:extLst>
              <a:ext uri="{FF2B5EF4-FFF2-40B4-BE49-F238E27FC236}">
                <a16:creationId xmlns:a16="http://schemas.microsoft.com/office/drawing/2014/main" id="{BA4FEB9F-2CBC-2C2E-4039-5E6DF836554C}"/>
              </a:ext>
            </a:extLst>
          </p:cNvPr>
          <p:cNvSpPr/>
          <p:nvPr/>
        </p:nvSpPr>
        <p:spPr>
          <a:xfrm>
            <a:off x="6471446" y="1704975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0" name="矩形 8">
            <a:extLst>
              <a:ext uri="{FF2B5EF4-FFF2-40B4-BE49-F238E27FC236}">
                <a16:creationId xmlns:a16="http://schemas.microsoft.com/office/drawing/2014/main" id="{60A65434-1F1C-AA28-F022-2107C2FC4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821" y="2033588"/>
            <a:ext cx="3924300" cy="965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211" name="圆角矩形 9">
            <a:extLst>
              <a:ext uri="{FF2B5EF4-FFF2-40B4-BE49-F238E27FC236}">
                <a16:creationId xmlns:a16="http://schemas.microsoft.com/office/drawing/2014/main" id="{E275869C-EABA-9359-223F-BB584F91EAA7}"/>
              </a:ext>
            </a:extLst>
          </p:cNvPr>
          <p:cNvSpPr/>
          <p:nvPr/>
        </p:nvSpPr>
        <p:spPr>
          <a:xfrm>
            <a:off x="6471446" y="3914775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2" name="矩形 10">
            <a:extLst>
              <a:ext uri="{FF2B5EF4-FFF2-40B4-BE49-F238E27FC236}">
                <a16:creationId xmlns:a16="http://schemas.microsoft.com/office/drawing/2014/main" id="{12CB4A7A-1BAE-1AA2-B274-397C431C4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821" y="4243388"/>
            <a:ext cx="3924300" cy="958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213" name="圆角矩形 11">
            <a:extLst>
              <a:ext uri="{FF2B5EF4-FFF2-40B4-BE49-F238E27FC236}">
                <a16:creationId xmlns:a16="http://schemas.microsoft.com/office/drawing/2014/main" id="{E91328DE-0C59-E580-1AA3-C5AABAB605DD}"/>
              </a:ext>
            </a:extLst>
          </p:cNvPr>
          <p:cNvSpPr/>
          <p:nvPr/>
        </p:nvSpPr>
        <p:spPr>
          <a:xfrm>
            <a:off x="7127084" y="1471613"/>
            <a:ext cx="3279775" cy="461962"/>
          </a:xfrm>
          <a:prstGeom prst="roundRect">
            <a:avLst/>
          </a:prstGeom>
          <a:solidFill>
            <a:srgbClr val="3C6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4" name="文本框 12">
            <a:extLst>
              <a:ext uri="{FF2B5EF4-FFF2-40B4-BE49-F238E27FC236}">
                <a16:creationId xmlns:a16="http://schemas.microsoft.com/office/drawing/2014/main" id="{331CE280-22BF-027D-7BDF-3D8FB334C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8859" y="1520825"/>
            <a:ext cx="27971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" name="圆角矩形 13">
            <a:extLst>
              <a:ext uri="{FF2B5EF4-FFF2-40B4-BE49-F238E27FC236}">
                <a16:creationId xmlns:a16="http://schemas.microsoft.com/office/drawing/2014/main" id="{52A5F9F3-D6AE-4722-C515-289AED8483BD}"/>
              </a:ext>
            </a:extLst>
          </p:cNvPr>
          <p:cNvSpPr/>
          <p:nvPr/>
        </p:nvSpPr>
        <p:spPr>
          <a:xfrm>
            <a:off x="7127084" y="3722688"/>
            <a:ext cx="3279775" cy="461962"/>
          </a:xfrm>
          <a:prstGeom prst="roundRect">
            <a:avLst/>
          </a:prstGeom>
          <a:solidFill>
            <a:srgbClr val="14C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6" name="文本框 14">
            <a:extLst>
              <a:ext uri="{FF2B5EF4-FFF2-40B4-BE49-F238E27FC236}">
                <a16:creationId xmlns:a16="http://schemas.microsoft.com/office/drawing/2014/main" id="{EC72C15F-64D7-93C5-15C2-4BF48566A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9809" y="3775075"/>
            <a:ext cx="27971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DD8227-573A-085A-ADFA-FEF4636FE18C}"/>
              </a:ext>
            </a:extLst>
          </p:cNvPr>
          <p:cNvGrpSpPr/>
          <p:nvPr/>
        </p:nvGrpSpPr>
        <p:grpSpPr>
          <a:xfrm>
            <a:off x="290363" y="166433"/>
            <a:ext cx="839141" cy="523220"/>
            <a:chOff x="290363" y="137423"/>
            <a:chExt cx="1169994" cy="72951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1C73C40-EB80-BF24-8511-1105E8A3089C}"/>
                </a:ext>
              </a:extLst>
            </p:cNvPr>
            <p:cNvSpPr/>
            <p:nvPr/>
          </p:nvSpPr>
          <p:spPr>
            <a:xfrm>
              <a:off x="290363" y="253720"/>
              <a:ext cx="566888" cy="535742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14C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9A66BC0-4BC0-9682-6454-30FE339A1227}"/>
                </a:ext>
              </a:extLst>
            </p:cNvPr>
            <p:cNvSpPr/>
            <p:nvPr/>
          </p:nvSpPr>
          <p:spPr>
            <a:xfrm rot="10800000">
              <a:off x="893468" y="253719"/>
              <a:ext cx="566889" cy="535741"/>
            </a:xfrm>
            <a:custGeom>
              <a:avLst/>
              <a:gdLst>
                <a:gd name="connsiteX0" fmla="*/ 323383 w 684365"/>
                <a:gd name="connsiteY0" fmla="*/ 0 h 646764"/>
                <a:gd name="connsiteX1" fmla="*/ 486275 w 684365"/>
                <a:gd name="connsiteY1" fmla="*/ 0 h 646764"/>
                <a:gd name="connsiteX2" fmla="*/ 684365 w 684365"/>
                <a:gd name="connsiteY2" fmla="*/ 0 h 646764"/>
                <a:gd name="connsiteX3" fmla="*/ 684365 w 684365"/>
                <a:gd name="connsiteY3" fmla="*/ 646764 h 646764"/>
                <a:gd name="connsiteX4" fmla="*/ 512372 w 684365"/>
                <a:gd name="connsiteY4" fmla="*/ 646764 h 646764"/>
                <a:gd name="connsiteX5" fmla="*/ 512372 w 684365"/>
                <a:gd name="connsiteY5" fmla="*/ 646763 h 646764"/>
                <a:gd name="connsiteX6" fmla="*/ 323373 w 684365"/>
                <a:gd name="connsiteY6" fmla="*/ 646763 h 646764"/>
                <a:gd name="connsiteX7" fmla="*/ 258209 w 684365"/>
                <a:gd name="connsiteY7" fmla="*/ 640194 h 646764"/>
                <a:gd name="connsiteX8" fmla="*/ 0 w 684365"/>
                <a:gd name="connsiteY8" fmla="*/ 323382 h 646764"/>
                <a:gd name="connsiteX9" fmla="*/ 1 w 684365"/>
                <a:gd name="connsiteY9" fmla="*/ 323382 h 646764"/>
                <a:gd name="connsiteX10" fmla="*/ 323383 w 684365"/>
                <a:gd name="connsiteY10" fmla="*/ 0 h 6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365" h="646764">
                  <a:moveTo>
                    <a:pt x="323383" y="0"/>
                  </a:moveTo>
                  <a:lnTo>
                    <a:pt x="486275" y="0"/>
                  </a:lnTo>
                  <a:lnTo>
                    <a:pt x="684365" y="0"/>
                  </a:lnTo>
                  <a:lnTo>
                    <a:pt x="684365" y="646764"/>
                  </a:lnTo>
                  <a:lnTo>
                    <a:pt x="512372" y="646764"/>
                  </a:lnTo>
                  <a:lnTo>
                    <a:pt x="512372" y="646763"/>
                  </a:lnTo>
                  <a:lnTo>
                    <a:pt x="323373" y="646763"/>
                  </a:lnTo>
                  <a:lnTo>
                    <a:pt x="258209" y="640194"/>
                  </a:lnTo>
                  <a:cubicBezTo>
                    <a:pt x="110849" y="610040"/>
                    <a:pt x="0" y="479656"/>
                    <a:pt x="0" y="323382"/>
                  </a:cubicBezTo>
                  <a:lnTo>
                    <a:pt x="1" y="323382"/>
                  </a:lnTo>
                  <a:cubicBezTo>
                    <a:pt x="1" y="144783"/>
                    <a:pt x="144784" y="0"/>
                    <a:pt x="323383" y="0"/>
                  </a:cubicBezTo>
                  <a:close/>
                </a:path>
              </a:pathLst>
            </a:custGeom>
            <a:solidFill>
              <a:srgbClr val="3C6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FBDE6E9-1447-4161-8FAE-14E1C648347B}"/>
                </a:ext>
              </a:extLst>
            </p:cNvPr>
            <p:cNvSpPr txBox="1"/>
            <p:nvPr/>
          </p:nvSpPr>
          <p:spPr>
            <a:xfrm>
              <a:off x="386381" y="137423"/>
              <a:ext cx="977154" cy="729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A20D0D2-3169-4333-82B9-ECC157738D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4"/>
          <a:stretch/>
        </p:blipFill>
        <p:spPr>
          <a:xfrm>
            <a:off x="1129504" y="1466850"/>
            <a:ext cx="4966496" cy="3901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6019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46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92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46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46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46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461;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4189"/>
      </a:accent1>
      <a:accent2>
        <a:srgbClr val="0096CC"/>
      </a:accent2>
      <a:accent3>
        <a:srgbClr val="F27821"/>
      </a:accent3>
      <a:accent4>
        <a:srgbClr val="107C10"/>
      </a:accent4>
      <a:accent5>
        <a:srgbClr val="5C5C5C"/>
      </a:accent5>
      <a:accent6>
        <a:srgbClr val="574D43"/>
      </a:accent6>
      <a:hlink>
        <a:srgbClr val="4472C4"/>
      </a:hlink>
      <a:folHlink>
        <a:srgbClr val="BFBFBF"/>
      </a:folHlink>
    </a:clrScheme>
    <a:fontScheme name="3btlmlt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4189"/>
      </a:accent1>
      <a:accent2>
        <a:srgbClr val="0096CC"/>
      </a:accent2>
      <a:accent3>
        <a:srgbClr val="F27821"/>
      </a:accent3>
      <a:accent4>
        <a:srgbClr val="107C10"/>
      </a:accent4>
      <a:accent5>
        <a:srgbClr val="5C5C5C"/>
      </a:accent5>
      <a:accent6>
        <a:srgbClr val="574D43"/>
      </a:accent6>
      <a:hlink>
        <a:srgbClr val="4472C4"/>
      </a:hlink>
      <a:folHlink>
        <a:srgbClr val="BFBFBF"/>
      </a:folHlink>
    </a:clrScheme>
    <a:fontScheme name="3btlmlt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34189"/>
    </a:accent1>
    <a:accent2>
      <a:srgbClr val="0096CC"/>
    </a:accent2>
    <a:accent3>
      <a:srgbClr val="F27821"/>
    </a:accent3>
    <a:accent4>
      <a:srgbClr val="107C10"/>
    </a:accent4>
    <a:accent5>
      <a:srgbClr val="5C5C5C"/>
    </a:accent5>
    <a:accent6>
      <a:srgbClr val="574D43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2062</Words>
  <Application>Microsoft Office PowerPoint</Application>
  <PresentationFormat>宽屏</PresentationFormat>
  <Paragraphs>228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FontAwesome</vt:lpstr>
      <vt:lpstr>阿里巴巴普惠体 2.0 55 Regular</vt:lpstr>
      <vt:lpstr>字制区喜脉体</vt:lpstr>
      <vt:lpstr>Arial</vt:lpstr>
      <vt:lpstr>Arial Rounded MT Bold</vt:lpstr>
      <vt:lpstr>Calibri</vt:lpstr>
      <vt:lpstr>Calibri Light</vt:lpstr>
      <vt:lpstr>Kartika</vt:lpstr>
      <vt:lpstr>Wingdings</vt:lpstr>
      <vt:lpstr>Office 主题</vt:lpstr>
      <vt:lpstr>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蓝绿清新风护士节活动策划ppt模板</dc:title>
  <dc:creator>51PPT模板网</dc:creator>
  <cp:keywords>www.51pptmoban.com</cp:keywords>
  <dc:description>www.51pptmoban.com</dc:description>
  <cp:lastModifiedBy>Win user</cp:lastModifiedBy>
  <cp:revision>128</cp:revision>
  <dcterms:created xsi:type="dcterms:W3CDTF">2019-01-12T14:45:41Z</dcterms:created>
  <dcterms:modified xsi:type="dcterms:W3CDTF">2022-05-09T14:15:30Z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