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7" r:id="rId2"/>
    <p:sldId id="266" r:id="rId3"/>
    <p:sldId id="345" r:id="rId4"/>
    <p:sldId id="272" r:id="rId5"/>
    <p:sldId id="310" r:id="rId6"/>
    <p:sldId id="2007579812" r:id="rId7"/>
    <p:sldId id="2007579794" r:id="rId8"/>
    <p:sldId id="346" r:id="rId9"/>
    <p:sldId id="278" r:id="rId10"/>
    <p:sldId id="371" r:id="rId11"/>
    <p:sldId id="289" r:id="rId12"/>
    <p:sldId id="327" r:id="rId13"/>
    <p:sldId id="347" r:id="rId14"/>
    <p:sldId id="2007579793" r:id="rId15"/>
    <p:sldId id="262" r:id="rId16"/>
    <p:sldId id="2007579806" r:id="rId17"/>
    <p:sldId id="348" r:id="rId18"/>
    <p:sldId id="288" r:id="rId19"/>
    <p:sldId id="2007579779" r:id="rId20"/>
    <p:sldId id="258" r:id="rId21"/>
    <p:sldId id="2007579813" r:id="rId22"/>
    <p:sldId id="2007579814"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showGuides="1">
      <p:cViewPr>
        <p:scale>
          <a:sx n="66" d="100"/>
          <a:sy n="66" d="100"/>
        </p:scale>
        <p:origin x="1782" y="1140"/>
      </p:cViewPr>
      <p:guideLst>
        <p:guide orient="horz" pos="2115"/>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312682636048559"/>
          <c:y val="9.7331432688033598E-2"/>
          <c:w val="0.75837274643997488"/>
          <c:h val="0.72923021310729963"/>
        </c:manualLayout>
      </c:layout>
      <c:areaChart>
        <c:grouping val="standard"/>
        <c:varyColors val="0"/>
        <c:ser>
          <c:idx val="1"/>
          <c:order val="1"/>
          <c:tx>
            <c:strRef>
              <c:f>Sheet1!$C$1</c:f>
              <c:strCache>
                <c:ptCount val="1"/>
                <c:pt idx="0">
                  <c:v>A1</c:v>
                </c:pt>
              </c:strCache>
            </c:strRef>
          </c:tx>
          <c:spPr>
            <a:gradFill>
              <a:gsLst>
                <a:gs pos="0">
                  <a:schemeClr val="accent2">
                    <a:lumMod val="20000"/>
                    <a:lumOff val="80000"/>
                    <a:alpha val="26000"/>
                  </a:schemeClr>
                </a:gs>
                <a:gs pos="100000">
                  <a:schemeClr val="accent2"/>
                </a:gs>
              </a:gsLst>
              <a:lin ang="16200000" scaled="1"/>
            </a:gradFill>
            <a:ln>
              <a:noFill/>
            </a:ln>
            <a:effectLst/>
          </c:spPr>
          <c:dLbls>
            <c:delete val="1"/>
          </c:dLbls>
          <c:cat>
            <c:strRef>
              <c:f>Sheet1!$A$2:$A$5</c:f>
              <c:strCache>
                <c:ptCount val="4"/>
                <c:pt idx="0">
                  <c:v>202x Q1</c:v>
                </c:pt>
                <c:pt idx="1">
                  <c:v>202x Q2</c:v>
                </c:pt>
                <c:pt idx="2">
                  <c:v>202x Q3</c:v>
                </c:pt>
                <c:pt idx="3">
                  <c:v>202x Q4</c:v>
                </c:pt>
              </c:strCache>
            </c:strRef>
          </c:cat>
          <c:val>
            <c:numRef>
              <c:f>Sheet1!$C$2:$C$5</c:f>
              <c:numCache>
                <c:formatCode>0.00%</c:formatCode>
                <c:ptCount val="4"/>
                <c:pt idx="0">
                  <c:v>0.15</c:v>
                </c:pt>
                <c:pt idx="1">
                  <c:v>0.32</c:v>
                </c:pt>
                <c:pt idx="2">
                  <c:v>0.42</c:v>
                </c:pt>
                <c:pt idx="3">
                  <c:v>0.68</c:v>
                </c:pt>
              </c:numCache>
            </c:numRef>
          </c:val>
          <c:extLst>
            <c:ext xmlns:c16="http://schemas.microsoft.com/office/drawing/2014/chart" uri="{C3380CC4-5D6E-409C-BE32-E72D297353CC}">
              <c16:uniqueId val="{00000004-8D3D-4496-8912-8F5B01BDAEEC}"/>
            </c:ext>
          </c:extLst>
        </c:ser>
        <c:dLbls>
          <c:showLegendKey val="0"/>
          <c:showVal val="1"/>
          <c:showCatName val="0"/>
          <c:showSerName val="0"/>
          <c:showPercent val="0"/>
          <c:showBubbleSize val="0"/>
        </c:dLbls>
        <c:axId val="1046694368"/>
        <c:axId val="1046694696"/>
      </c:areaChart>
      <c:lineChart>
        <c:grouping val="standard"/>
        <c:varyColors val="0"/>
        <c:ser>
          <c:idx val="0"/>
          <c:order val="0"/>
          <c:tx>
            <c:strRef>
              <c:f>Sheet1!$B$1</c:f>
              <c:strCache>
                <c:ptCount val="1"/>
                <c:pt idx="0">
                  <c:v>A</c:v>
                </c:pt>
              </c:strCache>
            </c:strRef>
          </c:tx>
          <c:spPr>
            <a:ln w="25400" cap="rnd">
              <a:solidFill>
                <a:schemeClr val="accent1"/>
              </a:solidFill>
              <a:round/>
              <a:tailEnd type="none"/>
            </a:ln>
            <a:effectLst/>
          </c:spPr>
          <c:marker>
            <c:symbol val="none"/>
          </c:marker>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c:formatCode>
                <c:ptCount val="4"/>
                <c:pt idx="0">
                  <c:v>0.15</c:v>
                </c:pt>
                <c:pt idx="1">
                  <c:v>0.32</c:v>
                </c:pt>
                <c:pt idx="2">
                  <c:v>0.42</c:v>
                </c:pt>
                <c:pt idx="3">
                  <c:v>0.68</c:v>
                </c:pt>
              </c:numCache>
            </c:numRef>
          </c:val>
          <c:smooth val="0"/>
          <c:extLst>
            <c:ext xmlns:c16="http://schemas.microsoft.com/office/drawing/2014/chart" uri="{C3380CC4-5D6E-409C-BE32-E72D297353CC}">
              <c16:uniqueId val="{00000000-8D3D-4496-8912-8F5B01BDAEEC}"/>
            </c:ext>
          </c:extLst>
        </c:ser>
        <c:dLbls>
          <c:showLegendKey val="0"/>
          <c:showVal val="1"/>
          <c:showCatName val="0"/>
          <c:showSerName val="0"/>
          <c:showPercent val="0"/>
          <c:showBubbleSize val="0"/>
        </c:dLbls>
        <c:marker val="1"/>
        <c:smooth val="0"/>
        <c:axId val="1046694368"/>
        <c:axId val="1046694696"/>
      </c:lineChart>
      <c:catAx>
        <c:axId val="1046694368"/>
        <c:scaling>
          <c:orientation val="minMax"/>
        </c:scaling>
        <c:delete val="0"/>
        <c:axPos val="b"/>
        <c:numFmt formatCode="General" sourceLinked="1"/>
        <c:majorTickMark val="out"/>
        <c:minorTickMark val="in"/>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696"/>
        <c:crosses val="autoZero"/>
        <c:auto val="1"/>
        <c:lblAlgn val="ctr"/>
        <c:lblOffset val="100"/>
        <c:noMultiLvlLbl val="0"/>
      </c:catAx>
      <c:valAx>
        <c:axId val="1046694696"/>
        <c:scaling>
          <c:orientation val="minMax"/>
        </c:scaling>
        <c:delete val="0"/>
        <c:axPos val="l"/>
        <c:majorGridlines>
          <c:spPr>
            <a:ln w="6350" cap="flat" cmpd="sng" algn="ctr">
              <a:solidFill>
                <a:schemeClr val="tx1">
                  <a:lumMod val="15000"/>
                  <a:lumOff val="85000"/>
                  <a:alpha val="53000"/>
                </a:schemeClr>
              </a:solidFill>
              <a:prstDash val="dash"/>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1046694368"/>
        <c:crosses val="autoZero"/>
        <c:crossBetween val="between"/>
      </c:val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30000"/>
        </a:lnSpc>
        <a:spcBef>
          <a:spcPts val="0"/>
        </a:spcBef>
        <a:spcAft>
          <a:spcPts val="0"/>
        </a:spcAft>
        <a:defRPr sz="8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gradFill>
              <a:gsLst>
                <a:gs pos="0">
                  <a:schemeClr val="bg2">
                    <a:lumMod val="75000"/>
                  </a:schemeClr>
                </a:gs>
                <a:gs pos="100000">
                  <a:schemeClr val="bg2">
                    <a:lumMod val="50000"/>
                  </a:schemeClr>
                </a:gs>
              </a:gsLst>
              <a:lin ang="2700000" scaled="0"/>
            </a:gra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939A-4C47-B59E-7CB6FBEA02F5}"/>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939A-4C47-B59E-7CB6FBEA02F5}"/>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939A-4C47-B59E-7CB6FBEA02F5}"/>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939A-4C47-B59E-7CB6FBEA02F5}"/>
              </c:ext>
            </c:extLst>
          </c:dPt>
          <c:dLbls>
            <c:spPr>
              <a:noFill/>
              <a:ln>
                <a:noFill/>
              </a:ln>
              <a:effectLst/>
            </c:spPr>
            <c:txPr>
              <a:bodyPr rot="0" spcFirstLastPara="1" vertOverflow="ellipsis" vert="horz" wrap="square" anchor="ctr" anchorCtr="1"/>
              <a:lstStyle/>
              <a:p>
                <a:pPr>
                  <a:defRPr lang="zh-CN" sz="800" b="0" i="0" u="none" strike="noStrike" kern="1200" baseline="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202x Q1</c:v>
                </c:pt>
                <c:pt idx="1">
                  <c:v>202x Q2</c:v>
                </c:pt>
                <c:pt idx="2">
                  <c:v>202x Q3</c:v>
                </c:pt>
                <c:pt idx="3">
                  <c:v>202x Q4</c:v>
                </c:pt>
              </c:strCache>
            </c:strRef>
          </c:cat>
          <c:val>
            <c:numRef>
              <c:f>Sheet1!$B$2:$B$5</c:f>
              <c:numCache>
                <c:formatCode>0.00_);[Red]\(0.00\)</c:formatCode>
                <c:ptCount val="4"/>
                <c:pt idx="0">
                  <c:v>220</c:v>
                </c:pt>
                <c:pt idx="1">
                  <c:v>500</c:v>
                </c:pt>
                <c:pt idx="2">
                  <c:v>600</c:v>
                </c:pt>
                <c:pt idx="3">
                  <c:v>700</c:v>
                </c:pt>
              </c:numCache>
            </c:numRef>
          </c:val>
          <c:extLst>
            <c:ext xmlns:c16="http://schemas.microsoft.com/office/drawing/2014/chart" uri="{C3380CC4-5D6E-409C-BE32-E72D297353CC}">
              <c16:uniqueId val="{00000008-939A-4C47-B59E-7CB6FBEA02F5}"/>
            </c:ext>
          </c:extLst>
        </c:ser>
        <c:ser>
          <c:idx val="1"/>
          <c:order val="1"/>
          <c:tx>
            <c:strRef>
              <c:f>Sheet1!#REF!</c:f>
              <c:strCache>
                <c:ptCount val="1"/>
                <c:pt idx="0">
                  <c:v>#REF!</c:v>
                </c:pt>
              </c:strCache>
            </c:strRef>
          </c:tx>
          <c:spPr>
            <a:solidFill>
              <a:schemeClr val="accent2"/>
            </a:solidFill>
            <a:ln>
              <a:noFill/>
            </a:ln>
            <a:effectLst/>
          </c:spPr>
          <c:invertIfNegative val="0"/>
          <c:cat>
            <c:strRef>
              <c:f>Sheet1!$A$2:$A$5</c:f>
              <c:strCache>
                <c:ptCount val="4"/>
                <c:pt idx="0">
                  <c:v>202x Q1</c:v>
                </c:pt>
                <c:pt idx="1">
                  <c:v>202x Q2</c:v>
                </c:pt>
                <c:pt idx="2">
                  <c:v>202x Q3</c:v>
                </c:pt>
                <c:pt idx="3">
                  <c:v>202x Q4</c:v>
                </c:pt>
              </c:strCache>
            </c:strRef>
          </c:cat>
          <c:val>
            <c:numRef>
              <c:f>Sheet1!#REF!</c:f>
              <c:numCache>
                <c:formatCode>General</c:formatCode>
                <c:ptCount val="1"/>
                <c:pt idx="0">
                  <c:v>1</c:v>
                </c:pt>
              </c:numCache>
            </c:numRef>
          </c:val>
          <c:extLst>
            <c:ext xmlns:c16="http://schemas.microsoft.com/office/drawing/2014/chart" uri="{C3380CC4-5D6E-409C-BE32-E72D297353CC}">
              <c16:uniqueId val="{00000009-939A-4C47-B59E-7CB6FBEA02F5}"/>
            </c:ext>
          </c:extLst>
        </c:ser>
        <c:dLbls>
          <c:showLegendKey val="0"/>
          <c:showVal val="0"/>
          <c:showCatName val="0"/>
          <c:showSerName val="0"/>
          <c:showPercent val="0"/>
          <c:showBubbleSize val="0"/>
        </c:dLbls>
        <c:gapWidth val="150"/>
        <c:overlap val="100"/>
        <c:axId val="449722566"/>
        <c:axId val="738644217"/>
      </c:barChart>
      <c:catAx>
        <c:axId val="449722566"/>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738644217"/>
        <c:crosses val="autoZero"/>
        <c:auto val="1"/>
        <c:lblAlgn val="ctr"/>
        <c:lblOffset val="100"/>
        <c:noMultiLvlLbl val="0"/>
      </c:catAx>
      <c:valAx>
        <c:axId val="738644217"/>
        <c:scaling>
          <c:orientation val="minMax"/>
          <c:max val="800"/>
        </c:scaling>
        <c:delete val="0"/>
        <c:axPos val="l"/>
        <c:majorGridlines>
          <c:spPr>
            <a:ln w="9525" cap="flat" cmpd="sng" algn="ctr">
              <a:solidFill>
                <a:schemeClr val="tx1">
                  <a:lumMod val="15000"/>
                  <a:lumOff val="85000"/>
                  <a:alpha val="50000"/>
                </a:schemeClr>
              </a:solidFill>
              <a:round/>
            </a:ln>
            <a:effectLst/>
          </c:spPr>
        </c:majorGridlines>
        <c:numFmt formatCode="0.00_);[Red]\(0.00\)"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crossAx val="449722566"/>
        <c:crosses val="autoZero"/>
        <c:crossBetween val="between"/>
      </c:valAx>
      <c:spPr>
        <a:noFill/>
        <a:ln>
          <a:noFill/>
        </a:ln>
        <a:effectLst/>
      </c:spPr>
    </c:plotArea>
    <c:plotVisOnly val="1"/>
    <c:dispBlanksAs val="gap"/>
    <c:showDLblsOverMax val="0"/>
  </c:chart>
  <c:spPr>
    <a:noFill/>
    <a:ln>
      <a:noFill/>
    </a:ln>
    <a:effectLst/>
  </c:spPr>
  <c:txPr>
    <a:bodyPr/>
    <a:lstStyle/>
    <a:p>
      <a:pPr>
        <a:lnSpc>
          <a:spcPct val="130000"/>
        </a:lnSpc>
        <a:spcBef>
          <a:spcPts val="0"/>
        </a:spcBef>
        <a:spcAft>
          <a:spcPts val="0"/>
        </a:spcAft>
        <a:defRPr lang="zh-CN">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07F2D6-E04A-4D9C-B880-E56D99C067E1}" type="datetimeFigureOut">
              <a:rPr lang="zh-CN" altLang="en-US" smtClean="0"/>
              <a:t>2022/5/9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475229-481E-486A-87F7-AE72341AD0A6}" type="slidenum">
              <a:rPr lang="zh-CN" altLang="en-US" smtClean="0"/>
              <a:t>‹#›</a:t>
            </a:fld>
            <a:endParaRPr lang="zh-CN" altLang="en-US"/>
          </a:p>
        </p:txBody>
      </p:sp>
    </p:spTree>
    <p:extLst>
      <p:ext uri="{BB962C8B-B14F-4D97-AF65-F5344CB8AC3E}">
        <p14:creationId xmlns:p14="http://schemas.microsoft.com/office/powerpoint/2010/main" val="1382068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D1D1B2-FDEE-AC48-A85E-336B6BB2029A}" type="slidenum">
              <a:rPr kumimoji="1"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7</a:t>
            </a:fld>
            <a:endParaRPr lang="zh-CN" altLang="en-US"/>
          </a:p>
        </p:txBody>
      </p:sp>
    </p:spTree>
    <p:extLst>
      <p:ext uri="{BB962C8B-B14F-4D97-AF65-F5344CB8AC3E}">
        <p14:creationId xmlns:p14="http://schemas.microsoft.com/office/powerpoint/2010/main" val="3787709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14</a:t>
            </a:fld>
            <a:endParaRPr lang="zh-CN" altLang="en-US"/>
          </a:p>
        </p:txBody>
      </p:sp>
    </p:spTree>
    <p:extLst>
      <p:ext uri="{BB962C8B-B14F-4D97-AF65-F5344CB8AC3E}">
        <p14:creationId xmlns:p14="http://schemas.microsoft.com/office/powerpoint/2010/main" val="404190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16</a:t>
            </a:fld>
            <a:endParaRPr lang="zh-CN" altLang="en-US"/>
          </a:p>
        </p:txBody>
      </p:sp>
    </p:spTree>
    <p:extLst>
      <p:ext uri="{BB962C8B-B14F-4D97-AF65-F5344CB8AC3E}">
        <p14:creationId xmlns:p14="http://schemas.microsoft.com/office/powerpoint/2010/main" val="93045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65D5A663-7508-4E4E-A867-83B15065A739}" type="slidenum">
              <a:rPr lang="zh-CN" altLang="en-US" smtClean="0"/>
              <a:t>19</a:t>
            </a:fld>
            <a:endParaRPr lang="zh-CN" altLang="en-US"/>
          </a:p>
        </p:txBody>
      </p:sp>
    </p:spTree>
    <p:extLst>
      <p:ext uri="{BB962C8B-B14F-4D97-AF65-F5344CB8AC3E}">
        <p14:creationId xmlns:p14="http://schemas.microsoft.com/office/powerpoint/2010/main" val="3882945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A64AEA-3865-40F5-AE4A-FDA87670BED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2E3016F-5BD6-4EF8-981A-9F439B332F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6B6CC6E-FC4C-455F-A64E-2A7E6CD3E41A}"/>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40A6A168-894F-42F5-A5D9-01791CA1DD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48601D-8C4F-4487-86E9-2CB32C91051F}"/>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5943964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E02F176-DDDF-4147-A690-20426C1590B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A43512C-9E27-4F75-8BBA-48410844E1A1}"/>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7F89BDF-3F12-4796-A820-49CFC9BB12CD}"/>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DA6EAFC4-0D1A-4AEE-9B09-5AEF3D08739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372113F-D583-4CB7-A64D-A5A231B7D298}"/>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6123124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CF2CFA1-3929-4DF8-9576-03AC38B2E0C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24430EE-7FB3-48F9-B462-BB6FD78557A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B2C4269-5097-4210-9CBD-8232174D7276}"/>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77B6430C-60A6-413F-82EC-07C2D6D68B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72E41D-AB74-4714-B4FA-CEDD145FF4F8}"/>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363487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5" name="页脚占位符 4">
            <a:extLst>
              <a:ext uri="{FF2B5EF4-FFF2-40B4-BE49-F238E27FC236}">
                <a16:creationId xmlns:a16="http://schemas.microsoft.com/office/drawing/2014/main" id="{A08B394B-AD51-4120-BE01-07309B4698FB}"/>
              </a:ext>
            </a:extLst>
          </p:cNvPr>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2164613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5754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8783DB-E9A3-45AD-8A11-57A66A16FA0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413770B-EDCF-4D24-BB30-3AE92AAF4CF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CA22236-E711-48B0-94A6-F69AB710E83B}"/>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D92BC123-484B-4AB3-9007-75EF1409778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6E2B8D-E0F4-4343-B6CE-995D2B44CC81}"/>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010996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78FAE5-7F17-4E25-99A1-866AD44D8B1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209D2ED-D4F3-4172-A215-9628367760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6A75838-05D7-4720-8ADE-3BF256D8CD98}"/>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73D48129-793C-4CA7-9FEA-6D02D14A60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3C08B9C-EA80-4E73-A641-DF6084474AA3}"/>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800101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64DD61-AEA7-4919-8937-007D874D5F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3ABB226-F253-4340-9D40-2BCFEBFA755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C9DEDAD-D2C0-4FF1-BB83-E1EED02A76B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53BF592-FE63-4B8D-852E-C6C29C9A92E2}"/>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6" name="页脚占位符 5">
            <a:extLst>
              <a:ext uri="{FF2B5EF4-FFF2-40B4-BE49-F238E27FC236}">
                <a16:creationId xmlns:a16="http://schemas.microsoft.com/office/drawing/2014/main" id="{7DC04666-E845-4E2B-B505-9C0EA9AB287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41B73AB-B2FF-4F3F-B78B-AC1C356B200B}"/>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953184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3B5CB7-67BF-4FEA-A6EE-DA1F15DC545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8BA7E17-8325-48E9-ACA2-ED918BEB35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C02D2FDC-2566-42D1-88E8-198C85F5C32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D45DA8BB-CC0E-451B-A2F0-6F1906613C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0CBDCCF-5020-43DA-8103-CB5A0BD397C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2468DFB-5C08-421E-9AEB-752473EC3704}"/>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8" name="页脚占位符 7">
            <a:extLst>
              <a:ext uri="{FF2B5EF4-FFF2-40B4-BE49-F238E27FC236}">
                <a16:creationId xmlns:a16="http://schemas.microsoft.com/office/drawing/2014/main" id="{E182CBB2-3D6E-4009-AE8F-C042D0105C7C}"/>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695B0B04-A70E-47B1-9089-5AD7CC4CE774}"/>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1282774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209BF9-231E-47C7-BACD-1128BB31726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04EE2E2-AF3A-4F8C-B539-5BCE66C80DFD}"/>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4" name="页脚占位符 3">
            <a:extLst>
              <a:ext uri="{FF2B5EF4-FFF2-40B4-BE49-F238E27FC236}">
                <a16:creationId xmlns:a16="http://schemas.microsoft.com/office/drawing/2014/main" id="{B09C689A-B473-47F5-86C9-4FD27EF3E23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F184F24-8917-4FF3-A42B-97175AB1E397}"/>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586565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7333FAC-B94E-4D59-8538-318366F303E8}"/>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3" name="页脚占位符 2">
            <a:extLst>
              <a:ext uri="{FF2B5EF4-FFF2-40B4-BE49-F238E27FC236}">
                <a16:creationId xmlns:a16="http://schemas.microsoft.com/office/drawing/2014/main" id="{9C7E6FE3-67C7-4F07-952F-995FD6DD9CB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FE7A3A-BDC9-4351-B4A5-4BFF53E4255D}"/>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70135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1DA2DC-0AF6-450A-99A9-59D3836F89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FF17C54-0A1F-4331-BCB3-2CCD7F143A5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8B783504-8EAB-4DC1-B60B-230CBE10D67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55ECB33E-A5F0-4C62-AE2D-7EAE76B62299}"/>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6" name="页脚占位符 5">
            <a:extLst>
              <a:ext uri="{FF2B5EF4-FFF2-40B4-BE49-F238E27FC236}">
                <a16:creationId xmlns:a16="http://schemas.microsoft.com/office/drawing/2014/main" id="{59BD8990-B0C8-4521-8C98-03318CE1F65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6D69671-FF05-4F06-9DC8-6CF1A75DF202}"/>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2125211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F220B0-447E-4AAE-97BA-CF1F8055D40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A726F44-DC82-4914-B21A-83FF523499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74ED1AF-EC7D-4C63-9CAD-B1107D39C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A315EE4-313E-4A58-9F08-CFAF17ABB7FA}"/>
              </a:ext>
            </a:extLst>
          </p:cNvPr>
          <p:cNvSpPr>
            <a:spLocks noGrp="1"/>
          </p:cNvSpPr>
          <p:nvPr>
            <p:ph type="dt" sz="half" idx="10"/>
          </p:nvPr>
        </p:nvSpPr>
        <p:spPr/>
        <p:txBody>
          <a:bodyPr/>
          <a:lstStyle/>
          <a:p>
            <a:fld id="{83BB578E-FEC9-467B-B842-18BB61243DD4}" type="datetimeFigureOut">
              <a:rPr lang="zh-CN" altLang="en-US" smtClean="0"/>
              <a:t>2022/5/9</a:t>
            </a:fld>
            <a:endParaRPr lang="zh-CN" altLang="en-US"/>
          </a:p>
        </p:txBody>
      </p:sp>
      <p:sp>
        <p:nvSpPr>
          <p:cNvPr id="6" name="页脚占位符 5">
            <a:extLst>
              <a:ext uri="{FF2B5EF4-FFF2-40B4-BE49-F238E27FC236}">
                <a16:creationId xmlns:a16="http://schemas.microsoft.com/office/drawing/2014/main" id="{4ABFF3D2-1574-4FC4-9A77-8F32EDCAAF6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BDEFB15-D065-49E0-8BCA-36124CDF8CEE}"/>
              </a:ext>
            </a:extLst>
          </p:cNvPr>
          <p:cNvSpPr>
            <a:spLocks noGrp="1"/>
          </p:cNvSpPr>
          <p:nvPr>
            <p:ph type="sldNum" sz="quarter" idx="12"/>
          </p:nvPr>
        </p:nvSpPr>
        <p:spPr/>
        <p:txBody>
          <a:body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3840437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EABEB64-8A3A-47D7-845C-5F6AE9FC88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C55678-318F-4F5D-88A6-68E0F301B55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735328-6FAB-4CD1-8EA7-2D8E218B21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BB578E-FEC9-467B-B842-18BB61243DD4}" type="datetimeFigureOut">
              <a:rPr lang="zh-CN" altLang="en-US" smtClean="0"/>
              <a:t>2022/5/9</a:t>
            </a:fld>
            <a:endParaRPr lang="zh-CN" altLang="en-US"/>
          </a:p>
        </p:txBody>
      </p:sp>
      <p:sp>
        <p:nvSpPr>
          <p:cNvPr id="5" name="页脚占位符 4">
            <a:extLst>
              <a:ext uri="{FF2B5EF4-FFF2-40B4-BE49-F238E27FC236}">
                <a16:creationId xmlns:a16="http://schemas.microsoft.com/office/drawing/2014/main" id="{E4AB8F05-77B1-412F-A5B1-731CBB6DEE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A33E909-ABDE-45AB-A27F-BE51ED2DB7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FCA90-F16A-4ED7-86DF-70531B3588AE}" type="slidenum">
              <a:rPr lang="zh-CN" altLang="en-US" smtClean="0"/>
              <a:t>‹#›</a:t>
            </a:fld>
            <a:endParaRPr lang="zh-CN" altLang="en-US"/>
          </a:p>
        </p:txBody>
      </p:sp>
    </p:spTree>
    <p:extLst>
      <p:ext uri="{BB962C8B-B14F-4D97-AF65-F5344CB8AC3E}">
        <p14:creationId xmlns:p14="http://schemas.microsoft.com/office/powerpoint/2010/main" val="10353691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256">
          <p15:clr>
            <a:srgbClr val="F26B43"/>
          </p15:clr>
        </p15:guide>
        <p15:guide id="4" orient="horz" pos="4056">
          <p15:clr>
            <a:srgbClr val="F26B43"/>
          </p15:clr>
        </p15:guide>
        <p15:guide id="5" pos="384">
          <p15:clr>
            <a:srgbClr val="F26B43"/>
          </p15:clr>
        </p15:guide>
        <p15:guide id="6" pos="7296">
          <p15:clr>
            <a:srgbClr val="F26B43"/>
          </p15:clr>
        </p15:guide>
        <p15:guide id="7" orient="horz" pos="904">
          <p15:clr>
            <a:srgbClr val="F26B43"/>
          </p15:clr>
        </p15:guide>
        <p15:guide id="8" orient="horz" pos="944">
          <p15:clr>
            <a:srgbClr val="F26B43"/>
          </p15:clr>
        </p15:guide>
        <p15:guide id="9" orient="horz" pos="3624">
          <p15:clr>
            <a:srgbClr val="F26B43"/>
          </p15:clr>
        </p15:guide>
        <p15:guide id="10" orient="horz" pos="358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jpeg"/><Relationship Id="rId5" Type="http://schemas.openxmlformats.org/officeDocument/2006/relationships/slideLayout" Target="../slideLayouts/slideLayout12.xml"/><Relationship Id="rId4" Type="http://schemas.openxmlformats.org/officeDocument/2006/relationships/tags" Target="../tags/tag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tags" Target="../tags/tag21.xml"/><Relationship Id="rId18" Type="http://schemas.openxmlformats.org/officeDocument/2006/relationships/notesSlide" Target="../notesSlides/notesSlide3.xml"/><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slideLayout" Target="../slideLayouts/slideLayout12.xml"/><Relationship Id="rId2" Type="http://schemas.openxmlformats.org/officeDocument/2006/relationships/tags" Target="../tags/tag10.xml"/><Relationship Id="rId16" Type="http://schemas.openxmlformats.org/officeDocument/2006/relationships/tags" Target="../tags/tag24.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5" Type="http://schemas.openxmlformats.org/officeDocument/2006/relationships/tags" Target="../tags/tag13.xml"/><Relationship Id="rId15" Type="http://schemas.openxmlformats.org/officeDocument/2006/relationships/tags" Target="../tags/tag23.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s>
</file>

<file path=ppt/slides/_rels/slide15.xml.rels><?xml version="1.0" encoding="UTF-8" standalone="yes"?>
<Relationships xmlns="http://schemas.openxmlformats.org/package/2006/relationships"><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3" Type="http://schemas.openxmlformats.org/officeDocument/2006/relationships/tags" Target="../tags/tag30.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notesSlide" Target="../notesSlides/notesSlide4.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5" Type="http://schemas.openxmlformats.org/officeDocument/2006/relationships/tags" Target="../tags/tag32.xml"/><Relationship Id="rId15" Type="http://schemas.openxmlformats.org/officeDocument/2006/relationships/tags" Target="../tags/tag42.xml"/><Relationship Id="rId10" Type="http://schemas.openxmlformats.org/officeDocument/2006/relationships/tags" Target="../tags/tag37.xml"/><Relationship Id="rId19" Type="http://schemas.openxmlformats.org/officeDocument/2006/relationships/slideLayout" Target="../slideLayouts/slideLayout12.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notesSlide" Target="../notesSlides/notesSlide2.xml"/><Relationship Id="rId4"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583D35A-30BB-4F50-849F-B53E864CC0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20" name="Picture 9-mask">
            <a:extLst>
              <a:ext uri="{FF2B5EF4-FFF2-40B4-BE49-F238E27FC236}">
                <a16:creationId xmlns:a16="http://schemas.microsoft.com/office/drawing/2014/main" id="{3C5C20BF-D341-42F3-B35E-57E22BE53E2A}"/>
              </a:ext>
            </a:extLst>
          </p:cNvPr>
          <p:cNvSpPr/>
          <p:nvPr/>
        </p:nvSpPr>
        <p:spPr>
          <a:xfrm>
            <a:off x="5" y="3"/>
            <a:ext cx="12191991" cy="6857994"/>
          </a:xfrm>
          <a:prstGeom prst="rect">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6" name="任意多边形: 形状 15">
            <a:extLst>
              <a:ext uri="{FF2B5EF4-FFF2-40B4-BE49-F238E27FC236}">
                <a16:creationId xmlns:a16="http://schemas.microsoft.com/office/drawing/2014/main" id="{82C3E1F3-5048-433E-8A4A-FE46FA1BF5E9}"/>
              </a:ext>
            </a:extLst>
          </p:cNvPr>
          <p:cNvSpPr/>
          <p:nvPr/>
        </p:nvSpPr>
        <p:spPr>
          <a:xfrm>
            <a:off x="1495425" y="0"/>
            <a:ext cx="9201150" cy="6858000"/>
          </a:xfrm>
          <a:custGeom>
            <a:avLst/>
            <a:gdLst>
              <a:gd name="connsiteX0" fmla="*/ 1534464 w 9201150"/>
              <a:gd name="connsiteY0" fmla="*/ 0 h 6858000"/>
              <a:gd name="connsiteX1" fmla="*/ 7666686 w 9201150"/>
              <a:gd name="connsiteY1" fmla="*/ 0 h 6858000"/>
              <a:gd name="connsiteX2" fmla="*/ 7693897 w 9201150"/>
              <a:gd name="connsiteY2" fmla="*/ 23571 h 6858000"/>
              <a:gd name="connsiteX3" fmla="*/ 9201150 w 9201150"/>
              <a:gd name="connsiteY3" fmla="*/ 3429000 h 6858000"/>
              <a:gd name="connsiteX4" fmla="*/ 7693897 w 9201150"/>
              <a:gd name="connsiteY4" fmla="*/ 6834429 h 6858000"/>
              <a:gd name="connsiteX5" fmla="*/ 7666686 w 9201150"/>
              <a:gd name="connsiteY5" fmla="*/ 6858000 h 6858000"/>
              <a:gd name="connsiteX6" fmla="*/ 1534464 w 9201150"/>
              <a:gd name="connsiteY6" fmla="*/ 6858000 h 6858000"/>
              <a:gd name="connsiteX7" fmla="*/ 1507253 w 9201150"/>
              <a:gd name="connsiteY7" fmla="*/ 6834429 h 6858000"/>
              <a:gd name="connsiteX8" fmla="*/ 0 w 9201150"/>
              <a:gd name="connsiteY8" fmla="*/ 3429000 h 6858000"/>
              <a:gd name="connsiteX9" fmla="*/ 1507253 w 9201150"/>
              <a:gd name="connsiteY9" fmla="*/ 2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1150" h="6858000">
                <a:moveTo>
                  <a:pt x="1534464" y="0"/>
                </a:moveTo>
                <a:lnTo>
                  <a:pt x="7666686" y="0"/>
                </a:lnTo>
                <a:lnTo>
                  <a:pt x="7693897" y="23571"/>
                </a:lnTo>
                <a:cubicBezTo>
                  <a:pt x="8619834" y="865145"/>
                  <a:pt x="9201150" y="2079186"/>
                  <a:pt x="9201150" y="3429000"/>
                </a:cubicBezTo>
                <a:cubicBezTo>
                  <a:pt x="9201150" y="4778815"/>
                  <a:pt x="8619834" y="5992856"/>
                  <a:pt x="7693897" y="6834429"/>
                </a:cubicBezTo>
                <a:lnTo>
                  <a:pt x="7666686" y="6858000"/>
                </a:lnTo>
                <a:lnTo>
                  <a:pt x="1534464" y="6858000"/>
                </a:lnTo>
                <a:lnTo>
                  <a:pt x="1507253" y="6834429"/>
                </a:lnTo>
                <a:cubicBezTo>
                  <a:pt x="581316" y="5992856"/>
                  <a:pt x="0" y="4778815"/>
                  <a:pt x="0" y="3429000"/>
                </a:cubicBezTo>
                <a:cubicBezTo>
                  <a:pt x="0" y="2079186"/>
                  <a:pt x="581316" y="865145"/>
                  <a:pt x="1507253" y="23571"/>
                </a:cubicBezTo>
                <a:close/>
              </a:path>
            </a:pathLst>
          </a:custGeom>
          <a:solidFill>
            <a:schemeClr val="accent1">
              <a:alpha val="90000"/>
            </a:schemeClr>
          </a:solidFill>
          <a:ln>
            <a:gradFill>
              <a:gsLst>
                <a:gs pos="0">
                  <a:schemeClr val="bg1"/>
                </a:gs>
                <a:gs pos="90000">
                  <a:srgbClr val="FFFFFF">
                    <a:alpha val="0"/>
                  </a:srgbClr>
                </a:gs>
                <a:gs pos="10000">
                  <a:srgbClr val="FFFFFF">
                    <a:alpha val="0"/>
                  </a:srgbClr>
                </a:gs>
                <a:gs pos="100000">
                  <a:schemeClr val="bg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 name="椭圆 1">
            <a:extLst>
              <a:ext uri="{FF2B5EF4-FFF2-40B4-BE49-F238E27FC236}">
                <a16:creationId xmlns:a16="http://schemas.microsoft.com/office/drawing/2014/main" id="{96331B9A-BD89-4D5F-9F51-C5615E7D6F60}"/>
              </a:ext>
            </a:extLst>
          </p:cNvPr>
          <p:cNvSpPr/>
          <p:nvPr/>
        </p:nvSpPr>
        <p:spPr>
          <a:xfrm>
            <a:off x="2094503" y="-572497"/>
            <a:ext cx="8002994" cy="8002994"/>
          </a:xfrm>
          <a:prstGeom prst="ellipse">
            <a:avLst/>
          </a:prstGeom>
          <a:solidFill>
            <a:schemeClr val="bg1">
              <a:alpha val="99000"/>
            </a:schemeClr>
          </a:solidFill>
          <a:ln w="508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 name="文本框 6">
            <a:extLst>
              <a:ext uri="{FF2B5EF4-FFF2-40B4-BE49-F238E27FC236}">
                <a16:creationId xmlns:a16="http://schemas.microsoft.com/office/drawing/2014/main" id="{0FCFB0B9-82D7-4FBC-8266-4E7FE65D5483}"/>
              </a:ext>
            </a:extLst>
          </p:cNvPr>
          <p:cNvSpPr txBox="1"/>
          <p:nvPr/>
        </p:nvSpPr>
        <p:spPr>
          <a:xfrm>
            <a:off x="2541181" y="2719977"/>
            <a:ext cx="7109639" cy="1015663"/>
          </a:xfrm>
          <a:prstGeom prst="rect">
            <a:avLst/>
          </a:prstGeom>
          <a:noFill/>
        </p:spPr>
        <p:txBody>
          <a:bodyPr wrap="none" rtlCol="0">
            <a:spAutoFit/>
            <a:scene3d>
              <a:camera prst="orthographicFront"/>
              <a:lightRig rig="threePt" dir="t"/>
            </a:scene3d>
            <a:sp3d contourW="254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商务风工作总结报告</a:t>
            </a:r>
            <a:endParaRPr kumimoji="0" lang="en-US" altLang="zh-CN" sz="60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4" name="组合 13">
            <a:extLst>
              <a:ext uri="{FF2B5EF4-FFF2-40B4-BE49-F238E27FC236}">
                <a16:creationId xmlns:a16="http://schemas.microsoft.com/office/drawing/2014/main" id="{EBD382CB-B739-4D04-AF23-CF6E03031057}"/>
              </a:ext>
            </a:extLst>
          </p:cNvPr>
          <p:cNvGrpSpPr/>
          <p:nvPr/>
        </p:nvGrpSpPr>
        <p:grpSpPr>
          <a:xfrm>
            <a:off x="2641144" y="3839036"/>
            <a:ext cx="6909713" cy="66213"/>
            <a:chOff x="2958187" y="3766466"/>
            <a:chExt cx="6275627" cy="0"/>
          </a:xfrm>
        </p:grpSpPr>
        <p:cxnSp>
          <p:nvCxnSpPr>
            <p:cNvPr id="11" name="直接连接符 10">
              <a:extLst>
                <a:ext uri="{FF2B5EF4-FFF2-40B4-BE49-F238E27FC236}">
                  <a16:creationId xmlns:a16="http://schemas.microsoft.com/office/drawing/2014/main" id="{9E0E924A-19B6-4A21-8DBD-0EBE8EE809FA}"/>
                </a:ext>
              </a:extLst>
            </p:cNvPr>
            <p:cNvCxnSpPr>
              <a:cxnSpLocks/>
            </p:cNvCxnSpPr>
            <p:nvPr/>
          </p:nvCxnSpPr>
          <p:spPr>
            <a:xfrm>
              <a:off x="2958187" y="3766466"/>
              <a:ext cx="1413788" cy="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B5CF6DD-1D85-4342-AD6D-111E68114931}"/>
                </a:ext>
              </a:extLst>
            </p:cNvPr>
            <p:cNvCxnSpPr>
              <a:cxnSpLocks/>
            </p:cNvCxnSpPr>
            <p:nvPr/>
          </p:nvCxnSpPr>
          <p:spPr>
            <a:xfrm>
              <a:off x="7820026" y="3766466"/>
              <a:ext cx="1413788" cy="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7">
            <a:extLst>
              <a:ext uri="{FF2B5EF4-FFF2-40B4-BE49-F238E27FC236}">
                <a16:creationId xmlns:a16="http://schemas.microsoft.com/office/drawing/2014/main" id="{8EF44FAD-19D4-4C98-B71E-490C61FF3335}"/>
              </a:ext>
            </a:extLst>
          </p:cNvPr>
          <p:cNvSpPr>
            <a:spLocks noChangeArrowheads="1"/>
          </p:cNvSpPr>
          <p:nvPr/>
        </p:nvSpPr>
        <p:spPr bwMode="auto">
          <a:xfrm>
            <a:off x="4362290" y="3740761"/>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TextBox 7">
            <a:extLst>
              <a:ext uri="{FF2B5EF4-FFF2-40B4-BE49-F238E27FC236}">
                <a16:creationId xmlns:a16="http://schemas.microsoft.com/office/drawing/2014/main" id="{9E664FD9-F508-4587-97B8-EE6EF79B25F9}"/>
              </a:ext>
            </a:extLst>
          </p:cNvPr>
          <p:cNvSpPr>
            <a:spLocks noChangeArrowheads="1"/>
          </p:cNvSpPr>
          <p:nvPr/>
        </p:nvSpPr>
        <p:spPr bwMode="auto">
          <a:xfrm>
            <a:off x="5991065" y="3740761"/>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833454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形状 38">
            <a:extLst>
              <a:ext uri="{FF2B5EF4-FFF2-40B4-BE49-F238E27FC236}">
                <a16:creationId xmlns:a16="http://schemas.microsoft.com/office/drawing/2014/main" id="{1B0E0F6F-F142-47A0-B941-4CCE9D918CF6}"/>
              </a:ext>
            </a:extLst>
          </p:cNvPr>
          <p:cNvSpPr/>
          <p:nvPr/>
        </p:nvSpPr>
        <p:spPr>
          <a:xfrm flipH="1">
            <a:off x="609599" y="2188191"/>
            <a:ext cx="4508521" cy="537106"/>
          </a:xfrm>
          <a:custGeom>
            <a:avLst/>
            <a:gdLst>
              <a:gd name="connsiteX0" fmla="*/ 0 w 4638697"/>
              <a:gd name="connsiteY0" fmla="*/ 0 h 537106"/>
              <a:gd name="connsiteX1" fmla="*/ 4638697 w 4638697"/>
              <a:gd name="connsiteY1" fmla="*/ 0 h 537106"/>
              <a:gd name="connsiteX2" fmla="*/ 4638697 w 4638697"/>
              <a:gd name="connsiteY2" fmla="*/ 537106 h 537106"/>
              <a:gd name="connsiteX3" fmla="*/ 625233 w 4638697"/>
              <a:gd name="connsiteY3" fmla="*/ 537106 h 537106"/>
              <a:gd name="connsiteX4" fmla="*/ 587662 w 4638697"/>
              <a:gd name="connsiteY4" fmla="*/ 486863 h 537106"/>
              <a:gd name="connsiteX5" fmla="*/ 156458 w 4638697"/>
              <a:gd name="connsiteY5" fmla="*/ 95051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7" h="537106">
                <a:moveTo>
                  <a:pt x="0" y="0"/>
                </a:moveTo>
                <a:lnTo>
                  <a:pt x="4638697" y="0"/>
                </a:lnTo>
                <a:lnTo>
                  <a:pt x="4638697" y="537106"/>
                </a:lnTo>
                <a:lnTo>
                  <a:pt x="625233" y="537106"/>
                </a:lnTo>
                <a:lnTo>
                  <a:pt x="587662" y="486863"/>
                </a:lnTo>
                <a:cubicBezTo>
                  <a:pt x="463624" y="336563"/>
                  <a:pt x="318359" y="204429"/>
                  <a:pt x="156458" y="95051"/>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文本框 62">
            <a:extLst>
              <a:ext uri="{FF2B5EF4-FFF2-40B4-BE49-F238E27FC236}">
                <a16:creationId xmlns:a16="http://schemas.microsoft.com/office/drawing/2014/main" id="{0B7CCE6C-1B0C-47C9-8D09-313A05A209D9}"/>
              </a:ext>
            </a:extLst>
          </p:cNvPr>
          <p:cNvSpPr txBox="1"/>
          <p:nvPr/>
        </p:nvSpPr>
        <p:spPr>
          <a:xfrm>
            <a:off x="1485901" y="2260761"/>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0" name="任意多边形: 形状 39">
            <a:extLst>
              <a:ext uri="{FF2B5EF4-FFF2-40B4-BE49-F238E27FC236}">
                <a16:creationId xmlns:a16="http://schemas.microsoft.com/office/drawing/2014/main" id="{9FA0CFB6-AACE-4F52-8588-5A19C6B73458}"/>
              </a:ext>
            </a:extLst>
          </p:cNvPr>
          <p:cNvSpPr/>
          <p:nvPr/>
        </p:nvSpPr>
        <p:spPr>
          <a:xfrm flipH="1">
            <a:off x="609600" y="3194079"/>
            <a:ext cx="3610342" cy="537106"/>
          </a:xfrm>
          <a:custGeom>
            <a:avLst/>
            <a:gdLst>
              <a:gd name="connsiteX0" fmla="*/ 0 w 3740518"/>
              <a:gd name="connsiteY0" fmla="*/ 0 h 537106"/>
              <a:gd name="connsiteX1" fmla="*/ 3740518 w 3740518"/>
              <a:gd name="connsiteY1" fmla="*/ 0 h 537106"/>
              <a:gd name="connsiteX2" fmla="*/ 3740518 w 3740518"/>
              <a:gd name="connsiteY2" fmla="*/ 537106 h 537106"/>
              <a:gd name="connsiteX3" fmla="*/ 138180 w 3740518"/>
              <a:gd name="connsiteY3" fmla="*/ 537106 h 537106"/>
              <a:gd name="connsiteX4" fmla="*/ 111550 w 3740518"/>
              <a:gd name="connsiteY4" fmla="*/ 362617 h 537106"/>
              <a:gd name="connsiteX5" fmla="*/ 61556 w 3740518"/>
              <a:gd name="connsiteY5" fmla="*/ 168186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8" h="537106">
                <a:moveTo>
                  <a:pt x="0" y="0"/>
                </a:moveTo>
                <a:lnTo>
                  <a:pt x="3740518" y="0"/>
                </a:lnTo>
                <a:lnTo>
                  <a:pt x="3740518" y="537106"/>
                </a:lnTo>
                <a:lnTo>
                  <a:pt x="138180" y="537106"/>
                </a:lnTo>
                <a:lnTo>
                  <a:pt x="111550" y="362617"/>
                </a:lnTo>
                <a:cubicBezTo>
                  <a:pt x="98037" y="296581"/>
                  <a:pt x="81316" y="231714"/>
                  <a:pt x="61556" y="168186"/>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文本框 63">
            <a:extLst>
              <a:ext uri="{FF2B5EF4-FFF2-40B4-BE49-F238E27FC236}">
                <a16:creationId xmlns:a16="http://schemas.microsoft.com/office/drawing/2014/main" id="{04CFBA8D-8DA8-41F8-AE0E-C41B7EB5B429}"/>
              </a:ext>
            </a:extLst>
          </p:cNvPr>
          <p:cNvSpPr txBox="1"/>
          <p:nvPr/>
        </p:nvSpPr>
        <p:spPr>
          <a:xfrm>
            <a:off x="990601" y="3266649"/>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1" name="任意多边形: 形状 40">
            <a:extLst>
              <a:ext uri="{FF2B5EF4-FFF2-40B4-BE49-F238E27FC236}">
                <a16:creationId xmlns:a16="http://schemas.microsoft.com/office/drawing/2014/main" id="{629FB6F7-B477-4D6B-AD36-316DEC91073D}"/>
              </a:ext>
            </a:extLst>
          </p:cNvPr>
          <p:cNvSpPr/>
          <p:nvPr/>
        </p:nvSpPr>
        <p:spPr>
          <a:xfrm flipH="1">
            <a:off x="609598" y="4199967"/>
            <a:ext cx="3610343" cy="537106"/>
          </a:xfrm>
          <a:custGeom>
            <a:avLst/>
            <a:gdLst>
              <a:gd name="connsiteX0" fmla="*/ 138181 w 3740519"/>
              <a:gd name="connsiteY0" fmla="*/ 0 h 537106"/>
              <a:gd name="connsiteX1" fmla="*/ 3740519 w 3740519"/>
              <a:gd name="connsiteY1" fmla="*/ 0 h 537106"/>
              <a:gd name="connsiteX2" fmla="*/ 3740519 w 3740519"/>
              <a:gd name="connsiteY2" fmla="*/ 537106 h 537106"/>
              <a:gd name="connsiteX3" fmla="*/ 0 w 3740519"/>
              <a:gd name="connsiteY3" fmla="*/ 537106 h 537106"/>
              <a:gd name="connsiteX4" fmla="*/ 61557 w 3740519"/>
              <a:gd name="connsiteY4" fmla="*/ 368919 h 537106"/>
              <a:gd name="connsiteX5" fmla="*/ 111551 w 3740519"/>
              <a:gd name="connsiteY5" fmla="*/ 174487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9" h="537106">
                <a:moveTo>
                  <a:pt x="138181" y="0"/>
                </a:moveTo>
                <a:lnTo>
                  <a:pt x="3740519" y="0"/>
                </a:lnTo>
                <a:lnTo>
                  <a:pt x="3740519" y="537106"/>
                </a:lnTo>
                <a:lnTo>
                  <a:pt x="0" y="537106"/>
                </a:lnTo>
                <a:lnTo>
                  <a:pt x="61557" y="368919"/>
                </a:lnTo>
                <a:cubicBezTo>
                  <a:pt x="81317" y="305390"/>
                  <a:pt x="98038" y="240523"/>
                  <a:pt x="111551" y="174487"/>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5" name="文本框 64">
            <a:extLst>
              <a:ext uri="{FF2B5EF4-FFF2-40B4-BE49-F238E27FC236}">
                <a16:creationId xmlns:a16="http://schemas.microsoft.com/office/drawing/2014/main" id="{8BB36A12-2FFA-423C-B957-719F3849A2D9}"/>
              </a:ext>
            </a:extLst>
          </p:cNvPr>
          <p:cNvSpPr txBox="1"/>
          <p:nvPr/>
        </p:nvSpPr>
        <p:spPr>
          <a:xfrm>
            <a:off x="990601" y="4272537"/>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42" name="任意多边形: 形状 41">
            <a:extLst>
              <a:ext uri="{FF2B5EF4-FFF2-40B4-BE49-F238E27FC236}">
                <a16:creationId xmlns:a16="http://schemas.microsoft.com/office/drawing/2014/main" id="{68F570D7-49AC-4A72-9006-927FADA54A2C}"/>
              </a:ext>
            </a:extLst>
          </p:cNvPr>
          <p:cNvSpPr/>
          <p:nvPr/>
        </p:nvSpPr>
        <p:spPr>
          <a:xfrm flipH="1">
            <a:off x="609599" y="5205854"/>
            <a:ext cx="4508523" cy="537106"/>
          </a:xfrm>
          <a:custGeom>
            <a:avLst/>
            <a:gdLst>
              <a:gd name="connsiteX0" fmla="*/ 625235 w 4638699"/>
              <a:gd name="connsiteY0" fmla="*/ 0 h 537106"/>
              <a:gd name="connsiteX1" fmla="*/ 4638699 w 4638699"/>
              <a:gd name="connsiteY1" fmla="*/ 0 h 537106"/>
              <a:gd name="connsiteX2" fmla="*/ 4638699 w 4638699"/>
              <a:gd name="connsiteY2" fmla="*/ 537106 h 537106"/>
              <a:gd name="connsiteX3" fmla="*/ 0 w 4638699"/>
              <a:gd name="connsiteY3" fmla="*/ 537106 h 537106"/>
              <a:gd name="connsiteX4" fmla="*/ 156460 w 4638699"/>
              <a:gd name="connsiteY4" fmla="*/ 442055 h 537106"/>
              <a:gd name="connsiteX5" fmla="*/ 587664 w 4638699"/>
              <a:gd name="connsiteY5" fmla="*/ 50242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9" h="537106">
                <a:moveTo>
                  <a:pt x="625235" y="0"/>
                </a:moveTo>
                <a:lnTo>
                  <a:pt x="4638699" y="0"/>
                </a:lnTo>
                <a:lnTo>
                  <a:pt x="4638699" y="537106"/>
                </a:lnTo>
                <a:lnTo>
                  <a:pt x="0" y="537106"/>
                </a:lnTo>
                <a:lnTo>
                  <a:pt x="156460" y="442055"/>
                </a:lnTo>
                <a:cubicBezTo>
                  <a:pt x="318361" y="332676"/>
                  <a:pt x="463626" y="200543"/>
                  <a:pt x="587664" y="50242"/>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6" name="文本框 65">
            <a:extLst>
              <a:ext uri="{FF2B5EF4-FFF2-40B4-BE49-F238E27FC236}">
                <a16:creationId xmlns:a16="http://schemas.microsoft.com/office/drawing/2014/main" id="{7A34A216-C9D2-4B92-B001-021EDA510047}"/>
              </a:ext>
            </a:extLst>
          </p:cNvPr>
          <p:cNvSpPr txBox="1"/>
          <p:nvPr/>
        </p:nvSpPr>
        <p:spPr>
          <a:xfrm>
            <a:off x="1485901" y="5278424"/>
            <a:ext cx="2754350" cy="391967"/>
          </a:xfrm>
          <a:prstGeom prst="rect">
            <a:avLst/>
          </a:prstGeom>
          <a:noFill/>
        </p:spPr>
        <p:txBody>
          <a:bodyPr wrap="square">
            <a:spAutoFit/>
          </a:bodyPr>
          <a:lstStyle/>
          <a:p>
            <a:pPr algn="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3" name="任意多边形: 形状 32">
            <a:extLst>
              <a:ext uri="{FF2B5EF4-FFF2-40B4-BE49-F238E27FC236}">
                <a16:creationId xmlns:a16="http://schemas.microsoft.com/office/drawing/2014/main" id="{D9C4A9ED-FD54-452F-A564-F295D25259C0}"/>
              </a:ext>
            </a:extLst>
          </p:cNvPr>
          <p:cNvSpPr/>
          <p:nvPr/>
        </p:nvSpPr>
        <p:spPr>
          <a:xfrm>
            <a:off x="7073879" y="2188191"/>
            <a:ext cx="4477264" cy="537106"/>
          </a:xfrm>
          <a:custGeom>
            <a:avLst/>
            <a:gdLst>
              <a:gd name="connsiteX0" fmla="*/ 0 w 4638697"/>
              <a:gd name="connsiteY0" fmla="*/ 0 h 537106"/>
              <a:gd name="connsiteX1" fmla="*/ 4638697 w 4638697"/>
              <a:gd name="connsiteY1" fmla="*/ 0 h 537106"/>
              <a:gd name="connsiteX2" fmla="*/ 4638697 w 4638697"/>
              <a:gd name="connsiteY2" fmla="*/ 537106 h 537106"/>
              <a:gd name="connsiteX3" fmla="*/ 625233 w 4638697"/>
              <a:gd name="connsiteY3" fmla="*/ 537106 h 537106"/>
              <a:gd name="connsiteX4" fmla="*/ 587662 w 4638697"/>
              <a:gd name="connsiteY4" fmla="*/ 486863 h 537106"/>
              <a:gd name="connsiteX5" fmla="*/ 156458 w 4638697"/>
              <a:gd name="connsiteY5" fmla="*/ 95051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7" h="537106">
                <a:moveTo>
                  <a:pt x="0" y="0"/>
                </a:moveTo>
                <a:lnTo>
                  <a:pt x="4638697" y="0"/>
                </a:lnTo>
                <a:lnTo>
                  <a:pt x="4638697" y="537106"/>
                </a:lnTo>
                <a:lnTo>
                  <a:pt x="625233" y="537106"/>
                </a:lnTo>
                <a:lnTo>
                  <a:pt x="587662" y="486863"/>
                </a:lnTo>
                <a:cubicBezTo>
                  <a:pt x="463624" y="336563"/>
                  <a:pt x="318359" y="204429"/>
                  <a:pt x="156458" y="95051"/>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7" name="文本框 66">
            <a:extLst>
              <a:ext uri="{FF2B5EF4-FFF2-40B4-BE49-F238E27FC236}">
                <a16:creationId xmlns:a16="http://schemas.microsoft.com/office/drawing/2014/main" id="{6A01EE5A-5348-4E96-A9B0-098DDB765121}"/>
              </a:ext>
            </a:extLst>
          </p:cNvPr>
          <p:cNvSpPr txBox="1"/>
          <p:nvPr/>
        </p:nvSpPr>
        <p:spPr>
          <a:xfrm flipH="1">
            <a:off x="7951749" y="2260761"/>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4" name="任意多边形: 形状 33">
            <a:extLst>
              <a:ext uri="{FF2B5EF4-FFF2-40B4-BE49-F238E27FC236}">
                <a16:creationId xmlns:a16="http://schemas.microsoft.com/office/drawing/2014/main" id="{47E776F1-4D44-4A4F-92B1-FB631B279647}"/>
              </a:ext>
            </a:extLst>
          </p:cNvPr>
          <p:cNvSpPr/>
          <p:nvPr/>
        </p:nvSpPr>
        <p:spPr>
          <a:xfrm>
            <a:off x="7972057" y="3194079"/>
            <a:ext cx="3610343" cy="537106"/>
          </a:xfrm>
          <a:custGeom>
            <a:avLst/>
            <a:gdLst>
              <a:gd name="connsiteX0" fmla="*/ 0 w 3740518"/>
              <a:gd name="connsiteY0" fmla="*/ 0 h 537106"/>
              <a:gd name="connsiteX1" fmla="*/ 3740518 w 3740518"/>
              <a:gd name="connsiteY1" fmla="*/ 0 h 537106"/>
              <a:gd name="connsiteX2" fmla="*/ 3740518 w 3740518"/>
              <a:gd name="connsiteY2" fmla="*/ 537106 h 537106"/>
              <a:gd name="connsiteX3" fmla="*/ 138180 w 3740518"/>
              <a:gd name="connsiteY3" fmla="*/ 537106 h 537106"/>
              <a:gd name="connsiteX4" fmla="*/ 111550 w 3740518"/>
              <a:gd name="connsiteY4" fmla="*/ 362617 h 537106"/>
              <a:gd name="connsiteX5" fmla="*/ 61556 w 3740518"/>
              <a:gd name="connsiteY5" fmla="*/ 168186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8" h="537106">
                <a:moveTo>
                  <a:pt x="0" y="0"/>
                </a:moveTo>
                <a:lnTo>
                  <a:pt x="3740518" y="0"/>
                </a:lnTo>
                <a:lnTo>
                  <a:pt x="3740518" y="537106"/>
                </a:lnTo>
                <a:lnTo>
                  <a:pt x="138180" y="537106"/>
                </a:lnTo>
                <a:lnTo>
                  <a:pt x="111550" y="362617"/>
                </a:lnTo>
                <a:cubicBezTo>
                  <a:pt x="98037" y="296581"/>
                  <a:pt x="81316" y="231714"/>
                  <a:pt x="61556" y="168186"/>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8" name="文本框 67">
            <a:extLst>
              <a:ext uri="{FF2B5EF4-FFF2-40B4-BE49-F238E27FC236}">
                <a16:creationId xmlns:a16="http://schemas.microsoft.com/office/drawing/2014/main" id="{A33129BB-B71E-4033-B880-68FEA13BF9D9}"/>
              </a:ext>
            </a:extLst>
          </p:cNvPr>
          <p:cNvSpPr txBox="1"/>
          <p:nvPr/>
        </p:nvSpPr>
        <p:spPr>
          <a:xfrm flipH="1">
            <a:off x="8447049" y="3266649"/>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5" name="任意多边形: 形状 34">
            <a:extLst>
              <a:ext uri="{FF2B5EF4-FFF2-40B4-BE49-F238E27FC236}">
                <a16:creationId xmlns:a16="http://schemas.microsoft.com/office/drawing/2014/main" id="{762DDF7C-4EAE-48ED-8A75-421603CC7330}"/>
              </a:ext>
            </a:extLst>
          </p:cNvPr>
          <p:cNvSpPr/>
          <p:nvPr/>
        </p:nvSpPr>
        <p:spPr>
          <a:xfrm>
            <a:off x="7972057" y="4199967"/>
            <a:ext cx="3610344" cy="537106"/>
          </a:xfrm>
          <a:custGeom>
            <a:avLst/>
            <a:gdLst>
              <a:gd name="connsiteX0" fmla="*/ 138181 w 3740519"/>
              <a:gd name="connsiteY0" fmla="*/ 0 h 537106"/>
              <a:gd name="connsiteX1" fmla="*/ 3740519 w 3740519"/>
              <a:gd name="connsiteY1" fmla="*/ 0 h 537106"/>
              <a:gd name="connsiteX2" fmla="*/ 3740519 w 3740519"/>
              <a:gd name="connsiteY2" fmla="*/ 537106 h 537106"/>
              <a:gd name="connsiteX3" fmla="*/ 0 w 3740519"/>
              <a:gd name="connsiteY3" fmla="*/ 537106 h 537106"/>
              <a:gd name="connsiteX4" fmla="*/ 61557 w 3740519"/>
              <a:gd name="connsiteY4" fmla="*/ 368919 h 537106"/>
              <a:gd name="connsiteX5" fmla="*/ 111551 w 3740519"/>
              <a:gd name="connsiteY5" fmla="*/ 174487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0519" h="537106">
                <a:moveTo>
                  <a:pt x="138181" y="0"/>
                </a:moveTo>
                <a:lnTo>
                  <a:pt x="3740519" y="0"/>
                </a:lnTo>
                <a:lnTo>
                  <a:pt x="3740519" y="537106"/>
                </a:lnTo>
                <a:lnTo>
                  <a:pt x="0" y="537106"/>
                </a:lnTo>
                <a:lnTo>
                  <a:pt x="61557" y="368919"/>
                </a:lnTo>
                <a:cubicBezTo>
                  <a:pt x="81317" y="305390"/>
                  <a:pt x="98038" y="240523"/>
                  <a:pt x="111551" y="174487"/>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9" name="文本框 68">
            <a:extLst>
              <a:ext uri="{FF2B5EF4-FFF2-40B4-BE49-F238E27FC236}">
                <a16:creationId xmlns:a16="http://schemas.microsoft.com/office/drawing/2014/main" id="{3A2C70D8-390D-4540-A792-F5AE49E5D672}"/>
              </a:ext>
            </a:extLst>
          </p:cNvPr>
          <p:cNvSpPr txBox="1"/>
          <p:nvPr/>
        </p:nvSpPr>
        <p:spPr>
          <a:xfrm flipH="1">
            <a:off x="8447049" y="4272537"/>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36" name="任意多边形: 形状 35">
            <a:extLst>
              <a:ext uri="{FF2B5EF4-FFF2-40B4-BE49-F238E27FC236}">
                <a16:creationId xmlns:a16="http://schemas.microsoft.com/office/drawing/2014/main" id="{F6F5D363-A3B4-46BB-9C26-41F2F0242EEF}"/>
              </a:ext>
            </a:extLst>
          </p:cNvPr>
          <p:cNvSpPr/>
          <p:nvPr/>
        </p:nvSpPr>
        <p:spPr>
          <a:xfrm>
            <a:off x="7073877" y="5205854"/>
            <a:ext cx="4477266" cy="537106"/>
          </a:xfrm>
          <a:custGeom>
            <a:avLst/>
            <a:gdLst>
              <a:gd name="connsiteX0" fmla="*/ 625235 w 4638699"/>
              <a:gd name="connsiteY0" fmla="*/ 0 h 537106"/>
              <a:gd name="connsiteX1" fmla="*/ 4638699 w 4638699"/>
              <a:gd name="connsiteY1" fmla="*/ 0 h 537106"/>
              <a:gd name="connsiteX2" fmla="*/ 4638699 w 4638699"/>
              <a:gd name="connsiteY2" fmla="*/ 537106 h 537106"/>
              <a:gd name="connsiteX3" fmla="*/ 0 w 4638699"/>
              <a:gd name="connsiteY3" fmla="*/ 537106 h 537106"/>
              <a:gd name="connsiteX4" fmla="*/ 156460 w 4638699"/>
              <a:gd name="connsiteY4" fmla="*/ 442055 h 537106"/>
              <a:gd name="connsiteX5" fmla="*/ 587664 w 4638699"/>
              <a:gd name="connsiteY5" fmla="*/ 50242 h 537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8699" h="537106">
                <a:moveTo>
                  <a:pt x="625235" y="0"/>
                </a:moveTo>
                <a:lnTo>
                  <a:pt x="4638699" y="0"/>
                </a:lnTo>
                <a:lnTo>
                  <a:pt x="4638699" y="537106"/>
                </a:lnTo>
                <a:lnTo>
                  <a:pt x="0" y="537106"/>
                </a:lnTo>
                <a:lnTo>
                  <a:pt x="156460" y="442055"/>
                </a:lnTo>
                <a:cubicBezTo>
                  <a:pt x="318361" y="332676"/>
                  <a:pt x="463626" y="200543"/>
                  <a:pt x="587664" y="50242"/>
                </a:cubicBezTo>
                <a:close/>
              </a:path>
            </a:pathLst>
          </a:custGeom>
          <a:gradFill>
            <a:gsLst>
              <a:gs pos="0">
                <a:schemeClr val="accent1"/>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70" name="文本框 69">
            <a:extLst>
              <a:ext uri="{FF2B5EF4-FFF2-40B4-BE49-F238E27FC236}">
                <a16:creationId xmlns:a16="http://schemas.microsoft.com/office/drawing/2014/main" id="{5A81951F-831D-4D1C-85DB-98933B91E057}"/>
              </a:ext>
            </a:extLst>
          </p:cNvPr>
          <p:cNvSpPr txBox="1"/>
          <p:nvPr/>
        </p:nvSpPr>
        <p:spPr>
          <a:xfrm flipH="1">
            <a:off x="7951749" y="5278424"/>
            <a:ext cx="2754350" cy="391967"/>
          </a:xfrm>
          <a:prstGeom prst="rect">
            <a:avLst/>
          </a:prstGeom>
          <a:noFill/>
        </p:spPr>
        <p:txBody>
          <a:bodyPr wrap="square">
            <a:spAutoFit/>
          </a:bodyPr>
          <a:lstStyle/>
          <a:p>
            <a:pPr>
              <a:lnSpc>
                <a:spcPct val="130000"/>
              </a:lnSpc>
            </a:pPr>
            <a:r>
              <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a:t>
            </a:r>
          </a:p>
        </p:txBody>
      </p:sp>
      <p:sp>
        <p:nvSpPr>
          <p:cNvPr id="61" name="圆: 空心 60">
            <a:extLst>
              <a:ext uri="{FF2B5EF4-FFF2-40B4-BE49-F238E27FC236}">
                <a16:creationId xmlns:a16="http://schemas.microsoft.com/office/drawing/2014/main" id="{B85C5AF9-AC1B-438A-AF0C-FC146EBA0734}"/>
              </a:ext>
            </a:extLst>
          </p:cNvPr>
          <p:cNvSpPr/>
          <p:nvPr/>
        </p:nvSpPr>
        <p:spPr>
          <a:xfrm>
            <a:off x="4464050" y="2333625"/>
            <a:ext cx="3263900" cy="3263900"/>
          </a:xfrm>
          <a:prstGeom prst="donut">
            <a:avLst>
              <a:gd name="adj" fmla="val 10370"/>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圆: 空心 4">
            <a:extLst>
              <a:ext uri="{FF2B5EF4-FFF2-40B4-BE49-F238E27FC236}">
                <a16:creationId xmlns:a16="http://schemas.microsoft.com/office/drawing/2014/main" id="{3185EB18-5634-475B-92A6-A2A5E33E0B24}"/>
              </a:ext>
            </a:extLst>
          </p:cNvPr>
          <p:cNvSpPr/>
          <p:nvPr/>
        </p:nvSpPr>
        <p:spPr>
          <a:xfrm>
            <a:off x="4557714" y="2427289"/>
            <a:ext cx="3076572" cy="3076572"/>
          </a:xfrm>
          <a:prstGeom prst="donut">
            <a:avLst>
              <a:gd name="adj" fmla="val 47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TextBox 1">
            <a:extLst>
              <a:ext uri="{FF2B5EF4-FFF2-40B4-BE49-F238E27FC236}">
                <a16:creationId xmlns:a16="http://schemas.microsoft.com/office/drawing/2014/main" id="{AA9C06FE-BBDB-4D2B-B366-B66FC4977A0E}"/>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B27F98AB-AD12-438C-B144-67E64B8289EA}"/>
              </a:ext>
            </a:extLst>
          </p:cNvPr>
          <p:cNvSpPr txBox="1"/>
          <p:nvPr>
            <p:custDataLst>
              <p:tags r:id="rId1"/>
            </p:custDataLst>
          </p:nvPr>
        </p:nvSpPr>
        <p:spPr>
          <a:xfrm>
            <a:off x="5246086" y="3534688"/>
            <a:ext cx="1699829" cy="861774"/>
          </a:xfrm>
          <a:prstGeom prst="rect">
            <a:avLst/>
          </a:prstGeom>
          <a:noFill/>
        </p:spPr>
        <p:txBody>
          <a:bodyPr vert="horz" wrap="square" lIns="0" tIns="0" rIns="0" bIns="0" rtlCol="0">
            <a:spAutoFit/>
          </a:bodyPr>
          <a:lstStyle/>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a:t>
            </a:r>
            <a:endPar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a:p>
            <a:pPr algn="ctr"/>
            <a:r>
              <a:rPr lang="zh-CN" altLang="en-US"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标题</a:t>
            </a:r>
          </a:p>
        </p:txBody>
      </p:sp>
    </p:spTree>
    <p:extLst>
      <p:ext uri="{BB962C8B-B14F-4D97-AF65-F5344CB8AC3E}">
        <p14:creationId xmlns:p14="http://schemas.microsoft.com/office/powerpoint/2010/main" val="2127996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33F0B00-FAA5-40CB-9E5F-0585D175506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464726" y="3124215"/>
            <a:ext cx="11248570" cy="2540000"/>
          </a:xfrm>
          <a:custGeom>
            <a:avLst/>
            <a:gdLst>
              <a:gd name="connsiteX0" fmla="*/ 270942 w 11248570"/>
              <a:gd name="connsiteY0" fmla="*/ 0 h 2540000"/>
              <a:gd name="connsiteX1" fmla="*/ 10977630 w 11248570"/>
              <a:gd name="connsiteY1" fmla="*/ 0 h 2540000"/>
              <a:gd name="connsiteX2" fmla="*/ 11248570 w 11248570"/>
              <a:gd name="connsiteY2" fmla="*/ 270942 h 2540000"/>
              <a:gd name="connsiteX3" fmla="*/ 11248570 w 11248570"/>
              <a:gd name="connsiteY3" fmla="*/ 2269058 h 2540000"/>
              <a:gd name="connsiteX4" fmla="*/ 10977630 w 11248570"/>
              <a:gd name="connsiteY4" fmla="*/ 2540000 h 2540000"/>
              <a:gd name="connsiteX5" fmla="*/ 270942 w 11248570"/>
              <a:gd name="connsiteY5" fmla="*/ 2540000 h 2540000"/>
              <a:gd name="connsiteX6" fmla="*/ 0 w 11248570"/>
              <a:gd name="connsiteY6" fmla="*/ 2269058 h 2540000"/>
              <a:gd name="connsiteX7" fmla="*/ 0 w 11248570"/>
              <a:gd name="connsiteY7" fmla="*/ 270942 h 2540000"/>
              <a:gd name="connsiteX8" fmla="*/ 270942 w 11248570"/>
              <a:gd name="connsiteY8" fmla="*/ 0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248570" h="2540000">
                <a:moveTo>
                  <a:pt x="270942" y="0"/>
                </a:moveTo>
                <a:lnTo>
                  <a:pt x="10977630" y="0"/>
                </a:lnTo>
                <a:cubicBezTo>
                  <a:pt x="11127266" y="0"/>
                  <a:pt x="11248570" y="121305"/>
                  <a:pt x="11248570" y="270942"/>
                </a:cubicBezTo>
                <a:lnTo>
                  <a:pt x="11248570" y="2269058"/>
                </a:lnTo>
                <a:cubicBezTo>
                  <a:pt x="11248570" y="2418695"/>
                  <a:pt x="11127266" y="2540000"/>
                  <a:pt x="10977630" y="2540000"/>
                </a:cubicBezTo>
                <a:lnTo>
                  <a:pt x="270942" y="2540000"/>
                </a:lnTo>
                <a:cubicBezTo>
                  <a:pt x="121305" y="2540000"/>
                  <a:pt x="0" y="2418695"/>
                  <a:pt x="0" y="2269058"/>
                </a:cubicBezTo>
                <a:lnTo>
                  <a:pt x="0" y="270942"/>
                </a:lnTo>
                <a:cubicBezTo>
                  <a:pt x="0" y="121305"/>
                  <a:pt x="121305" y="0"/>
                  <a:pt x="270942" y="0"/>
                </a:cubicBezTo>
                <a:close/>
              </a:path>
            </a:pathLst>
          </a:custGeom>
        </p:spPr>
      </p:pic>
      <p:sp>
        <p:nvSpPr>
          <p:cNvPr id="40" name="矩形: 圆角 39">
            <a:extLst>
              <a:ext uri="{FF2B5EF4-FFF2-40B4-BE49-F238E27FC236}">
                <a16:creationId xmlns:a16="http://schemas.microsoft.com/office/drawing/2014/main" id="{579796D4-A223-4EF8-A97A-5391177DDECD}"/>
              </a:ext>
            </a:extLst>
          </p:cNvPr>
          <p:cNvSpPr/>
          <p:nvPr/>
        </p:nvSpPr>
        <p:spPr>
          <a:xfrm>
            <a:off x="464726" y="3124215"/>
            <a:ext cx="11248571" cy="2540000"/>
          </a:xfrm>
          <a:prstGeom prst="roundRect">
            <a:avLst>
              <a:gd name="adj" fmla="val 10953"/>
            </a:avLst>
          </a:prstGeom>
          <a:gradFill>
            <a:gsLst>
              <a:gs pos="50000">
                <a:schemeClr val="accent1">
                  <a:alpha val="65000"/>
                </a:schemeClr>
              </a:gs>
              <a:gs pos="0">
                <a:schemeClr val="accent1">
                  <a:alpha val="90000"/>
                </a:schemeClr>
              </a:gs>
              <a:gs pos="100000">
                <a:schemeClr val="accent1">
                  <a:alpha val="90000"/>
                </a:schemeClr>
              </a:gs>
            </a:gsLst>
            <a:lin ang="0" scaled="1"/>
          </a:gradFill>
          <a:ln>
            <a:noFill/>
          </a:ln>
          <a:effectLst>
            <a:outerShdw blurRad="241300" dist="25400" dir="1260000" algn="ctr"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矩形: 圆角 24">
            <a:extLst>
              <a:ext uri="{FF2B5EF4-FFF2-40B4-BE49-F238E27FC236}">
                <a16:creationId xmlns:a16="http://schemas.microsoft.com/office/drawing/2014/main" id="{E9C5680A-B573-409D-9FAC-9A839DC54996}"/>
              </a:ext>
            </a:extLst>
          </p:cNvPr>
          <p:cNvSpPr/>
          <p:nvPr/>
        </p:nvSpPr>
        <p:spPr>
          <a:xfrm>
            <a:off x="4746171"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椭圆 25">
            <a:extLst>
              <a:ext uri="{FF2B5EF4-FFF2-40B4-BE49-F238E27FC236}">
                <a16:creationId xmlns:a16="http://schemas.microsoft.com/office/drawing/2014/main" id="{1B052BFE-78E2-4150-9E79-49C90B22A6A4}"/>
              </a:ext>
            </a:extLst>
          </p:cNvPr>
          <p:cNvSpPr/>
          <p:nvPr/>
        </p:nvSpPr>
        <p:spPr>
          <a:xfrm>
            <a:off x="5348514"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27">
            <a:extLst>
              <a:ext uri="{FF2B5EF4-FFF2-40B4-BE49-F238E27FC236}">
                <a16:creationId xmlns:a16="http://schemas.microsoft.com/office/drawing/2014/main" id="{CED50AFE-9634-4314-8EA1-21BC42D6D73F}"/>
              </a:ext>
            </a:extLst>
          </p:cNvPr>
          <p:cNvSpPr txBox="1"/>
          <p:nvPr/>
        </p:nvSpPr>
        <p:spPr>
          <a:xfrm>
            <a:off x="5014005"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9" name="文本框 28">
            <a:extLst>
              <a:ext uri="{FF2B5EF4-FFF2-40B4-BE49-F238E27FC236}">
                <a16:creationId xmlns:a16="http://schemas.microsoft.com/office/drawing/2014/main" id="{15106806-2276-4D61-9A89-9F5F0E459A22}"/>
              </a:ext>
            </a:extLst>
          </p:cNvPr>
          <p:cNvSpPr txBox="1"/>
          <p:nvPr/>
        </p:nvSpPr>
        <p:spPr>
          <a:xfrm>
            <a:off x="5027838" y="4568829"/>
            <a:ext cx="2172609"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33" name="矩形: 圆角 32">
            <a:extLst>
              <a:ext uri="{FF2B5EF4-FFF2-40B4-BE49-F238E27FC236}">
                <a16:creationId xmlns:a16="http://schemas.microsoft.com/office/drawing/2014/main" id="{95D753DD-6366-4A2A-B91D-21AA0911A530}"/>
              </a:ext>
            </a:extLst>
          </p:cNvPr>
          <p:cNvSpPr/>
          <p:nvPr/>
        </p:nvSpPr>
        <p:spPr>
          <a:xfrm>
            <a:off x="8318046"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2E891EBD-4C79-4BE4-8232-CB12ACF4FBBF}"/>
              </a:ext>
            </a:extLst>
          </p:cNvPr>
          <p:cNvSpPr/>
          <p:nvPr/>
        </p:nvSpPr>
        <p:spPr>
          <a:xfrm>
            <a:off x="8920389"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文本框 35">
            <a:extLst>
              <a:ext uri="{FF2B5EF4-FFF2-40B4-BE49-F238E27FC236}">
                <a16:creationId xmlns:a16="http://schemas.microsoft.com/office/drawing/2014/main" id="{A69BC73E-65F0-4550-93CC-0BFEDD920AFD}"/>
              </a:ext>
            </a:extLst>
          </p:cNvPr>
          <p:cNvSpPr txBox="1"/>
          <p:nvPr/>
        </p:nvSpPr>
        <p:spPr>
          <a:xfrm>
            <a:off x="8585880"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7" name="文本框 36">
            <a:extLst>
              <a:ext uri="{FF2B5EF4-FFF2-40B4-BE49-F238E27FC236}">
                <a16:creationId xmlns:a16="http://schemas.microsoft.com/office/drawing/2014/main" id="{A88C5433-0813-4987-90EF-44D9F9273305}"/>
              </a:ext>
            </a:extLst>
          </p:cNvPr>
          <p:cNvSpPr txBox="1"/>
          <p:nvPr/>
        </p:nvSpPr>
        <p:spPr>
          <a:xfrm>
            <a:off x="8458201" y="4568829"/>
            <a:ext cx="2314122"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11" name="矩形: 圆角 10">
            <a:extLst>
              <a:ext uri="{FF2B5EF4-FFF2-40B4-BE49-F238E27FC236}">
                <a16:creationId xmlns:a16="http://schemas.microsoft.com/office/drawing/2014/main" id="{16CF9C46-5D8C-4F39-950A-E4161CC8CE44}"/>
              </a:ext>
            </a:extLst>
          </p:cNvPr>
          <p:cNvSpPr/>
          <p:nvPr/>
        </p:nvSpPr>
        <p:spPr>
          <a:xfrm>
            <a:off x="1174296" y="2130424"/>
            <a:ext cx="2583543" cy="3882177"/>
          </a:xfrm>
          <a:prstGeom prst="roundRect">
            <a:avLst>
              <a:gd name="adj" fmla="val 8802"/>
            </a:avLst>
          </a:prstGeom>
          <a:solidFill>
            <a:schemeClr val="bg1">
              <a:alpha val="95000"/>
            </a:schemeClr>
          </a:solidFill>
          <a:ln w="12700">
            <a:solidFill>
              <a:schemeClr val="accent1">
                <a:alpha val="80000"/>
              </a:schemeClr>
            </a:solidFill>
          </a:ln>
          <a:effectLst>
            <a:outerShdw blurRad="698500" dist="228600" dir="5400000" algn="t" rotWithShape="0">
              <a:schemeClr val="tx2">
                <a:lumMod val="60000"/>
                <a:lumOff val="40000"/>
                <a:alpha val="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椭圆 11">
            <a:extLst>
              <a:ext uri="{FF2B5EF4-FFF2-40B4-BE49-F238E27FC236}">
                <a16:creationId xmlns:a16="http://schemas.microsoft.com/office/drawing/2014/main" id="{A0B1852B-5849-497B-AC3B-17DBF450F74C}"/>
              </a:ext>
            </a:extLst>
          </p:cNvPr>
          <p:cNvSpPr/>
          <p:nvPr/>
        </p:nvSpPr>
        <p:spPr>
          <a:xfrm>
            <a:off x="1776639" y="2578553"/>
            <a:ext cx="1378857" cy="1378857"/>
          </a:xfrm>
          <a:prstGeom prst="ellipse">
            <a:avLst/>
          </a:prstGeom>
          <a:gradFill flip="none" rotWithShape="1">
            <a:gsLst>
              <a:gs pos="0">
                <a:schemeClr val="accent1"/>
              </a:gs>
              <a:gs pos="100000">
                <a:schemeClr val="accent1">
                  <a:lumMod val="75000"/>
                </a:schemeClr>
              </a:gs>
            </a:gsLst>
            <a:lin ang="2700000" scaled="1"/>
            <a:tileRect/>
          </a:gradFill>
          <a:ln>
            <a:gradFill flip="none" rotWithShape="1">
              <a:gsLst>
                <a:gs pos="0">
                  <a:schemeClr val="accent1">
                    <a:lumMod val="5000"/>
                    <a:lumOff val="95000"/>
                  </a:schemeClr>
                </a:gs>
                <a:gs pos="100000">
                  <a:schemeClr val="accent1">
                    <a:lumMod val="30000"/>
                    <a:lumOff val="70000"/>
                  </a:schemeClr>
                </a:gs>
              </a:gsLst>
              <a:lin ang="2700000" scaled="1"/>
              <a:tileRect/>
            </a:gradFill>
          </a:ln>
          <a:effectLst>
            <a:outerShdw blurRad="393700" sx="102000" sy="102000" algn="ctr" rotWithShape="0">
              <a:schemeClr val="accent1">
                <a:alpha val="3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文本框 19">
            <a:extLst>
              <a:ext uri="{FF2B5EF4-FFF2-40B4-BE49-F238E27FC236}">
                <a16:creationId xmlns:a16="http://schemas.microsoft.com/office/drawing/2014/main" id="{985D9B0D-11CA-4432-A1FA-5CD874D4A890}"/>
              </a:ext>
            </a:extLst>
          </p:cNvPr>
          <p:cNvSpPr txBox="1"/>
          <p:nvPr/>
        </p:nvSpPr>
        <p:spPr>
          <a:xfrm>
            <a:off x="1442130" y="4142178"/>
            <a:ext cx="2047875" cy="466859"/>
          </a:xfrm>
          <a:prstGeom prst="rect">
            <a:avLst/>
          </a:prstGeom>
          <a:noFill/>
        </p:spPr>
        <p:txBody>
          <a:bodyPr wrap="square">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2" name="文本框 21">
            <a:extLst>
              <a:ext uri="{FF2B5EF4-FFF2-40B4-BE49-F238E27FC236}">
                <a16:creationId xmlns:a16="http://schemas.microsoft.com/office/drawing/2014/main" id="{97B021B8-08D0-426E-BBEB-279FD7E0D0DF}"/>
              </a:ext>
            </a:extLst>
          </p:cNvPr>
          <p:cNvSpPr txBox="1"/>
          <p:nvPr/>
        </p:nvSpPr>
        <p:spPr>
          <a:xfrm>
            <a:off x="1455963" y="4568829"/>
            <a:ext cx="2172609" cy="1212640"/>
          </a:xfrm>
          <a:prstGeom prst="rect">
            <a:avLst/>
          </a:prstGeom>
          <a:noFill/>
        </p:spPr>
        <p:txBody>
          <a:bodyPr wrap="square">
            <a:spAutoFit/>
          </a:bodyPr>
          <a:lstStyle/>
          <a:p>
            <a:pPr algn="ctr" font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42" name="文本框 41">
            <a:extLst>
              <a:ext uri="{FF2B5EF4-FFF2-40B4-BE49-F238E27FC236}">
                <a16:creationId xmlns:a16="http://schemas.microsoft.com/office/drawing/2014/main" id="{11D042F3-1E2E-4A16-BDB2-48CB38467522}"/>
              </a:ext>
            </a:extLst>
          </p:cNvPr>
          <p:cNvSpPr txBox="1"/>
          <p:nvPr>
            <p:custDataLst>
              <p:tags r:id="rId2"/>
            </p:custDataLst>
          </p:nvPr>
        </p:nvSpPr>
        <p:spPr>
          <a:xfrm>
            <a:off x="2216800" y="2930902"/>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文本框 43">
            <a:extLst>
              <a:ext uri="{FF2B5EF4-FFF2-40B4-BE49-F238E27FC236}">
                <a16:creationId xmlns:a16="http://schemas.microsoft.com/office/drawing/2014/main" id="{8187D565-1893-4F32-87CA-363BF3EF7C78}"/>
              </a:ext>
            </a:extLst>
          </p:cNvPr>
          <p:cNvSpPr txBox="1"/>
          <p:nvPr>
            <p:custDataLst>
              <p:tags r:id="rId3"/>
            </p:custDataLst>
          </p:nvPr>
        </p:nvSpPr>
        <p:spPr>
          <a:xfrm>
            <a:off x="5788675" y="2930902"/>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文本框 48">
            <a:extLst>
              <a:ext uri="{FF2B5EF4-FFF2-40B4-BE49-F238E27FC236}">
                <a16:creationId xmlns:a16="http://schemas.microsoft.com/office/drawing/2014/main" id="{EB9DD42B-D77A-4AEB-BDE8-8B034ADA7C57}"/>
              </a:ext>
            </a:extLst>
          </p:cNvPr>
          <p:cNvSpPr txBox="1"/>
          <p:nvPr>
            <p:custDataLst>
              <p:tags r:id="rId4"/>
            </p:custDataLst>
          </p:nvPr>
        </p:nvSpPr>
        <p:spPr>
          <a:xfrm>
            <a:off x="9360550" y="2930902"/>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 name="TextBox 1">
            <a:extLst>
              <a:ext uri="{FF2B5EF4-FFF2-40B4-BE49-F238E27FC236}">
                <a16:creationId xmlns:a16="http://schemas.microsoft.com/office/drawing/2014/main" id="{D183C18C-AD8D-46BD-89C0-13AB21167F34}"/>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ustDataLst>
      <p:tags r:id="rId1"/>
    </p:custDataLst>
    <p:extLst>
      <p:ext uri="{BB962C8B-B14F-4D97-AF65-F5344CB8AC3E}">
        <p14:creationId xmlns:p14="http://schemas.microsoft.com/office/powerpoint/2010/main" val="1539203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直接连接符 80">
            <a:extLst>
              <a:ext uri="{FF2B5EF4-FFF2-40B4-BE49-F238E27FC236}">
                <a16:creationId xmlns:a16="http://schemas.microsoft.com/office/drawing/2014/main" id="{F2206F89-C6F3-4110-A1E5-DE6E1D05AD20}"/>
              </a:ext>
            </a:extLst>
          </p:cNvPr>
          <p:cNvCxnSpPr>
            <a:cxnSpLocks/>
          </p:cNvCxnSpPr>
          <p:nvPr/>
        </p:nvCxnSpPr>
        <p:spPr>
          <a:xfrm>
            <a:off x="4786312"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C0EE4993-F5F0-4258-83F0-D2F45243EEA3}"/>
              </a:ext>
            </a:extLst>
          </p:cNvPr>
          <p:cNvCxnSpPr>
            <a:cxnSpLocks/>
          </p:cNvCxnSpPr>
          <p:nvPr/>
        </p:nvCxnSpPr>
        <p:spPr>
          <a:xfrm>
            <a:off x="7405687"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284ABC0F-8E16-401D-8C62-D6099B8CD63C}"/>
              </a:ext>
            </a:extLst>
          </p:cNvPr>
          <p:cNvCxnSpPr>
            <a:cxnSpLocks/>
          </p:cNvCxnSpPr>
          <p:nvPr/>
        </p:nvCxnSpPr>
        <p:spPr>
          <a:xfrm>
            <a:off x="10025062"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8E244877-1C22-43CA-9185-B7558DBFE20D}"/>
              </a:ext>
            </a:extLst>
          </p:cNvPr>
          <p:cNvCxnSpPr>
            <a:cxnSpLocks/>
          </p:cNvCxnSpPr>
          <p:nvPr/>
        </p:nvCxnSpPr>
        <p:spPr>
          <a:xfrm>
            <a:off x="2166937" y="3441645"/>
            <a:ext cx="0" cy="23378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矩形: 圆角 24">
            <a:extLst>
              <a:ext uri="{FF2B5EF4-FFF2-40B4-BE49-F238E27FC236}">
                <a16:creationId xmlns:a16="http://schemas.microsoft.com/office/drawing/2014/main" id="{90E2CE33-F4B6-4026-8ACF-A869781138BA}"/>
              </a:ext>
            </a:extLst>
          </p:cNvPr>
          <p:cNvSpPr/>
          <p:nvPr/>
        </p:nvSpPr>
        <p:spPr>
          <a:xfrm>
            <a:off x="4872439" y="1411550"/>
            <a:ext cx="24471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7" name="文本框 16">
            <a:extLst>
              <a:ext uri="{FF2B5EF4-FFF2-40B4-BE49-F238E27FC236}">
                <a16:creationId xmlns:a16="http://schemas.microsoft.com/office/drawing/2014/main" id="{621D1AAD-1325-4174-A59D-5FF61F634616}"/>
              </a:ext>
            </a:extLst>
          </p:cNvPr>
          <p:cNvSpPr txBox="1"/>
          <p:nvPr/>
        </p:nvSpPr>
        <p:spPr>
          <a:xfrm>
            <a:off x="5234226" y="1480893"/>
            <a:ext cx="1723549" cy="541751"/>
          </a:xfrm>
          <a:prstGeom prst="rect">
            <a:avLst/>
          </a:prstGeom>
          <a:noFill/>
        </p:spPr>
        <p:txBody>
          <a:bodyPr wrap="none" rtlCol="0">
            <a:spAutoFit/>
          </a:bodyPr>
          <a:lstStyle/>
          <a:p>
            <a:pPr algn="ct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3" name="矩形: 圆角 22">
            <a:extLst>
              <a:ext uri="{FF2B5EF4-FFF2-40B4-BE49-F238E27FC236}">
                <a16:creationId xmlns:a16="http://schemas.microsoft.com/office/drawing/2014/main" id="{D795298B-609C-4CA9-ABBE-4FCAC79367F9}"/>
              </a:ext>
            </a:extLst>
          </p:cNvPr>
          <p:cNvSpPr/>
          <p:nvPr/>
        </p:nvSpPr>
        <p:spPr>
          <a:xfrm>
            <a:off x="1306036" y="3968024"/>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文本框 21">
            <a:extLst>
              <a:ext uri="{FF2B5EF4-FFF2-40B4-BE49-F238E27FC236}">
                <a16:creationId xmlns:a16="http://schemas.microsoft.com/office/drawing/2014/main" id="{1243B2BA-3DDD-4A15-99D9-B9467F0E9664}"/>
              </a:ext>
            </a:extLst>
          </p:cNvPr>
          <p:cNvSpPr txBox="1"/>
          <p:nvPr/>
        </p:nvSpPr>
        <p:spPr>
          <a:xfrm>
            <a:off x="1562139" y="4018707"/>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矩形: 圆角 87">
            <a:extLst>
              <a:ext uri="{FF2B5EF4-FFF2-40B4-BE49-F238E27FC236}">
                <a16:creationId xmlns:a16="http://schemas.microsoft.com/office/drawing/2014/main" id="{B573F0E1-5BAF-4F5E-B991-75F5BD4FEFFA}"/>
              </a:ext>
            </a:extLst>
          </p:cNvPr>
          <p:cNvSpPr/>
          <p:nvPr/>
        </p:nvSpPr>
        <p:spPr>
          <a:xfrm>
            <a:off x="1306036" y="4649062"/>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文本框 88">
            <a:extLst>
              <a:ext uri="{FF2B5EF4-FFF2-40B4-BE49-F238E27FC236}">
                <a16:creationId xmlns:a16="http://schemas.microsoft.com/office/drawing/2014/main" id="{9D195732-0EEA-4C86-B703-C8895D33EB5D}"/>
              </a:ext>
            </a:extLst>
          </p:cNvPr>
          <p:cNvSpPr txBox="1"/>
          <p:nvPr/>
        </p:nvSpPr>
        <p:spPr>
          <a:xfrm>
            <a:off x="1562139" y="4699745"/>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1" name="矩形: 圆角 90">
            <a:extLst>
              <a:ext uri="{FF2B5EF4-FFF2-40B4-BE49-F238E27FC236}">
                <a16:creationId xmlns:a16="http://schemas.microsoft.com/office/drawing/2014/main" id="{1A0217D3-42D0-490A-BE63-B68B4051A4BF}"/>
              </a:ext>
            </a:extLst>
          </p:cNvPr>
          <p:cNvSpPr/>
          <p:nvPr/>
        </p:nvSpPr>
        <p:spPr>
          <a:xfrm>
            <a:off x="1306036" y="5330100"/>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2" name="文本框 91">
            <a:extLst>
              <a:ext uri="{FF2B5EF4-FFF2-40B4-BE49-F238E27FC236}">
                <a16:creationId xmlns:a16="http://schemas.microsoft.com/office/drawing/2014/main" id="{6E6BFB14-1D2F-4073-9208-D9F11B7C666E}"/>
              </a:ext>
            </a:extLst>
          </p:cNvPr>
          <p:cNvSpPr txBox="1"/>
          <p:nvPr/>
        </p:nvSpPr>
        <p:spPr>
          <a:xfrm>
            <a:off x="1562139" y="5380783"/>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矩形: 圆角 18">
            <a:extLst>
              <a:ext uri="{FF2B5EF4-FFF2-40B4-BE49-F238E27FC236}">
                <a16:creationId xmlns:a16="http://schemas.microsoft.com/office/drawing/2014/main" id="{85E6AC28-172C-4885-92E5-DB32663ED397}"/>
              </a:ext>
            </a:extLst>
          </p:cNvPr>
          <p:cNvSpPr/>
          <p:nvPr/>
        </p:nvSpPr>
        <p:spPr>
          <a:xfrm>
            <a:off x="1083076" y="2809820"/>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2E97C992-D793-4073-99EA-7657FB867BCC}"/>
              </a:ext>
            </a:extLst>
          </p:cNvPr>
          <p:cNvSpPr txBox="1"/>
          <p:nvPr/>
        </p:nvSpPr>
        <p:spPr>
          <a:xfrm>
            <a:off x="1433403" y="2916609"/>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3" name="矩形: 圆角 92">
            <a:extLst>
              <a:ext uri="{FF2B5EF4-FFF2-40B4-BE49-F238E27FC236}">
                <a16:creationId xmlns:a16="http://schemas.microsoft.com/office/drawing/2014/main" id="{91B5286B-C221-4AC9-A879-62B8229B1DFF}"/>
              </a:ext>
            </a:extLst>
          </p:cNvPr>
          <p:cNvSpPr/>
          <p:nvPr/>
        </p:nvSpPr>
        <p:spPr>
          <a:xfrm>
            <a:off x="3925411"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文本框 93">
            <a:extLst>
              <a:ext uri="{FF2B5EF4-FFF2-40B4-BE49-F238E27FC236}">
                <a16:creationId xmlns:a16="http://schemas.microsoft.com/office/drawing/2014/main" id="{3E21EED1-D5E3-4D81-A99B-1B1CCC3172AC}"/>
              </a:ext>
            </a:extLst>
          </p:cNvPr>
          <p:cNvSpPr txBox="1"/>
          <p:nvPr/>
        </p:nvSpPr>
        <p:spPr>
          <a:xfrm>
            <a:off x="4181514"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8" name="矩形: 圆角 107">
            <a:extLst>
              <a:ext uri="{FF2B5EF4-FFF2-40B4-BE49-F238E27FC236}">
                <a16:creationId xmlns:a16="http://schemas.microsoft.com/office/drawing/2014/main" id="{80E7F72F-A148-4574-935E-3BFB57654BD5}"/>
              </a:ext>
            </a:extLst>
          </p:cNvPr>
          <p:cNvSpPr/>
          <p:nvPr/>
        </p:nvSpPr>
        <p:spPr>
          <a:xfrm>
            <a:off x="3925411"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9" name="文本框 108">
            <a:extLst>
              <a:ext uri="{FF2B5EF4-FFF2-40B4-BE49-F238E27FC236}">
                <a16:creationId xmlns:a16="http://schemas.microsoft.com/office/drawing/2014/main" id="{213FC419-4778-4482-AD97-7BF1823570B8}"/>
              </a:ext>
            </a:extLst>
          </p:cNvPr>
          <p:cNvSpPr txBox="1"/>
          <p:nvPr/>
        </p:nvSpPr>
        <p:spPr>
          <a:xfrm>
            <a:off x="4181514"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1" name="矩形: 圆角 110">
            <a:extLst>
              <a:ext uri="{FF2B5EF4-FFF2-40B4-BE49-F238E27FC236}">
                <a16:creationId xmlns:a16="http://schemas.microsoft.com/office/drawing/2014/main" id="{EEAD6ACC-4BA1-4232-99FE-CF078BE6776E}"/>
              </a:ext>
            </a:extLst>
          </p:cNvPr>
          <p:cNvSpPr/>
          <p:nvPr/>
        </p:nvSpPr>
        <p:spPr>
          <a:xfrm>
            <a:off x="3925411"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2" name="文本框 111">
            <a:extLst>
              <a:ext uri="{FF2B5EF4-FFF2-40B4-BE49-F238E27FC236}">
                <a16:creationId xmlns:a16="http://schemas.microsoft.com/office/drawing/2014/main" id="{1F47FB1A-0DDB-4167-8376-952BF7B705C5}"/>
              </a:ext>
            </a:extLst>
          </p:cNvPr>
          <p:cNvSpPr txBox="1"/>
          <p:nvPr/>
        </p:nvSpPr>
        <p:spPr>
          <a:xfrm>
            <a:off x="4181514"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7" name="矩形: 圆角 116">
            <a:extLst>
              <a:ext uri="{FF2B5EF4-FFF2-40B4-BE49-F238E27FC236}">
                <a16:creationId xmlns:a16="http://schemas.microsoft.com/office/drawing/2014/main" id="{7C3B8537-B601-4585-A12C-3ECD6568BB77}"/>
              </a:ext>
            </a:extLst>
          </p:cNvPr>
          <p:cNvSpPr/>
          <p:nvPr/>
        </p:nvSpPr>
        <p:spPr>
          <a:xfrm>
            <a:off x="3702451"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8" name="文本框 117">
            <a:extLst>
              <a:ext uri="{FF2B5EF4-FFF2-40B4-BE49-F238E27FC236}">
                <a16:creationId xmlns:a16="http://schemas.microsoft.com/office/drawing/2014/main" id="{C0C5438E-B75E-4A4F-B753-DEA0D5F586AC}"/>
              </a:ext>
            </a:extLst>
          </p:cNvPr>
          <p:cNvSpPr txBox="1"/>
          <p:nvPr/>
        </p:nvSpPr>
        <p:spPr>
          <a:xfrm>
            <a:off x="4052778"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21" name="矩形: 圆角 120">
            <a:extLst>
              <a:ext uri="{FF2B5EF4-FFF2-40B4-BE49-F238E27FC236}">
                <a16:creationId xmlns:a16="http://schemas.microsoft.com/office/drawing/2014/main" id="{02A644E1-0D19-4033-9C7B-C7D980E2A235}"/>
              </a:ext>
            </a:extLst>
          </p:cNvPr>
          <p:cNvSpPr/>
          <p:nvPr/>
        </p:nvSpPr>
        <p:spPr>
          <a:xfrm>
            <a:off x="6544786"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2" name="文本框 121">
            <a:extLst>
              <a:ext uri="{FF2B5EF4-FFF2-40B4-BE49-F238E27FC236}">
                <a16:creationId xmlns:a16="http://schemas.microsoft.com/office/drawing/2014/main" id="{16898087-56F3-4A44-B376-193781DA79FA}"/>
              </a:ext>
            </a:extLst>
          </p:cNvPr>
          <p:cNvSpPr txBox="1"/>
          <p:nvPr/>
        </p:nvSpPr>
        <p:spPr>
          <a:xfrm>
            <a:off x="6800889"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4" name="矩形: 圆角 123">
            <a:extLst>
              <a:ext uri="{FF2B5EF4-FFF2-40B4-BE49-F238E27FC236}">
                <a16:creationId xmlns:a16="http://schemas.microsoft.com/office/drawing/2014/main" id="{D39017FA-3ECF-4DB5-8341-CB285E174EE8}"/>
              </a:ext>
            </a:extLst>
          </p:cNvPr>
          <p:cNvSpPr/>
          <p:nvPr/>
        </p:nvSpPr>
        <p:spPr>
          <a:xfrm>
            <a:off x="6544786"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6" name="文本框 125">
            <a:extLst>
              <a:ext uri="{FF2B5EF4-FFF2-40B4-BE49-F238E27FC236}">
                <a16:creationId xmlns:a16="http://schemas.microsoft.com/office/drawing/2014/main" id="{E95C15FB-1FA9-49DC-A606-48679BCF92E8}"/>
              </a:ext>
            </a:extLst>
          </p:cNvPr>
          <p:cNvSpPr txBox="1"/>
          <p:nvPr/>
        </p:nvSpPr>
        <p:spPr>
          <a:xfrm>
            <a:off x="6800889"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8" name="矩形: 圆角 127">
            <a:extLst>
              <a:ext uri="{FF2B5EF4-FFF2-40B4-BE49-F238E27FC236}">
                <a16:creationId xmlns:a16="http://schemas.microsoft.com/office/drawing/2014/main" id="{1B7D18AA-1444-4B28-9685-2E92D1B4C746}"/>
              </a:ext>
            </a:extLst>
          </p:cNvPr>
          <p:cNvSpPr/>
          <p:nvPr/>
        </p:nvSpPr>
        <p:spPr>
          <a:xfrm>
            <a:off x="6544786"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9" name="文本框 128">
            <a:extLst>
              <a:ext uri="{FF2B5EF4-FFF2-40B4-BE49-F238E27FC236}">
                <a16:creationId xmlns:a16="http://schemas.microsoft.com/office/drawing/2014/main" id="{935B088B-566D-404F-937D-7D19FE222287}"/>
              </a:ext>
            </a:extLst>
          </p:cNvPr>
          <p:cNvSpPr txBox="1"/>
          <p:nvPr/>
        </p:nvSpPr>
        <p:spPr>
          <a:xfrm>
            <a:off x="6800889"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4" name="矩形: 圆角 133">
            <a:extLst>
              <a:ext uri="{FF2B5EF4-FFF2-40B4-BE49-F238E27FC236}">
                <a16:creationId xmlns:a16="http://schemas.microsoft.com/office/drawing/2014/main" id="{AFCA11BA-C7E4-4AFB-A8A1-DB3BD3CCD5F1}"/>
              </a:ext>
            </a:extLst>
          </p:cNvPr>
          <p:cNvSpPr/>
          <p:nvPr/>
        </p:nvSpPr>
        <p:spPr>
          <a:xfrm>
            <a:off x="6321826"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5" name="文本框 134">
            <a:extLst>
              <a:ext uri="{FF2B5EF4-FFF2-40B4-BE49-F238E27FC236}">
                <a16:creationId xmlns:a16="http://schemas.microsoft.com/office/drawing/2014/main" id="{28A26175-51D8-4EB4-ADBB-291C9DBAE5E7}"/>
              </a:ext>
            </a:extLst>
          </p:cNvPr>
          <p:cNvSpPr txBox="1"/>
          <p:nvPr/>
        </p:nvSpPr>
        <p:spPr>
          <a:xfrm>
            <a:off x="6672153"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9" name="矩形: 圆角 138">
            <a:extLst>
              <a:ext uri="{FF2B5EF4-FFF2-40B4-BE49-F238E27FC236}">
                <a16:creationId xmlns:a16="http://schemas.microsoft.com/office/drawing/2014/main" id="{A55FB260-2754-46D9-BACD-7A0990009E1E}"/>
              </a:ext>
            </a:extLst>
          </p:cNvPr>
          <p:cNvSpPr/>
          <p:nvPr/>
        </p:nvSpPr>
        <p:spPr>
          <a:xfrm>
            <a:off x="9164161" y="3977549"/>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1" name="文本框 140">
            <a:extLst>
              <a:ext uri="{FF2B5EF4-FFF2-40B4-BE49-F238E27FC236}">
                <a16:creationId xmlns:a16="http://schemas.microsoft.com/office/drawing/2014/main" id="{E6AA6073-8E62-4C97-BAC6-308CB363F727}"/>
              </a:ext>
            </a:extLst>
          </p:cNvPr>
          <p:cNvSpPr txBox="1"/>
          <p:nvPr/>
        </p:nvSpPr>
        <p:spPr>
          <a:xfrm>
            <a:off x="9420264" y="4028232"/>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3" name="矩形: 圆角 142">
            <a:extLst>
              <a:ext uri="{FF2B5EF4-FFF2-40B4-BE49-F238E27FC236}">
                <a16:creationId xmlns:a16="http://schemas.microsoft.com/office/drawing/2014/main" id="{1C92287D-11B8-4EA9-BBC6-93DA84D34A8D}"/>
              </a:ext>
            </a:extLst>
          </p:cNvPr>
          <p:cNvSpPr/>
          <p:nvPr/>
        </p:nvSpPr>
        <p:spPr>
          <a:xfrm>
            <a:off x="9164161" y="4658587"/>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4" name="文本框 143">
            <a:extLst>
              <a:ext uri="{FF2B5EF4-FFF2-40B4-BE49-F238E27FC236}">
                <a16:creationId xmlns:a16="http://schemas.microsoft.com/office/drawing/2014/main" id="{57E843D4-6DD0-4FBD-8087-09A8E7A426C2}"/>
              </a:ext>
            </a:extLst>
          </p:cNvPr>
          <p:cNvSpPr txBox="1"/>
          <p:nvPr/>
        </p:nvSpPr>
        <p:spPr>
          <a:xfrm>
            <a:off x="9420264" y="4709270"/>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6" name="矩形: 圆角 145">
            <a:extLst>
              <a:ext uri="{FF2B5EF4-FFF2-40B4-BE49-F238E27FC236}">
                <a16:creationId xmlns:a16="http://schemas.microsoft.com/office/drawing/2014/main" id="{14A74386-F008-4AB9-8C1B-392A272BFD90}"/>
              </a:ext>
            </a:extLst>
          </p:cNvPr>
          <p:cNvSpPr/>
          <p:nvPr/>
        </p:nvSpPr>
        <p:spPr>
          <a:xfrm>
            <a:off x="9164161" y="5339625"/>
            <a:ext cx="1620202" cy="530778"/>
          </a:xfrm>
          <a:prstGeom prst="roundRect">
            <a:avLst>
              <a:gd name="adj" fmla="val 50000"/>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7" name="文本框 146">
            <a:extLst>
              <a:ext uri="{FF2B5EF4-FFF2-40B4-BE49-F238E27FC236}">
                <a16:creationId xmlns:a16="http://schemas.microsoft.com/office/drawing/2014/main" id="{2A0AD4C5-1702-42C0-9785-6EF844F25350}"/>
              </a:ext>
            </a:extLst>
          </p:cNvPr>
          <p:cNvSpPr txBox="1"/>
          <p:nvPr/>
        </p:nvSpPr>
        <p:spPr>
          <a:xfrm>
            <a:off x="9420264" y="5390308"/>
            <a:ext cx="1107996" cy="429413"/>
          </a:xfrm>
          <a:prstGeom prst="rect">
            <a:avLst/>
          </a:prstGeom>
          <a:noFill/>
        </p:spPr>
        <p:txBody>
          <a:bodyPr wrap="none" rtlCol="0">
            <a:spAutoFit/>
          </a:bodyPr>
          <a:lstStyle/>
          <a:p>
            <a:pPr algn="ctr">
              <a:lnSpc>
                <a:spcPct val="130000"/>
              </a:lnSpc>
            </a:pPr>
            <a:r>
              <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正文内容</a:t>
            </a:r>
            <a:endParaRPr lang="zh-CN" altLang="en-US"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2" name="矩形: 圆角 151">
            <a:extLst>
              <a:ext uri="{FF2B5EF4-FFF2-40B4-BE49-F238E27FC236}">
                <a16:creationId xmlns:a16="http://schemas.microsoft.com/office/drawing/2014/main" id="{AE14F75D-3E2E-471F-94CC-144597D18589}"/>
              </a:ext>
            </a:extLst>
          </p:cNvPr>
          <p:cNvSpPr/>
          <p:nvPr/>
        </p:nvSpPr>
        <p:spPr>
          <a:xfrm>
            <a:off x="8941201" y="2819345"/>
            <a:ext cx="2167723" cy="680436"/>
          </a:xfrm>
          <a:prstGeom prst="roundRect">
            <a:avLst>
              <a:gd name="adj" fmla="val 7347"/>
            </a:avLst>
          </a:prstGeom>
          <a:gradFill flip="none" rotWithShape="1">
            <a:gsLst>
              <a:gs pos="0">
                <a:schemeClr val="accent1"/>
              </a:gs>
              <a:gs pos="100000">
                <a:schemeClr val="accent1">
                  <a:lumMod val="75000"/>
                </a:schemeClr>
              </a:gs>
            </a:gsLst>
            <a:lin ang="2700000" scaled="1"/>
            <a:tileRect/>
          </a:gradFill>
          <a:ln>
            <a:noFill/>
          </a:ln>
          <a:effectLst>
            <a:outerShdw blurRad="254000" sx="102000" sy="102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60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3" name="文本框 152">
            <a:extLst>
              <a:ext uri="{FF2B5EF4-FFF2-40B4-BE49-F238E27FC236}">
                <a16:creationId xmlns:a16="http://schemas.microsoft.com/office/drawing/2014/main" id="{E9EE916D-54F4-41ED-B1FE-E0420710ADB2}"/>
              </a:ext>
            </a:extLst>
          </p:cNvPr>
          <p:cNvSpPr txBox="1"/>
          <p:nvPr/>
        </p:nvSpPr>
        <p:spPr>
          <a:xfrm>
            <a:off x="9291528" y="2926134"/>
            <a:ext cx="1467068" cy="466859"/>
          </a:xfrm>
          <a:prstGeom prst="rect">
            <a:avLst/>
          </a:prstGeom>
          <a:noFill/>
        </p:spPr>
        <p:txBody>
          <a:bodyPr wrap="none" rtlCol="0">
            <a:spAutoFit/>
          </a:bodyPr>
          <a:lstStyle/>
          <a:p>
            <a:pPr algn="ctr">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3" name="TextBox 1">
            <a:extLst>
              <a:ext uri="{FF2B5EF4-FFF2-40B4-BE49-F238E27FC236}">
                <a16:creationId xmlns:a16="http://schemas.microsoft.com/office/drawing/2014/main" id="{F74E71CF-ECED-4E6E-BA8A-7C37277F8719}"/>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 name="直接连接符 2">
            <a:extLst>
              <a:ext uri="{FF2B5EF4-FFF2-40B4-BE49-F238E27FC236}">
                <a16:creationId xmlns:a16="http://schemas.microsoft.com/office/drawing/2014/main" id="{0A17A1F8-1222-4CCD-94C1-BA7301187A49}"/>
              </a:ext>
            </a:extLst>
          </p:cNvPr>
          <p:cNvCxnSpPr>
            <a:stCxn id="25" idx="2"/>
          </p:cNvCxnSpPr>
          <p:nvPr/>
        </p:nvCxnSpPr>
        <p:spPr>
          <a:xfrm flipH="1">
            <a:off x="6096000" y="2091986"/>
            <a:ext cx="1" cy="487138"/>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483127BB-1E03-4458-83AC-567117E9A686}"/>
              </a:ext>
            </a:extLst>
          </p:cNvPr>
          <p:cNvCxnSpPr>
            <a:cxnSpLocks/>
          </p:cNvCxnSpPr>
          <p:nvPr/>
        </p:nvCxnSpPr>
        <p:spPr>
          <a:xfrm>
            <a:off x="2166937" y="2579124"/>
            <a:ext cx="7858125"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D216EC0F-BDD4-4C10-8ACC-F715FD0690CB}"/>
              </a:ext>
            </a:extLst>
          </p:cNvPr>
          <p:cNvCxnSpPr>
            <a:cxnSpLocks/>
          </p:cNvCxnSpPr>
          <p:nvPr/>
        </p:nvCxnSpPr>
        <p:spPr>
          <a:xfrm>
            <a:off x="2166937"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D8BBE6F-F207-4EDF-A449-9808E82001B6}"/>
              </a:ext>
            </a:extLst>
          </p:cNvPr>
          <p:cNvCxnSpPr>
            <a:cxnSpLocks/>
          </p:cNvCxnSpPr>
          <p:nvPr/>
        </p:nvCxnSpPr>
        <p:spPr>
          <a:xfrm>
            <a:off x="4786312"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859CD7F1-B687-4298-BF00-4D90893802F8}"/>
              </a:ext>
            </a:extLst>
          </p:cNvPr>
          <p:cNvCxnSpPr>
            <a:cxnSpLocks/>
          </p:cNvCxnSpPr>
          <p:nvPr/>
        </p:nvCxnSpPr>
        <p:spPr>
          <a:xfrm>
            <a:off x="7405687"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79E973F4-973C-4052-8D5D-CE09CD2C4256}"/>
              </a:ext>
            </a:extLst>
          </p:cNvPr>
          <p:cNvCxnSpPr>
            <a:cxnSpLocks/>
          </p:cNvCxnSpPr>
          <p:nvPr/>
        </p:nvCxnSpPr>
        <p:spPr>
          <a:xfrm>
            <a:off x="10025062" y="2576416"/>
            <a:ext cx="1" cy="270085"/>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8778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03</a:t>
            </a:r>
          </a:p>
        </p:txBody>
      </p:sp>
    </p:spTree>
    <p:extLst>
      <p:ext uri="{BB962C8B-B14F-4D97-AF65-F5344CB8AC3E}">
        <p14:creationId xmlns:p14="http://schemas.microsoft.com/office/powerpoint/2010/main" val="2741664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52">
            <a:extLst>
              <a:ext uri="{FF2B5EF4-FFF2-40B4-BE49-F238E27FC236}">
                <a16:creationId xmlns:a16="http://schemas.microsoft.com/office/drawing/2014/main" id="{8A51BD2A-803B-40BA-B81A-AB34A332817D}"/>
              </a:ext>
            </a:extLst>
          </p:cNvPr>
          <p:cNvSpPr/>
          <p:nvPr>
            <p:custDataLst>
              <p:tags r:id="rId1"/>
            </p:custDataLst>
          </p:nvPr>
        </p:nvSpPr>
        <p:spPr>
          <a:xfrm flipH="1">
            <a:off x="970875"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9" name="文本框 138">
            <a:extLst>
              <a:ext uri="{FF2B5EF4-FFF2-40B4-BE49-F238E27FC236}">
                <a16:creationId xmlns:a16="http://schemas.microsoft.com/office/drawing/2014/main" id="{D6001ECC-5C24-4E9A-B84F-F8042824A8CE}"/>
              </a:ext>
            </a:extLst>
          </p:cNvPr>
          <p:cNvSpPr txBox="1"/>
          <p:nvPr>
            <p:custDataLst>
              <p:tags r:id="rId2"/>
            </p:custDataLst>
          </p:nvPr>
        </p:nvSpPr>
        <p:spPr>
          <a:xfrm>
            <a:off x="1468784"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0" name="文本框 139">
            <a:extLst>
              <a:ext uri="{FF2B5EF4-FFF2-40B4-BE49-F238E27FC236}">
                <a16:creationId xmlns:a16="http://schemas.microsoft.com/office/drawing/2014/main" id="{8EE82E49-F51A-4ECD-8CE9-DD17D18A4F3D}"/>
              </a:ext>
            </a:extLst>
          </p:cNvPr>
          <p:cNvSpPr txBox="1"/>
          <p:nvPr>
            <p:custDataLst>
              <p:tags r:id="rId3"/>
            </p:custDataLst>
          </p:nvPr>
        </p:nvSpPr>
        <p:spPr>
          <a:xfrm>
            <a:off x="1245372" y="4009612"/>
            <a:ext cx="1825599"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5" name="文本框 164">
            <a:extLst>
              <a:ext uri="{FF2B5EF4-FFF2-40B4-BE49-F238E27FC236}">
                <a16:creationId xmlns:a16="http://schemas.microsoft.com/office/drawing/2014/main" id="{14BF8B92-ADA9-4123-A649-CFC69590A513}"/>
              </a:ext>
            </a:extLst>
          </p:cNvPr>
          <p:cNvSpPr txBox="1"/>
          <p:nvPr>
            <p:custDataLst>
              <p:tags r:id="rId4"/>
            </p:custDataLst>
          </p:nvPr>
        </p:nvSpPr>
        <p:spPr>
          <a:xfrm>
            <a:off x="1768385" y="2659637"/>
            <a:ext cx="683200" cy="766492"/>
          </a:xfrm>
          <a:prstGeom prst="rect">
            <a:avLst/>
          </a:prstGeom>
          <a:noFill/>
        </p:spPr>
        <p:txBody>
          <a:bodyPr wrap="none">
            <a:spAutoFit/>
          </a:bodyPr>
          <a:lstStyle/>
          <a:p>
            <a:pPr>
              <a:lnSpc>
                <a:spcPct val="130000"/>
              </a:lnSpc>
            </a:pPr>
            <a:r>
              <a:rPr kumimoji="0" lang="en-US" altLang="zh-CN" sz="3600" b="0" i="0" u="none" strike="noStrike" kern="120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 name="组合 2">
            <a:extLst>
              <a:ext uri="{FF2B5EF4-FFF2-40B4-BE49-F238E27FC236}">
                <a16:creationId xmlns:a16="http://schemas.microsoft.com/office/drawing/2014/main" id="{CB7AC1CE-55AB-46A9-B177-F9EE882D1EEA}"/>
              </a:ext>
            </a:extLst>
          </p:cNvPr>
          <p:cNvGrpSpPr/>
          <p:nvPr/>
        </p:nvGrpSpPr>
        <p:grpSpPr>
          <a:xfrm>
            <a:off x="1981196" y="5471691"/>
            <a:ext cx="353951" cy="53912"/>
            <a:chOff x="6937170" y="1071563"/>
            <a:chExt cx="353951" cy="53912"/>
          </a:xfrm>
        </p:grpSpPr>
        <p:sp>
          <p:nvSpPr>
            <p:cNvPr id="2" name="椭圆 1">
              <a:extLst>
                <a:ext uri="{FF2B5EF4-FFF2-40B4-BE49-F238E27FC236}">
                  <a16:creationId xmlns:a16="http://schemas.microsoft.com/office/drawing/2014/main" id="{8F8596C6-8085-4E08-8BA1-77B789D4882E}"/>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椭圆 22">
              <a:extLst>
                <a:ext uri="{FF2B5EF4-FFF2-40B4-BE49-F238E27FC236}">
                  <a16:creationId xmlns:a16="http://schemas.microsoft.com/office/drawing/2014/main" id="{A4BFB773-F575-4CA5-AAE2-2EFFD4701C0F}"/>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椭圆 23">
              <a:extLst>
                <a:ext uri="{FF2B5EF4-FFF2-40B4-BE49-F238E27FC236}">
                  <a16:creationId xmlns:a16="http://schemas.microsoft.com/office/drawing/2014/main" id="{3997878E-D356-472D-90CB-B146A38DBE29}"/>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椭圆 24">
              <a:extLst>
                <a:ext uri="{FF2B5EF4-FFF2-40B4-BE49-F238E27FC236}">
                  <a16:creationId xmlns:a16="http://schemas.microsoft.com/office/drawing/2014/main" id="{7B202EDD-0380-444E-9802-32ADF23B77BF}"/>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29" name="圆角矩形 52">
            <a:extLst>
              <a:ext uri="{FF2B5EF4-FFF2-40B4-BE49-F238E27FC236}">
                <a16:creationId xmlns:a16="http://schemas.microsoft.com/office/drawing/2014/main" id="{D669E4CE-ED49-432E-8ED5-3EB56046B924}"/>
              </a:ext>
            </a:extLst>
          </p:cNvPr>
          <p:cNvSpPr/>
          <p:nvPr>
            <p:custDataLst>
              <p:tags r:id="rId5"/>
            </p:custDataLst>
          </p:nvPr>
        </p:nvSpPr>
        <p:spPr>
          <a:xfrm flipH="1">
            <a:off x="3588508"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7" name="文本框 146">
            <a:extLst>
              <a:ext uri="{FF2B5EF4-FFF2-40B4-BE49-F238E27FC236}">
                <a16:creationId xmlns:a16="http://schemas.microsoft.com/office/drawing/2014/main" id="{8012D6EB-4451-4383-881D-7BE52F168557}"/>
              </a:ext>
            </a:extLst>
          </p:cNvPr>
          <p:cNvSpPr txBox="1"/>
          <p:nvPr>
            <p:custDataLst>
              <p:tags r:id="rId6"/>
            </p:custDataLst>
          </p:nvPr>
        </p:nvSpPr>
        <p:spPr>
          <a:xfrm>
            <a:off x="4145982"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8" name="文本框 147">
            <a:extLst>
              <a:ext uri="{FF2B5EF4-FFF2-40B4-BE49-F238E27FC236}">
                <a16:creationId xmlns:a16="http://schemas.microsoft.com/office/drawing/2014/main" id="{D3898360-3A81-4810-8818-7B1013A40301}"/>
              </a:ext>
            </a:extLst>
          </p:cNvPr>
          <p:cNvSpPr txBox="1"/>
          <p:nvPr>
            <p:custDataLst>
              <p:tags r:id="rId7"/>
            </p:custDataLst>
          </p:nvPr>
        </p:nvSpPr>
        <p:spPr>
          <a:xfrm>
            <a:off x="3874384" y="4009612"/>
            <a:ext cx="1825599"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6" name="文本框 165">
            <a:extLst>
              <a:ext uri="{FF2B5EF4-FFF2-40B4-BE49-F238E27FC236}">
                <a16:creationId xmlns:a16="http://schemas.microsoft.com/office/drawing/2014/main" id="{A8458448-A92F-43B4-A85F-14F094349C5F}"/>
              </a:ext>
            </a:extLst>
          </p:cNvPr>
          <p:cNvSpPr txBox="1"/>
          <p:nvPr>
            <p:custDataLst>
              <p:tags r:id="rId8"/>
            </p:custDataLst>
          </p:nvPr>
        </p:nvSpPr>
        <p:spPr>
          <a:xfrm>
            <a:off x="4401501" y="2662878"/>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1" name="组合 30">
            <a:extLst>
              <a:ext uri="{FF2B5EF4-FFF2-40B4-BE49-F238E27FC236}">
                <a16:creationId xmlns:a16="http://schemas.microsoft.com/office/drawing/2014/main" id="{4578E7B6-73C0-476B-ABE2-BD81B44F07AE}"/>
              </a:ext>
            </a:extLst>
          </p:cNvPr>
          <p:cNvGrpSpPr/>
          <p:nvPr/>
        </p:nvGrpSpPr>
        <p:grpSpPr>
          <a:xfrm>
            <a:off x="4610208" y="5471691"/>
            <a:ext cx="353951" cy="53912"/>
            <a:chOff x="6937170" y="1071563"/>
            <a:chExt cx="353951" cy="53912"/>
          </a:xfrm>
        </p:grpSpPr>
        <p:sp>
          <p:nvSpPr>
            <p:cNvPr id="32" name="椭圆 31">
              <a:extLst>
                <a:ext uri="{FF2B5EF4-FFF2-40B4-BE49-F238E27FC236}">
                  <a16:creationId xmlns:a16="http://schemas.microsoft.com/office/drawing/2014/main" id="{BB82E853-FA7E-48BE-9635-7A1314ED6179}"/>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椭圆 32">
              <a:extLst>
                <a:ext uri="{FF2B5EF4-FFF2-40B4-BE49-F238E27FC236}">
                  <a16:creationId xmlns:a16="http://schemas.microsoft.com/office/drawing/2014/main" id="{210306D4-E303-4023-9B5A-F9960D63505B}"/>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椭圆 33">
              <a:extLst>
                <a:ext uri="{FF2B5EF4-FFF2-40B4-BE49-F238E27FC236}">
                  <a16:creationId xmlns:a16="http://schemas.microsoft.com/office/drawing/2014/main" id="{B1EAB2FA-9A4E-45E5-8175-E24C55467542}"/>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CB64F3B1-353F-4A9F-94F6-7B8BAECC5BBF}"/>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3" name="圆角矩形 52">
            <a:extLst>
              <a:ext uri="{FF2B5EF4-FFF2-40B4-BE49-F238E27FC236}">
                <a16:creationId xmlns:a16="http://schemas.microsoft.com/office/drawing/2014/main" id="{6D867399-14A4-4A1A-93E1-57A6598274C3}"/>
              </a:ext>
            </a:extLst>
          </p:cNvPr>
          <p:cNvSpPr/>
          <p:nvPr>
            <p:custDataLst>
              <p:tags r:id="rId9"/>
            </p:custDataLst>
          </p:nvPr>
        </p:nvSpPr>
        <p:spPr>
          <a:xfrm flipH="1">
            <a:off x="6206141"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4" name="文本框 143">
            <a:extLst>
              <a:ext uri="{FF2B5EF4-FFF2-40B4-BE49-F238E27FC236}">
                <a16:creationId xmlns:a16="http://schemas.microsoft.com/office/drawing/2014/main" id="{395C7AC4-AE80-4553-B411-F427A056A0D7}"/>
              </a:ext>
            </a:extLst>
          </p:cNvPr>
          <p:cNvSpPr txBox="1"/>
          <p:nvPr>
            <p:custDataLst>
              <p:tags r:id="rId10"/>
            </p:custDataLst>
          </p:nvPr>
        </p:nvSpPr>
        <p:spPr>
          <a:xfrm>
            <a:off x="6763615"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45" name="文本框 144">
            <a:extLst>
              <a:ext uri="{FF2B5EF4-FFF2-40B4-BE49-F238E27FC236}">
                <a16:creationId xmlns:a16="http://schemas.microsoft.com/office/drawing/2014/main" id="{7AF9F535-4247-432D-AC1F-710A65A1E3D3}"/>
              </a:ext>
            </a:extLst>
          </p:cNvPr>
          <p:cNvSpPr txBox="1"/>
          <p:nvPr>
            <p:custDataLst>
              <p:tags r:id="rId11"/>
            </p:custDataLst>
          </p:nvPr>
        </p:nvSpPr>
        <p:spPr>
          <a:xfrm>
            <a:off x="6493736" y="4009612"/>
            <a:ext cx="1822160"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7" name="文本框 166">
            <a:extLst>
              <a:ext uri="{FF2B5EF4-FFF2-40B4-BE49-F238E27FC236}">
                <a16:creationId xmlns:a16="http://schemas.microsoft.com/office/drawing/2014/main" id="{98B9C62F-2411-462A-9B27-8F89D60FA745}"/>
              </a:ext>
            </a:extLst>
          </p:cNvPr>
          <p:cNvSpPr txBox="1"/>
          <p:nvPr>
            <p:custDataLst>
              <p:tags r:id="rId12"/>
            </p:custDataLst>
          </p:nvPr>
        </p:nvSpPr>
        <p:spPr>
          <a:xfrm>
            <a:off x="7019134" y="2665200"/>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6" name="组合 35">
            <a:extLst>
              <a:ext uri="{FF2B5EF4-FFF2-40B4-BE49-F238E27FC236}">
                <a16:creationId xmlns:a16="http://schemas.microsoft.com/office/drawing/2014/main" id="{891C2FC2-E119-4E18-BA9D-1760B70096FD}"/>
              </a:ext>
            </a:extLst>
          </p:cNvPr>
          <p:cNvGrpSpPr/>
          <p:nvPr/>
        </p:nvGrpSpPr>
        <p:grpSpPr>
          <a:xfrm>
            <a:off x="7227841" y="5471691"/>
            <a:ext cx="353951" cy="53912"/>
            <a:chOff x="6937170" y="1071563"/>
            <a:chExt cx="353951" cy="53912"/>
          </a:xfrm>
        </p:grpSpPr>
        <p:sp>
          <p:nvSpPr>
            <p:cNvPr id="37" name="椭圆 36">
              <a:extLst>
                <a:ext uri="{FF2B5EF4-FFF2-40B4-BE49-F238E27FC236}">
                  <a16:creationId xmlns:a16="http://schemas.microsoft.com/office/drawing/2014/main" id="{BA5DD259-2018-4578-BEC2-36CB6456D4B1}"/>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8" name="椭圆 37">
              <a:extLst>
                <a:ext uri="{FF2B5EF4-FFF2-40B4-BE49-F238E27FC236}">
                  <a16:creationId xmlns:a16="http://schemas.microsoft.com/office/drawing/2014/main" id="{483EBAB5-3E37-475B-B4AA-EE624E307A59}"/>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9" name="椭圆 38">
              <a:extLst>
                <a:ext uri="{FF2B5EF4-FFF2-40B4-BE49-F238E27FC236}">
                  <a16:creationId xmlns:a16="http://schemas.microsoft.com/office/drawing/2014/main" id="{44D1357C-5D56-4F00-A1FD-326C67FCCA85}"/>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0" name="椭圆 39">
              <a:extLst>
                <a:ext uri="{FF2B5EF4-FFF2-40B4-BE49-F238E27FC236}">
                  <a16:creationId xmlns:a16="http://schemas.microsoft.com/office/drawing/2014/main" id="{BE6B5055-AFFB-4660-B90F-F30914D96685}"/>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30" name="圆角矩形 52">
            <a:extLst>
              <a:ext uri="{FF2B5EF4-FFF2-40B4-BE49-F238E27FC236}">
                <a16:creationId xmlns:a16="http://schemas.microsoft.com/office/drawing/2014/main" id="{A2F1F939-707D-467A-9751-C5A9EA666F76}"/>
              </a:ext>
            </a:extLst>
          </p:cNvPr>
          <p:cNvSpPr/>
          <p:nvPr>
            <p:custDataLst>
              <p:tags r:id="rId13"/>
            </p:custDataLst>
          </p:nvPr>
        </p:nvSpPr>
        <p:spPr>
          <a:xfrm flipH="1">
            <a:off x="8823774" y="2072421"/>
            <a:ext cx="2397351" cy="3724656"/>
          </a:xfrm>
          <a:prstGeom prst="roundRect">
            <a:avLst>
              <a:gd name="adj" fmla="val 5555"/>
            </a:avLst>
          </a:prstGeom>
          <a:solidFill>
            <a:schemeClr val="bg1"/>
          </a:solidFill>
          <a:ln w="6350">
            <a:solidFill>
              <a:schemeClr val="accent1">
                <a:alpha val="28000"/>
              </a:schemeClr>
            </a:solidFill>
          </a:ln>
          <a:effectLst>
            <a:outerShdw blurRad="330200" dist="38100" dir="5400000" algn="t" rotWithShape="0">
              <a:schemeClr val="accent3">
                <a:alpha val="17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rtlCol="0" anchor="ct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2" name="文本框 161">
            <a:extLst>
              <a:ext uri="{FF2B5EF4-FFF2-40B4-BE49-F238E27FC236}">
                <a16:creationId xmlns:a16="http://schemas.microsoft.com/office/drawing/2014/main" id="{E973A536-B952-425D-A506-9BC64096F4B2}"/>
              </a:ext>
            </a:extLst>
          </p:cNvPr>
          <p:cNvSpPr txBox="1"/>
          <p:nvPr>
            <p:custDataLst>
              <p:tags r:id="rId14"/>
            </p:custDataLst>
          </p:nvPr>
        </p:nvSpPr>
        <p:spPr>
          <a:xfrm>
            <a:off x="9381248" y="3586228"/>
            <a:ext cx="1282402" cy="374526"/>
          </a:xfrm>
          <a:prstGeom prst="rect">
            <a:avLst/>
          </a:prstGeom>
          <a:noFill/>
        </p:spPr>
        <p:txBody>
          <a:bodyPr vert="horz" wrap="none" lIns="0" tIns="0" rIns="0" bIns="0" rtlCol="0">
            <a:spAutoFit/>
          </a:bodyPr>
          <a:lstStyle/>
          <a:p>
            <a:pPr algn="ctr">
              <a:lnSpc>
                <a:spcPct val="130000"/>
              </a:lnSpc>
            </a:pPr>
            <a:r>
              <a:rPr kumimoji="0" lang="zh-CN" altLang="en-US" sz="2000" b="0" i="0" u="none" strike="noStrike" kern="120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63" name="文本框 162">
            <a:extLst>
              <a:ext uri="{FF2B5EF4-FFF2-40B4-BE49-F238E27FC236}">
                <a16:creationId xmlns:a16="http://schemas.microsoft.com/office/drawing/2014/main" id="{CCCFF196-7112-4C4A-ACCC-A7FF24DC1791}"/>
              </a:ext>
            </a:extLst>
          </p:cNvPr>
          <p:cNvSpPr txBox="1"/>
          <p:nvPr>
            <p:custDataLst>
              <p:tags r:id="rId15"/>
            </p:custDataLst>
          </p:nvPr>
        </p:nvSpPr>
        <p:spPr>
          <a:xfrm>
            <a:off x="9132073" y="4009612"/>
            <a:ext cx="1780753" cy="822276"/>
          </a:xfrm>
          <a:prstGeom prst="rect">
            <a:avLst/>
          </a:prstGeom>
          <a:noFill/>
        </p:spPr>
        <p:txBody>
          <a:bodyPr vert="horz" wrap="square" lIns="0" tIns="0" rIns="0" bIns="0"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68" name="文本框 167">
            <a:extLst>
              <a:ext uri="{FF2B5EF4-FFF2-40B4-BE49-F238E27FC236}">
                <a16:creationId xmlns:a16="http://schemas.microsoft.com/office/drawing/2014/main" id="{A0E99C6E-B59E-4E09-9D0A-AD67DA38C43D}"/>
              </a:ext>
            </a:extLst>
          </p:cNvPr>
          <p:cNvSpPr txBox="1"/>
          <p:nvPr>
            <p:custDataLst>
              <p:tags r:id="rId16"/>
            </p:custDataLst>
          </p:nvPr>
        </p:nvSpPr>
        <p:spPr>
          <a:xfrm>
            <a:off x="9636767" y="2665200"/>
            <a:ext cx="771365" cy="766492"/>
          </a:xfrm>
          <a:prstGeom prst="rect">
            <a:avLst/>
          </a:prstGeom>
          <a:noFill/>
        </p:spPr>
        <p:txBody>
          <a:bodyPr wrap="none">
            <a:spAutoFit/>
          </a:bodyPr>
          <a:lstStyle/>
          <a:p>
            <a:pPr>
              <a:lnSpc>
                <a:spcPct val="130000"/>
              </a:lnSpc>
            </a:pPr>
            <a:r>
              <a:rPr lang="en-US" altLang="zh-CN" sz="36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36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41" name="组合 40">
            <a:extLst>
              <a:ext uri="{FF2B5EF4-FFF2-40B4-BE49-F238E27FC236}">
                <a16:creationId xmlns:a16="http://schemas.microsoft.com/office/drawing/2014/main" id="{79846CEE-EE59-4E1E-919E-9857F658F291}"/>
              </a:ext>
            </a:extLst>
          </p:cNvPr>
          <p:cNvGrpSpPr/>
          <p:nvPr/>
        </p:nvGrpSpPr>
        <p:grpSpPr>
          <a:xfrm>
            <a:off x="9845474" y="5471691"/>
            <a:ext cx="353951" cy="53912"/>
            <a:chOff x="6937170" y="1071563"/>
            <a:chExt cx="353951" cy="53912"/>
          </a:xfrm>
        </p:grpSpPr>
        <p:sp>
          <p:nvSpPr>
            <p:cNvPr id="42" name="椭圆 41">
              <a:extLst>
                <a:ext uri="{FF2B5EF4-FFF2-40B4-BE49-F238E27FC236}">
                  <a16:creationId xmlns:a16="http://schemas.microsoft.com/office/drawing/2014/main" id="{E92D96CD-7720-4888-9038-2985788F0583}"/>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椭圆 42">
              <a:extLst>
                <a:ext uri="{FF2B5EF4-FFF2-40B4-BE49-F238E27FC236}">
                  <a16:creationId xmlns:a16="http://schemas.microsoft.com/office/drawing/2014/main" id="{70D802CB-2B04-4AA2-959E-590EBD3031A5}"/>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椭圆 43">
              <a:extLst>
                <a:ext uri="{FF2B5EF4-FFF2-40B4-BE49-F238E27FC236}">
                  <a16:creationId xmlns:a16="http://schemas.microsoft.com/office/drawing/2014/main" id="{5B36CC3D-A965-4082-A13D-B4F3D65271CD}"/>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椭圆 44">
              <a:extLst>
                <a:ext uri="{FF2B5EF4-FFF2-40B4-BE49-F238E27FC236}">
                  <a16:creationId xmlns:a16="http://schemas.microsoft.com/office/drawing/2014/main" id="{810F6A76-8EAD-42F0-A980-1301995D2C25}"/>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52" name="TextBox 1">
            <a:extLst>
              <a:ext uri="{FF2B5EF4-FFF2-40B4-BE49-F238E27FC236}">
                <a16:creationId xmlns:a16="http://schemas.microsoft.com/office/drawing/2014/main" id="{59676D1C-D5B7-4C6B-A349-449C2B0499DE}"/>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33102581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11"/>
          <p:cNvSpPr/>
          <p:nvPr/>
        </p:nvSpPr>
        <p:spPr>
          <a:xfrm>
            <a:off x="644271" y="2860490"/>
            <a:ext cx="3380721" cy="2590714"/>
          </a:xfrm>
          <a:prstGeom prst="rect">
            <a:avLst/>
          </a:prstGeom>
          <a:ln w="38100" cmpd="sng">
            <a:solidFill>
              <a:schemeClr val="accent1"/>
            </a:solidFill>
            <a:prstDash val="solid"/>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object 12"/>
          <p:cNvSpPr txBox="1"/>
          <p:nvPr/>
        </p:nvSpPr>
        <p:spPr>
          <a:xfrm>
            <a:off x="1516037" y="3471329"/>
            <a:ext cx="1637188" cy="383469"/>
          </a:xfrm>
          <a:prstGeom prst="rect">
            <a:avLst/>
          </a:prstGeom>
        </p:spPr>
        <p:txBody>
          <a:bodyPr vert="horz" wrap="square" lIns="0" tIns="8856" rIns="0" bIns="0" rtlCol="0">
            <a:spAutoFit/>
          </a:bodyPr>
          <a:lstStyle/>
          <a:p>
            <a:pPr marL="7701" algn="ct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 name="object 13"/>
          <p:cNvSpPr txBox="1"/>
          <p:nvPr/>
        </p:nvSpPr>
        <p:spPr>
          <a:xfrm>
            <a:off x="955330" y="3995955"/>
            <a:ext cx="2758603" cy="844411"/>
          </a:xfrm>
          <a:prstGeom prst="rect">
            <a:avLst/>
          </a:prstGeom>
        </p:spPr>
        <p:txBody>
          <a:bodyPr vert="horz" wrap="square" lIns="0" tIns="7316" rIns="0" bIns="0" rtlCol="0">
            <a:spAutoFit/>
          </a:bodyPr>
          <a:lstStyle/>
          <a:p>
            <a:pPr marL="7701" marR="3081" algn="just">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16" name="object 16"/>
          <p:cNvSpPr/>
          <p:nvPr/>
        </p:nvSpPr>
        <p:spPr>
          <a:xfrm>
            <a:off x="1922997" y="2361650"/>
            <a:ext cx="823268" cy="823268"/>
          </a:xfrm>
          <a:custGeom>
            <a:avLst/>
            <a:gdLst/>
            <a:ahLst/>
            <a:cxnLst/>
            <a:rect l="l" t="t" r="r" b="b"/>
            <a:pathLst>
              <a:path w="1357629" h="1357629">
                <a:moveTo>
                  <a:pt x="1357026" y="678513"/>
                </a:moveTo>
                <a:lnTo>
                  <a:pt x="1355323" y="726970"/>
                </a:lnTo>
                <a:lnTo>
                  <a:pt x="1350288" y="774508"/>
                </a:lnTo>
                <a:lnTo>
                  <a:pt x="1342038" y="821012"/>
                </a:lnTo>
                <a:lnTo>
                  <a:pt x="1330686" y="866366"/>
                </a:lnTo>
                <a:lnTo>
                  <a:pt x="1316349" y="910455"/>
                </a:lnTo>
                <a:lnTo>
                  <a:pt x="1299139" y="953166"/>
                </a:lnTo>
                <a:lnTo>
                  <a:pt x="1279174" y="994384"/>
                </a:lnTo>
                <a:lnTo>
                  <a:pt x="1256566" y="1033992"/>
                </a:lnTo>
                <a:lnTo>
                  <a:pt x="1231431" y="1071877"/>
                </a:lnTo>
                <a:lnTo>
                  <a:pt x="1203884" y="1107924"/>
                </a:lnTo>
                <a:lnTo>
                  <a:pt x="1174040" y="1142018"/>
                </a:lnTo>
                <a:lnTo>
                  <a:pt x="1142014" y="1174045"/>
                </a:lnTo>
                <a:lnTo>
                  <a:pt x="1107919" y="1203888"/>
                </a:lnTo>
                <a:lnTo>
                  <a:pt x="1071872" y="1231435"/>
                </a:lnTo>
                <a:lnTo>
                  <a:pt x="1033987" y="1256569"/>
                </a:lnTo>
                <a:lnTo>
                  <a:pt x="994378" y="1279176"/>
                </a:lnTo>
                <a:lnTo>
                  <a:pt x="953161" y="1299141"/>
                </a:lnTo>
                <a:lnTo>
                  <a:pt x="910450" y="1316350"/>
                </a:lnTo>
                <a:lnTo>
                  <a:pt x="866361" y="1330687"/>
                </a:lnTo>
                <a:lnTo>
                  <a:pt x="821008" y="1342038"/>
                </a:lnTo>
                <a:lnTo>
                  <a:pt x="774506" y="1350288"/>
                </a:lnTo>
                <a:lnTo>
                  <a:pt x="726969" y="1355323"/>
                </a:lnTo>
                <a:lnTo>
                  <a:pt x="678513" y="1357026"/>
                </a:lnTo>
                <a:lnTo>
                  <a:pt x="630057" y="1355323"/>
                </a:lnTo>
                <a:lnTo>
                  <a:pt x="582520" y="1350288"/>
                </a:lnTo>
                <a:lnTo>
                  <a:pt x="536018" y="1342038"/>
                </a:lnTo>
                <a:lnTo>
                  <a:pt x="490665" y="1330687"/>
                </a:lnTo>
                <a:lnTo>
                  <a:pt x="446575" y="1316350"/>
                </a:lnTo>
                <a:lnTo>
                  <a:pt x="403865" y="1299141"/>
                </a:lnTo>
                <a:lnTo>
                  <a:pt x="362648" y="1279176"/>
                </a:lnTo>
                <a:lnTo>
                  <a:pt x="323039" y="1256569"/>
                </a:lnTo>
                <a:lnTo>
                  <a:pt x="285154" y="1231435"/>
                </a:lnTo>
                <a:lnTo>
                  <a:pt x="249107" y="1203888"/>
                </a:lnTo>
                <a:lnTo>
                  <a:pt x="215012" y="1174045"/>
                </a:lnTo>
                <a:lnTo>
                  <a:pt x="182986" y="1142018"/>
                </a:lnTo>
                <a:lnTo>
                  <a:pt x="153141" y="1107924"/>
                </a:lnTo>
                <a:lnTo>
                  <a:pt x="125595" y="1071877"/>
                </a:lnTo>
                <a:lnTo>
                  <a:pt x="100460" y="1033992"/>
                </a:lnTo>
                <a:lnTo>
                  <a:pt x="77852" y="994384"/>
                </a:lnTo>
                <a:lnTo>
                  <a:pt x="57886" y="953166"/>
                </a:lnTo>
                <a:lnTo>
                  <a:pt x="40677" y="910455"/>
                </a:lnTo>
                <a:lnTo>
                  <a:pt x="26339" y="866366"/>
                </a:lnTo>
                <a:lnTo>
                  <a:pt x="14988" y="821012"/>
                </a:lnTo>
                <a:lnTo>
                  <a:pt x="6738" y="774508"/>
                </a:lnTo>
                <a:lnTo>
                  <a:pt x="1703" y="726970"/>
                </a:lnTo>
                <a:lnTo>
                  <a:pt x="0" y="678513"/>
                </a:lnTo>
                <a:lnTo>
                  <a:pt x="1703" y="630057"/>
                </a:lnTo>
                <a:lnTo>
                  <a:pt x="6738" y="582520"/>
                </a:lnTo>
                <a:lnTo>
                  <a:pt x="14988" y="536018"/>
                </a:lnTo>
                <a:lnTo>
                  <a:pt x="26339" y="490665"/>
                </a:lnTo>
                <a:lnTo>
                  <a:pt x="40677" y="446575"/>
                </a:lnTo>
                <a:lnTo>
                  <a:pt x="57886" y="403865"/>
                </a:lnTo>
                <a:lnTo>
                  <a:pt x="77852" y="362648"/>
                </a:lnTo>
                <a:lnTo>
                  <a:pt x="100460" y="323039"/>
                </a:lnTo>
                <a:lnTo>
                  <a:pt x="125595" y="285154"/>
                </a:lnTo>
                <a:lnTo>
                  <a:pt x="153141" y="249107"/>
                </a:lnTo>
                <a:lnTo>
                  <a:pt x="182986" y="215012"/>
                </a:lnTo>
                <a:lnTo>
                  <a:pt x="215012" y="182986"/>
                </a:lnTo>
                <a:lnTo>
                  <a:pt x="249107" y="153141"/>
                </a:lnTo>
                <a:lnTo>
                  <a:pt x="285154" y="125595"/>
                </a:lnTo>
                <a:lnTo>
                  <a:pt x="323039" y="100460"/>
                </a:lnTo>
                <a:lnTo>
                  <a:pt x="362648" y="77852"/>
                </a:lnTo>
                <a:lnTo>
                  <a:pt x="403865" y="57886"/>
                </a:lnTo>
                <a:lnTo>
                  <a:pt x="446575" y="40677"/>
                </a:lnTo>
                <a:lnTo>
                  <a:pt x="490665" y="26339"/>
                </a:lnTo>
                <a:lnTo>
                  <a:pt x="536018" y="14988"/>
                </a:lnTo>
                <a:lnTo>
                  <a:pt x="582520" y="6738"/>
                </a:lnTo>
                <a:lnTo>
                  <a:pt x="630057" y="1703"/>
                </a:lnTo>
                <a:lnTo>
                  <a:pt x="678513" y="0"/>
                </a:lnTo>
                <a:lnTo>
                  <a:pt x="726969" y="1703"/>
                </a:lnTo>
                <a:lnTo>
                  <a:pt x="774506" y="6738"/>
                </a:lnTo>
                <a:lnTo>
                  <a:pt x="821008" y="14988"/>
                </a:lnTo>
                <a:lnTo>
                  <a:pt x="866361" y="26339"/>
                </a:lnTo>
                <a:lnTo>
                  <a:pt x="910450" y="40677"/>
                </a:lnTo>
                <a:lnTo>
                  <a:pt x="953161" y="57886"/>
                </a:lnTo>
                <a:lnTo>
                  <a:pt x="994378" y="77852"/>
                </a:lnTo>
                <a:lnTo>
                  <a:pt x="1033987" y="100460"/>
                </a:lnTo>
                <a:lnTo>
                  <a:pt x="1071872" y="125595"/>
                </a:lnTo>
                <a:lnTo>
                  <a:pt x="1107919" y="153141"/>
                </a:lnTo>
                <a:lnTo>
                  <a:pt x="1142014" y="182986"/>
                </a:lnTo>
                <a:lnTo>
                  <a:pt x="1174040" y="215012"/>
                </a:lnTo>
                <a:lnTo>
                  <a:pt x="1203884" y="249107"/>
                </a:lnTo>
                <a:lnTo>
                  <a:pt x="1231431" y="285154"/>
                </a:lnTo>
                <a:lnTo>
                  <a:pt x="1256566" y="323039"/>
                </a:lnTo>
                <a:lnTo>
                  <a:pt x="1279174" y="362648"/>
                </a:lnTo>
                <a:lnTo>
                  <a:pt x="1299139" y="403865"/>
                </a:lnTo>
                <a:lnTo>
                  <a:pt x="1316349" y="446575"/>
                </a:lnTo>
                <a:lnTo>
                  <a:pt x="1330686" y="490665"/>
                </a:lnTo>
                <a:lnTo>
                  <a:pt x="1342038" y="536018"/>
                </a:lnTo>
                <a:lnTo>
                  <a:pt x="1350288" y="582520"/>
                </a:lnTo>
                <a:lnTo>
                  <a:pt x="1355323" y="630057"/>
                </a:lnTo>
                <a:lnTo>
                  <a:pt x="1357026" y="678513"/>
                </a:lnTo>
                <a:close/>
              </a:path>
            </a:pathLst>
          </a:custGeom>
          <a:solidFill>
            <a:schemeClr val="bg1"/>
          </a:solidFill>
          <a:ln w="38100">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文本框 34">
            <a:extLst>
              <a:ext uri="{FF2B5EF4-FFF2-40B4-BE49-F238E27FC236}">
                <a16:creationId xmlns:a16="http://schemas.microsoft.com/office/drawing/2014/main" id="{1DCC6FA0-22AD-4E3C-8C34-2BEADB79D2B1}"/>
              </a:ext>
            </a:extLst>
          </p:cNvPr>
          <p:cNvSpPr txBox="1"/>
          <p:nvPr>
            <p:custDataLst>
              <p:tags r:id="rId1"/>
            </p:custDataLst>
          </p:nvPr>
        </p:nvSpPr>
        <p:spPr>
          <a:xfrm>
            <a:off x="2114218" y="2473651"/>
            <a:ext cx="440826" cy="599267"/>
          </a:xfrm>
          <a:prstGeom prst="rect">
            <a:avLst/>
          </a:prstGeom>
          <a:noFill/>
        </p:spPr>
        <p:txBody>
          <a:bodyPr vert="horz" wrap="none" lIns="0" tIns="0" rIns="0" bIns="0" rtlCol="0">
            <a:spAutoFit/>
          </a:bodyPr>
          <a:lstStyle/>
          <a:p>
            <a:pPr>
              <a:lnSpc>
                <a:spcPct val="130000"/>
              </a:lnSpc>
            </a:pPr>
            <a:r>
              <a:rPr lang="en-US" altLang="zh-CN"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object 11">
            <a:extLst>
              <a:ext uri="{FF2B5EF4-FFF2-40B4-BE49-F238E27FC236}">
                <a16:creationId xmlns:a16="http://schemas.microsoft.com/office/drawing/2014/main" id="{EE27F529-B1AA-4233-B86B-03188AE6618B}"/>
              </a:ext>
            </a:extLst>
          </p:cNvPr>
          <p:cNvSpPr/>
          <p:nvPr/>
        </p:nvSpPr>
        <p:spPr>
          <a:xfrm>
            <a:off x="4417985" y="2860490"/>
            <a:ext cx="3380721" cy="2590714"/>
          </a:xfrm>
          <a:prstGeom prst="rect">
            <a:avLst/>
          </a:prstGeom>
          <a:ln w="38100" cmpd="sng">
            <a:solidFill>
              <a:schemeClr val="accent1"/>
            </a:solidFill>
            <a:prstDash val="solid"/>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object 12">
            <a:extLst>
              <a:ext uri="{FF2B5EF4-FFF2-40B4-BE49-F238E27FC236}">
                <a16:creationId xmlns:a16="http://schemas.microsoft.com/office/drawing/2014/main" id="{A03D0784-7248-4998-BDC7-8EC9E6F8D622}"/>
              </a:ext>
            </a:extLst>
          </p:cNvPr>
          <p:cNvSpPr txBox="1"/>
          <p:nvPr/>
        </p:nvSpPr>
        <p:spPr>
          <a:xfrm>
            <a:off x="5289751" y="3471329"/>
            <a:ext cx="1637188" cy="383469"/>
          </a:xfrm>
          <a:prstGeom prst="rect">
            <a:avLst/>
          </a:prstGeom>
        </p:spPr>
        <p:txBody>
          <a:bodyPr vert="horz" wrap="square" lIns="0" tIns="8856" rIns="0" bIns="0" rtlCol="0">
            <a:spAutoFit/>
          </a:bodyPr>
          <a:lstStyle/>
          <a:p>
            <a:pPr marL="7701" algn="ct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9" name="object 13">
            <a:extLst>
              <a:ext uri="{FF2B5EF4-FFF2-40B4-BE49-F238E27FC236}">
                <a16:creationId xmlns:a16="http://schemas.microsoft.com/office/drawing/2014/main" id="{541F2493-D334-411E-8138-EBA945D353A9}"/>
              </a:ext>
            </a:extLst>
          </p:cNvPr>
          <p:cNvSpPr txBox="1"/>
          <p:nvPr/>
        </p:nvSpPr>
        <p:spPr>
          <a:xfrm>
            <a:off x="4729044" y="3995955"/>
            <a:ext cx="2758603" cy="844411"/>
          </a:xfrm>
          <a:prstGeom prst="rect">
            <a:avLst/>
          </a:prstGeom>
        </p:spPr>
        <p:txBody>
          <a:bodyPr vert="horz" wrap="square" lIns="0" tIns="7316" rIns="0" bIns="0" rtlCol="0">
            <a:spAutoFit/>
          </a:bodyPr>
          <a:lstStyle/>
          <a:p>
            <a:pPr marL="7701" marR="3081" algn="just">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41" name="object 16">
            <a:extLst>
              <a:ext uri="{FF2B5EF4-FFF2-40B4-BE49-F238E27FC236}">
                <a16:creationId xmlns:a16="http://schemas.microsoft.com/office/drawing/2014/main" id="{ED13BCFE-6CCA-45FB-99D6-E6E588F29E2B}"/>
              </a:ext>
            </a:extLst>
          </p:cNvPr>
          <p:cNvSpPr/>
          <p:nvPr/>
        </p:nvSpPr>
        <p:spPr>
          <a:xfrm>
            <a:off x="5696711" y="2361650"/>
            <a:ext cx="823268" cy="823268"/>
          </a:xfrm>
          <a:custGeom>
            <a:avLst/>
            <a:gdLst/>
            <a:ahLst/>
            <a:cxnLst/>
            <a:rect l="l" t="t" r="r" b="b"/>
            <a:pathLst>
              <a:path w="1357629" h="1357629">
                <a:moveTo>
                  <a:pt x="1357026" y="678513"/>
                </a:moveTo>
                <a:lnTo>
                  <a:pt x="1355323" y="726970"/>
                </a:lnTo>
                <a:lnTo>
                  <a:pt x="1350288" y="774508"/>
                </a:lnTo>
                <a:lnTo>
                  <a:pt x="1342038" y="821012"/>
                </a:lnTo>
                <a:lnTo>
                  <a:pt x="1330686" y="866366"/>
                </a:lnTo>
                <a:lnTo>
                  <a:pt x="1316349" y="910455"/>
                </a:lnTo>
                <a:lnTo>
                  <a:pt x="1299139" y="953166"/>
                </a:lnTo>
                <a:lnTo>
                  <a:pt x="1279174" y="994384"/>
                </a:lnTo>
                <a:lnTo>
                  <a:pt x="1256566" y="1033992"/>
                </a:lnTo>
                <a:lnTo>
                  <a:pt x="1231431" y="1071877"/>
                </a:lnTo>
                <a:lnTo>
                  <a:pt x="1203884" y="1107924"/>
                </a:lnTo>
                <a:lnTo>
                  <a:pt x="1174040" y="1142018"/>
                </a:lnTo>
                <a:lnTo>
                  <a:pt x="1142014" y="1174045"/>
                </a:lnTo>
                <a:lnTo>
                  <a:pt x="1107919" y="1203888"/>
                </a:lnTo>
                <a:lnTo>
                  <a:pt x="1071872" y="1231435"/>
                </a:lnTo>
                <a:lnTo>
                  <a:pt x="1033987" y="1256569"/>
                </a:lnTo>
                <a:lnTo>
                  <a:pt x="994378" y="1279176"/>
                </a:lnTo>
                <a:lnTo>
                  <a:pt x="953161" y="1299141"/>
                </a:lnTo>
                <a:lnTo>
                  <a:pt x="910450" y="1316350"/>
                </a:lnTo>
                <a:lnTo>
                  <a:pt x="866361" y="1330687"/>
                </a:lnTo>
                <a:lnTo>
                  <a:pt x="821008" y="1342038"/>
                </a:lnTo>
                <a:lnTo>
                  <a:pt x="774506" y="1350288"/>
                </a:lnTo>
                <a:lnTo>
                  <a:pt x="726969" y="1355323"/>
                </a:lnTo>
                <a:lnTo>
                  <a:pt x="678513" y="1357026"/>
                </a:lnTo>
                <a:lnTo>
                  <a:pt x="630057" y="1355323"/>
                </a:lnTo>
                <a:lnTo>
                  <a:pt x="582520" y="1350288"/>
                </a:lnTo>
                <a:lnTo>
                  <a:pt x="536018" y="1342038"/>
                </a:lnTo>
                <a:lnTo>
                  <a:pt x="490665" y="1330687"/>
                </a:lnTo>
                <a:lnTo>
                  <a:pt x="446575" y="1316350"/>
                </a:lnTo>
                <a:lnTo>
                  <a:pt x="403865" y="1299141"/>
                </a:lnTo>
                <a:lnTo>
                  <a:pt x="362648" y="1279176"/>
                </a:lnTo>
                <a:lnTo>
                  <a:pt x="323039" y="1256569"/>
                </a:lnTo>
                <a:lnTo>
                  <a:pt x="285154" y="1231435"/>
                </a:lnTo>
                <a:lnTo>
                  <a:pt x="249107" y="1203888"/>
                </a:lnTo>
                <a:lnTo>
                  <a:pt x="215012" y="1174045"/>
                </a:lnTo>
                <a:lnTo>
                  <a:pt x="182986" y="1142018"/>
                </a:lnTo>
                <a:lnTo>
                  <a:pt x="153141" y="1107924"/>
                </a:lnTo>
                <a:lnTo>
                  <a:pt x="125595" y="1071877"/>
                </a:lnTo>
                <a:lnTo>
                  <a:pt x="100460" y="1033992"/>
                </a:lnTo>
                <a:lnTo>
                  <a:pt x="77852" y="994384"/>
                </a:lnTo>
                <a:lnTo>
                  <a:pt x="57886" y="953166"/>
                </a:lnTo>
                <a:lnTo>
                  <a:pt x="40677" y="910455"/>
                </a:lnTo>
                <a:lnTo>
                  <a:pt x="26339" y="866366"/>
                </a:lnTo>
                <a:lnTo>
                  <a:pt x="14988" y="821012"/>
                </a:lnTo>
                <a:lnTo>
                  <a:pt x="6738" y="774508"/>
                </a:lnTo>
                <a:lnTo>
                  <a:pt x="1703" y="726970"/>
                </a:lnTo>
                <a:lnTo>
                  <a:pt x="0" y="678513"/>
                </a:lnTo>
                <a:lnTo>
                  <a:pt x="1703" y="630057"/>
                </a:lnTo>
                <a:lnTo>
                  <a:pt x="6738" y="582520"/>
                </a:lnTo>
                <a:lnTo>
                  <a:pt x="14988" y="536018"/>
                </a:lnTo>
                <a:lnTo>
                  <a:pt x="26339" y="490665"/>
                </a:lnTo>
                <a:lnTo>
                  <a:pt x="40677" y="446575"/>
                </a:lnTo>
                <a:lnTo>
                  <a:pt x="57886" y="403865"/>
                </a:lnTo>
                <a:lnTo>
                  <a:pt x="77852" y="362648"/>
                </a:lnTo>
                <a:lnTo>
                  <a:pt x="100460" y="323039"/>
                </a:lnTo>
                <a:lnTo>
                  <a:pt x="125595" y="285154"/>
                </a:lnTo>
                <a:lnTo>
                  <a:pt x="153141" y="249107"/>
                </a:lnTo>
                <a:lnTo>
                  <a:pt x="182986" y="215012"/>
                </a:lnTo>
                <a:lnTo>
                  <a:pt x="215012" y="182986"/>
                </a:lnTo>
                <a:lnTo>
                  <a:pt x="249107" y="153141"/>
                </a:lnTo>
                <a:lnTo>
                  <a:pt x="285154" y="125595"/>
                </a:lnTo>
                <a:lnTo>
                  <a:pt x="323039" y="100460"/>
                </a:lnTo>
                <a:lnTo>
                  <a:pt x="362648" y="77852"/>
                </a:lnTo>
                <a:lnTo>
                  <a:pt x="403865" y="57886"/>
                </a:lnTo>
                <a:lnTo>
                  <a:pt x="446575" y="40677"/>
                </a:lnTo>
                <a:lnTo>
                  <a:pt x="490665" y="26339"/>
                </a:lnTo>
                <a:lnTo>
                  <a:pt x="536018" y="14988"/>
                </a:lnTo>
                <a:lnTo>
                  <a:pt x="582520" y="6738"/>
                </a:lnTo>
                <a:lnTo>
                  <a:pt x="630057" y="1703"/>
                </a:lnTo>
                <a:lnTo>
                  <a:pt x="678513" y="0"/>
                </a:lnTo>
                <a:lnTo>
                  <a:pt x="726969" y="1703"/>
                </a:lnTo>
                <a:lnTo>
                  <a:pt x="774506" y="6738"/>
                </a:lnTo>
                <a:lnTo>
                  <a:pt x="821008" y="14988"/>
                </a:lnTo>
                <a:lnTo>
                  <a:pt x="866361" y="26339"/>
                </a:lnTo>
                <a:lnTo>
                  <a:pt x="910450" y="40677"/>
                </a:lnTo>
                <a:lnTo>
                  <a:pt x="953161" y="57886"/>
                </a:lnTo>
                <a:lnTo>
                  <a:pt x="994378" y="77852"/>
                </a:lnTo>
                <a:lnTo>
                  <a:pt x="1033987" y="100460"/>
                </a:lnTo>
                <a:lnTo>
                  <a:pt x="1071872" y="125595"/>
                </a:lnTo>
                <a:lnTo>
                  <a:pt x="1107919" y="153141"/>
                </a:lnTo>
                <a:lnTo>
                  <a:pt x="1142014" y="182986"/>
                </a:lnTo>
                <a:lnTo>
                  <a:pt x="1174040" y="215012"/>
                </a:lnTo>
                <a:lnTo>
                  <a:pt x="1203884" y="249107"/>
                </a:lnTo>
                <a:lnTo>
                  <a:pt x="1231431" y="285154"/>
                </a:lnTo>
                <a:lnTo>
                  <a:pt x="1256566" y="323039"/>
                </a:lnTo>
                <a:lnTo>
                  <a:pt x="1279174" y="362648"/>
                </a:lnTo>
                <a:lnTo>
                  <a:pt x="1299139" y="403865"/>
                </a:lnTo>
                <a:lnTo>
                  <a:pt x="1316349" y="446575"/>
                </a:lnTo>
                <a:lnTo>
                  <a:pt x="1330686" y="490665"/>
                </a:lnTo>
                <a:lnTo>
                  <a:pt x="1342038" y="536018"/>
                </a:lnTo>
                <a:lnTo>
                  <a:pt x="1350288" y="582520"/>
                </a:lnTo>
                <a:lnTo>
                  <a:pt x="1355323" y="630057"/>
                </a:lnTo>
                <a:lnTo>
                  <a:pt x="1357026" y="678513"/>
                </a:lnTo>
                <a:close/>
              </a:path>
            </a:pathLst>
          </a:custGeom>
          <a:solidFill>
            <a:schemeClr val="bg1"/>
          </a:solidFill>
          <a:ln w="38100">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4F8FAEAA-6B4C-4B44-8435-DF4FC8360B84}"/>
              </a:ext>
            </a:extLst>
          </p:cNvPr>
          <p:cNvSpPr txBox="1"/>
          <p:nvPr>
            <p:custDataLst>
              <p:tags r:id="rId2"/>
            </p:custDataLst>
          </p:nvPr>
        </p:nvSpPr>
        <p:spPr>
          <a:xfrm>
            <a:off x="5848659" y="2473651"/>
            <a:ext cx="519373" cy="599267"/>
          </a:xfrm>
          <a:prstGeom prst="rect">
            <a:avLst/>
          </a:prstGeom>
          <a:noFill/>
        </p:spPr>
        <p:txBody>
          <a:bodyPr vert="horz" wrap="none" lIns="0" tIns="0" rIns="0" bIns="0" rtlCol="0">
            <a:spAutoFit/>
          </a:bodyPr>
          <a:lstStyle/>
          <a:p>
            <a:pPr>
              <a:lnSpc>
                <a:spcPct val="130000"/>
              </a:lnSpc>
            </a:pPr>
            <a:r>
              <a:rPr lang="en-US" altLang="zh-CN"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object 11">
            <a:extLst>
              <a:ext uri="{FF2B5EF4-FFF2-40B4-BE49-F238E27FC236}">
                <a16:creationId xmlns:a16="http://schemas.microsoft.com/office/drawing/2014/main" id="{58C1EC33-9978-4FF3-864F-27271DFEED2C}"/>
              </a:ext>
            </a:extLst>
          </p:cNvPr>
          <p:cNvSpPr/>
          <p:nvPr/>
        </p:nvSpPr>
        <p:spPr>
          <a:xfrm>
            <a:off x="8191700" y="2860490"/>
            <a:ext cx="3380721" cy="2590714"/>
          </a:xfrm>
          <a:prstGeom prst="rect">
            <a:avLst/>
          </a:prstGeom>
          <a:ln w="38100" cmpd="sng">
            <a:solidFill>
              <a:schemeClr val="accent1"/>
            </a:solidFill>
            <a:prstDash val="solid"/>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object 12">
            <a:extLst>
              <a:ext uri="{FF2B5EF4-FFF2-40B4-BE49-F238E27FC236}">
                <a16:creationId xmlns:a16="http://schemas.microsoft.com/office/drawing/2014/main" id="{AED9A467-8DDA-44DA-B5F8-3D2B6C02D413}"/>
              </a:ext>
            </a:extLst>
          </p:cNvPr>
          <p:cNvSpPr txBox="1"/>
          <p:nvPr/>
        </p:nvSpPr>
        <p:spPr>
          <a:xfrm>
            <a:off x="9063466" y="3471329"/>
            <a:ext cx="1637188" cy="383469"/>
          </a:xfrm>
          <a:prstGeom prst="rect">
            <a:avLst/>
          </a:prstGeom>
        </p:spPr>
        <p:txBody>
          <a:bodyPr vert="horz" wrap="square" lIns="0" tIns="8856" rIns="0" bIns="0" rtlCol="0">
            <a:spAutoFit/>
          </a:bodyPr>
          <a:lstStyle/>
          <a:p>
            <a:pPr marL="7701" algn="ctr">
              <a:lnSpc>
                <a:spcPct val="130000"/>
              </a:lnSpc>
            </a:pPr>
            <a:r>
              <a:rPr lang="zh-CN" altLang="en-US" sz="2000" spc="9">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6" name="object 13">
            <a:extLst>
              <a:ext uri="{FF2B5EF4-FFF2-40B4-BE49-F238E27FC236}">
                <a16:creationId xmlns:a16="http://schemas.microsoft.com/office/drawing/2014/main" id="{E47E20D5-D61A-4BD3-8023-C5AAE6373857}"/>
              </a:ext>
            </a:extLst>
          </p:cNvPr>
          <p:cNvSpPr txBox="1"/>
          <p:nvPr/>
        </p:nvSpPr>
        <p:spPr>
          <a:xfrm>
            <a:off x="8502759" y="3995955"/>
            <a:ext cx="2758603" cy="844411"/>
          </a:xfrm>
          <a:prstGeom prst="rect">
            <a:avLst/>
          </a:prstGeom>
        </p:spPr>
        <p:txBody>
          <a:bodyPr vert="horz" wrap="square" lIns="0" tIns="7316" rIns="0" bIns="0" rtlCol="0">
            <a:spAutoFit/>
          </a:bodyPr>
          <a:lstStyle/>
          <a:p>
            <a:pPr marL="7701" marR="3081" algn="just">
              <a:lnSpc>
                <a:spcPct val="130000"/>
              </a:lnSpc>
            </a:pPr>
            <a:r>
              <a:rPr lang="zh-CN" altLang="en-US" sz="1400" spc="12">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请输入正文内容请输入正文内容请输入正文内容请输入正文内容请输入正请输入正文内容文内容</a:t>
            </a:r>
          </a:p>
        </p:txBody>
      </p:sp>
      <p:sp>
        <p:nvSpPr>
          <p:cNvPr id="48" name="object 16">
            <a:extLst>
              <a:ext uri="{FF2B5EF4-FFF2-40B4-BE49-F238E27FC236}">
                <a16:creationId xmlns:a16="http://schemas.microsoft.com/office/drawing/2014/main" id="{D447889F-26A3-49A4-AED4-0BBAC54DC1F8}"/>
              </a:ext>
            </a:extLst>
          </p:cNvPr>
          <p:cNvSpPr/>
          <p:nvPr/>
        </p:nvSpPr>
        <p:spPr>
          <a:xfrm>
            <a:off x="9470426" y="2361650"/>
            <a:ext cx="823268" cy="823268"/>
          </a:xfrm>
          <a:custGeom>
            <a:avLst/>
            <a:gdLst/>
            <a:ahLst/>
            <a:cxnLst/>
            <a:rect l="l" t="t" r="r" b="b"/>
            <a:pathLst>
              <a:path w="1357629" h="1357629">
                <a:moveTo>
                  <a:pt x="1357026" y="678513"/>
                </a:moveTo>
                <a:lnTo>
                  <a:pt x="1355323" y="726970"/>
                </a:lnTo>
                <a:lnTo>
                  <a:pt x="1350288" y="774508"/>
                </a:lnTo>
                <a:lnTo>
                  <a:pt x="1342038" y="821012"/>
                </a:lnTo>
                <a:lnTo>
                  <a:pt x="1330686" y="866366"/>
                </a:lnTo>
                <a:lnTo>
                  <a:pt x="1316349" y="910455"/>
                </a:lnTo>
                <a:lnTo>
                  <a:pt x="1299139" y="953166"/>
                </a:lnTo>
                <a:lnTo>
                  <a:pt x="1279174" y="994384"/>
                </a:lnTo>
                <a:lnTo>
                  <a:pt x="1256566" y="1033992"/>
                </a:lnTo>
                <a:lnTo>
                  <a:pt x="1231431" y="1071877"/>
                </a:lnTo>
                <a:lnTo>
                  <a:pt x="1203884" y="1107924"/>
                </a:lnTo>
                <a:lnTo>
                  <a:pt x="1174040" y="1142018"/>
                </a:lnTo>
                <a:lnTo>
                  <a:pt x="1142014" y="1174045"/>
                </a:lnTo>
                <a:lnTo>
                  <a:pt x="1107919" y="1203888"/>
                </a:lnTo>
                <a:lnTo>
                  <a:pt x="1071872" y="1231435"/>
                </a:lnTo>
                <a:lnTo>
                  <a:pt x="1033987" y="1256569"/>
                </a:lnTo>
                <a:lnTo>
                  <a:pt x="994378" y="1279176"/>
                </a:lnTo>
                <a:lnTo>
                  <a:pt x="953161" y="1299141"/>
                </a:lnTo>
                <a:lnTo>
                  <a:pt x="910450" y="1316350"/>
                </a:lnTo>
                <a:lnTo>
                  <a:pt x="866361" y="1330687"/>
                </a:lnTo>
                <a:lnTo>
                  <a:pt x="821008" y="1342038"/>
                </a:lnTo>
                <a:lnTo>
                  <a:pt x="774506" y="1350288"/>
                </a:lnTo>
                <a:lnTo>
                  <a:pt x="726969" y="1355323"/>
                </a:lnTo>
                <a:lnTo>
                  <a:pt x="678513" y="1357026"/>
                </a:lnTo>
                <a:lnTo>
                  <a:pt x="630057" y="1355323"/>
                </a:lnTo>
                <a:lnTo>
                  <a:pt x="582520" y="1350288"/>
                </a:lnTo>
                <a:lnTo>
                  <a:pt x="536018" y="1342038"/>
                </a:lnTo>
                <a:lnTo>
                  <a:pt x="490665" y="1330687"/>
                </a:lnTo>
                <a:lnTo>
                  <a:pt x="446575" y="1316350"/>
                </a:lnTo>
                <a:lnTo>
                  <a:pt x="403865" y="1299141"/>
                </a:lnTo>
                <a:lnTo>
                  <a:pt x="362648" y="1279176"/>
                </a:lnTo>
                <a:lnTo>
                  <a:pt x="323039" y="1256569"/>
                </a:lnTo>
                <a:lnTo>
                  <a:pt x="285154" y="1231435"/>
                </a:lnTo>
                <a:lnTo>
                  <a:pt x="249107" y="1203888"/>
                </a:lnTo>
                <a:lnTo>
                  <a:pt x="215012" y="1174045"/>
                </a:lnTo>
                <a:lnTo>
                  <a:pt x="182986" y="1142018"/>
                </a:lnTo>
                <a:lnTo>
                  <a:pt x="153141" y="1107924"/>
                </a:lnTo>
                <a:lnTo>
                  <a:pt x="125595" y="1071877"/>
                </a:lnTo>
                <a:lnTo>
                  <a:pt x="100460" y="1033992"/>
                </a:lnTo>
                <a:lnTo>
                  <a:pt x="77852" y="994384"/>
                </a:lnTo>
                <a:lnTo>
                  <a:pt x="57886" y="953166"/>
                </a:lnTo>
                <a:lnTo>
                  <a:pt x="40677" y="910455"/>
                </a:lnTo>
                <a:lnTo>
                  <a:pt x="26339" y="866366"/>
                </a:lnTo>
                <a:lnTo>
                  <a:pt x="14988" y="821012"/>
                </a:lnTo>
                <a:lnTo>
                  <a:pt x="6738" y="774508"/>
                </a:lnTo>
                <a:lnTo>
                  <a:pt x="1703" y="726970"/>
                </a:lnTo>
                <a:lnTo>
                  <a:pt x="0" y="678513"/>
                </a:lnTo>
                <a:lnTo>
                  <a:pt x="1703" y="630057"/>
                </a:lnTo>
                <a:lnTo>
                  <a:pt x="6738" y="582520"/>
                </a:lnTo>
                <a:lnTo>
                  <a:pt x="14988" y="536018"/>
                </a:lnTo>
                <a:lnTo>
                  <a:pt x="26339" y="490665"/>
                </a:lnTo>
                <a:lnTo>
                  <a:pt x="40677" y="446575"/>
                </a:lnTo>
                <a:lnTo>
                  <a:pt x="57886" y="403865"/>
                </a:lnTo>
                <a:lnTo>
                  <a:pt x="77852" y="362648"/>
                </a:lnTo>
                <a:lnTo>
                  <a:pt x="100460" y="323039"/>
                </a:lnTo>
                <a:lnTo>
                  <a:pt x="125595" y="285154"/>
                </a:lnTo>
                <a:lnTo>
                  <a:pt x="153141" y="249107"/>
                </a:lnTo>
                <a:lnTo>
                  <a:pt x="182986" y="215012"/>
                </a:lnTo>
                <a:lnTo>
                  <a:pt x="215012" y="182986"/>
                </a:lnTo>
                <a:lnTo>
                  <a:pt x="249107" y="153141"/>
                </a:lnTo>
                <a:lnTo>
                  <a:pt x="285154" y="125595"/>
                </a:lnTo>
                <a:lnTo>
                  <a:pt x="323039" y="100460"/>
                </a:lnTo>
                <a:lnTo>
                  <a:pt x="362648" y="77852"/>
                </a:lnTo>
                <a:lnTo>
                  <a:pt x="403865" y="57886"/>
                </a:lnTo>
                <a:lnTo>
                  <a:pt x="446575" y="40677"/>
                </a:lnTo>
                <a:lnTo>
                  <a:pt x="490665" y="26339"/>
                </a:lnTo>
                <a:lnTo>
                  <a:pt x="536018" y="14988"/>
                </a:lnTo>
                <a:lnTo>
                  <a:pt x="582520" y="6738"/>
                </a:lnTo>
                <a:lnTo>
                  <a:pt x="630057" y="1703"/>
                </a:lnTo>
                <a:lnTo>
                  <a:pt x="678513" y="0"/>
                </a:lnTo>
                <a:lnTo>
                  <a:pt x="726969" y="1703"/>
                </a:lnTo>
                <a:lnTo>
                  <a:pt x="774506" y="6738"/>
                </a:lnTo>
                <a:lnTo>
                  <a:pt x="821008" y="14988"/>
                </a:lnTo>
                <a:lnTo>
                  <a:pt x="866361" y="26339"/>
                </a:lnTo>
                <a:lnTo>
                  <a:pt x="910450" y="40677"/>
                </a:lnTo>
                <a:lnTo>
                  <a:pt x="953161" y="57886"/>
                </a:lnTo>
                <a:lnTo>
                  <a:pt x="994378" y="77852"/>
                </a:lnTo>
                <a:lnTo>
                  <a:pt x="1033987" y="100460"/>
                </a:lnTo>
                <a:lnTo>
                  <a:pt x="1071872" y="125595"/>
                </a:lnTo>
                <a:lnTo>
                  <a:pt x="1107919" y="153141"/>
                </a:lnTo>
                <a:lnTo>
                  <a:pt x="1142014" y="182986"/>
                </a:lnTo>
                <a:lnTo>
                  <a:pt x="1174040" y="215012"/>
                </a:lnTo>
                <a:lnTo>
                  <a:pt x="1203884" y="249107"/>
                </a:lnTo>
                <a:lnTo>
                  <a:pt x="1231431" y="285154"/>
                </a:lnTo>
                <a:lnTo>
                  <a:pt x="1256566" y="323039"/>
                </a:lnTo>
                <a:lnTo>
                  <a:pt x="1279174" y="362648"/>
                </a:lnTo>
                <a:lnTo>
                  <a:pt x="1299139" y="403865"/>
                </a:lnTo>
                <a:lnTo>
                  <a:pt x="1316349" y="446575"/>
                </a:lnTo>
                <a:lnTo>
                  <a:pt x="1330686" y="490665"/>
                </a:lnTo>
                <a:lnTo>
                  <a:pt x="1342038" y="536018"/>
                </a:lnTo>
                <a:lnTo>
                  <a:pt x="1350288" y="582520"/>
                </a:lnTo>
                <a:lnTo>
                  <a:pt x="1355323" y="630057"/>
                </a:lnTo>
                <a:lnTo>
                  <a:pt x="1357026" y="678513"/>
                </a:lnTo>
                <a:close/>
              </a:path>
            </a:pathLst>
          </a:custGeom>
          <a:solidFill>
            <a:schemeClr val="bg1"/>
          </a:solidFill>
          <a:ln w="38100">
            <a:solidFill>
              <a:schemeClr val="accent1"/>
            </a:solidFill>
          </a:ln>
        </p:spPr>
        <p:txBody>
          <a:bodyPr wrap="square" lIns="0" tIns="0" rIns="0" bIns="0" rtlCol="0"/>
          <a:lstStyle/>
          <a:p>
            <a:pPr>
              <a:lnSpc>
                <a:spcPct val="130000"/>
              </a:lnSpc>
            </a:pPr>
            <a:endParaRPr sz="1092">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9" name="文本框 48">
            <a:extLst>
              <a:ext uri="{FF2B5EF4-FFF2-40B4-BE49-F238E27FC236}">
                <a16:creationId xmlns:a16="http://schemas.microsoft.com/office/drawing/2014/main" id="{6BFC604F-AA86-449D-B350-5AE5DF9385D8}"/>
              </a:ext>
            </a:extLst>
          </p:cNvPr>
          <p:cNvSpPr txBox="1"/>
          <p:nvPr>
            <p:custDataLst>
              <p:tags r:id="rId3"/>
            </p:custDataLst>
          </p:nvPr>
        </p:nvSpPr>
        <p:spPr>
          <a:xfrm>
            <a:off x="9622374" y="2473651"/>
            <a:ext cx="519373" cy="599267"/>
          </a:xfrm>
          <a:prstGeom prst="rect">
            <a:avLst/>
          </a:prstGeom>
          <a:noFill/>
        </p:spPr>
        <p:txBody>
          <a:bodyPr vert="horz" wrap="none" lIns="0" tIns="0" rIns="0" bIns="0" rtlCol="0">
            <a:spAutoFit/>
          </a:bodyPr>
          <a:lstStyle/>
          <a:p>
            <a:pPr>
              <a:lnSpc>
                <a:spcPct val="130000"/>
              </a:lnSpc>
            </a:pPr>
            <a:r>
              <a:rPr lang="en-US" altLang="zh-CN" sz="3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2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0" name="TextBox 1">
            <a:extLst>
              <a:ext uri="{FF2B5EF4-FFF2-40B4-BE49-F238E27FC236}">
                <a16:creationId xmlns:a16="http://schemas.microsoft.com/office/drawing/2014/main" id="{A29978D7-66C9-41BC-AFE7-78F0E05C65D6}"/>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对角圆角矩形 8">
            <a:extLst>
              <a:ext uri="{FF2B5EF4-FFF2-40B4-BE49-F238E27FC236}">
                <a16:creationId xmlns:a16="http://schemas.microsoft.com/office/drawing/2014/main" id="{3F05FED2-0C9A-49E0-8BEF-5C787801AAAD}"/>
              </a:ext>
            </a:extLst>
          </p:cNvPr>
          <p:cNvSpPr>
            <a:spLocks/>
          </p:cNvSpPr>
          <p:nvPr>
            <p:custDataLst>
              <p:tags r:id="rId1"/>
            </p:custDataLst>
          </p:nvPr>
        </p:nvSpPr>
        <p:spPr>
          <a:xfrm>
            <a:off x="10743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 name="文本框 4">
            <a:extLst>
              <a:ext uri="{FF2B5EF4-FFF2-40B4-BE49-F238E27FC236}">
                <a16:creationId xmlns:a16="http://schemas.microsoft.com/office/drawing/2014/main" id="{509361F4-3DB6-49B1-B3D8-71609DD20241}"/>
              </a:ext>
            </a:extLst>
          </p:cNvPr>
          <p:cNvSpPr txBox="1"/>
          <p:nvPr>
            <p:custDataLst>
              <p:tags r:id="rId2"/>
            </p:custDataLst>
          </p:nvPr>
        </p:nvSpPr>
        <p:spPr>
          <a:xfrm>
            <a:off x="12442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对角圆角矩形 8">
            <a:extLst>
              <a:ext uri="{FF2B5EF4-FFF2-40B4-BE49-F238E27FC236}">
                <a16:creationId xmlns:a16="http://schemas.microsoft.com/office/drawing/2014/main" id="{ECA96787-07CB-41F7-9249-05A3A43ECB47}"/>
              </a:ext>
            </a:extLst>
          </p:cNvPr>
          <p:cNvSpPr>
            <a:spLocks/>
          </p:cNvSpPr>
          <p:nvPr>
            <p:custDataLst>
              <p:tags r:id="rId3"/>
            </p:custDataLst>
          </p:nvPr>
        </p:nvSpPr>
        <p:spPr>
          <a:xfrm>
            <a:off x="10743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 name="文本框 9">
            <a:extLst>
              <a:ext uri="{FF2B5EF4-FFF2-40B4-BE49-F238E27FC236}">
                <a16:creationId xmlns:a16="http://schemas.microsoft.com/office/drawing/2014/main" id="{F7387955-8623-4B69-A63C-1CAE7B1E18E7}"/>
              </a:ext>
            </a:extLst>
          </p:cNvPr>
          <p:cNvSpPr txBox="1"/>
          <p:nvPr>
            <p:custDataLst>
              <p:tags r:id="rId4"/>
            </p:custDataLst>
          </p:nvPr>
        </p:nvSpPr>
        <p:spPr>
          <a:xfrm>
            <a:off x="13689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5" name="文本框 14">
            <a:extLst>
              <a:ext uri="{FF2B5EF4-FFF2-40B4-BE49-F238E27FC236}">
                <a16:creationId xmlns:a16="http://schemas.microsoft.com/office/drawing/2014/main" id="{C4BDB289-6418-4C92-81F3-821C810FB20F}"/>
              </a:ext>
            </a:extLst>
          </p:cNvPr>
          <p:cNvSpPr txBox="1"/>
          <p:nvPr>
            <p:custDataLst>
              <p:tags r:id="rId5"/>
            </p:custDataLst>
          </p:nvPr>
        </p:nvSpPr>
        <p:spPr>
          <a:xfrm>
            <a:off x="12340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1" name="文本框 60">
            <a:extLst>
              <a:ext uri="{FF2B5EF4-FFF2-40B4-BE49-F238E27FC236}">
                <a16:creationId xmlns:a16="http://schemas.microsoft.com/office/drawing/2014/main" id="{503AB634-3A8E-4B3E-9DDE-C3DE14E3FDBB}"/>
              </a:ext>
            </a:extLst>
          </p:cNvPr>
          <p:cNvSpPr txBox="1"/>
          <p:nvPr>
            <p:custDataLst>
              <p:tags r:id="rId6"/>
            </p:custDataLst>
          </p:nvPr>
        </p:nvSpPr>
        <p:spPr>
          <a:xfrm>
            <a:off x="1477664" y="2088329"/>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33" name="组合 32">
            <a:extLst>
              <a:ext uri="{FF2B5EF4-FFF2-40B4-BE49-F238E27FC236}">
                <a16:creationId xmlns:a16="http://schemas.microsoft.com/office/drawing/2014/main" id="{09CF8CBF-1121-4F6F-B83F-5E79C1F75CBB}"/>
              </a:ext>
            </a:extLst>
          </p:cNvPr>
          <p:cNvGrpSpPr/>
          <p:nvPr/>
        </p:nvGrpSpPr>
        <p:grpSpPr>
          <a:xfrm>
            <a:off x="1275982" y="5427241"/>
            <a:ext cx="353951" cy="53912"/>
            <a:chOff x="6937170" y="1071563"/>
            <a:chExt cx="353951" cy="53912"/>
          </a:xfrm>
        </p:grpSpPr>
        <p:sp>
          <p:nvSpPr>
            <p:cNvPr id="34" name="椭圆 33">
              <a:extLst>
                <a:ext uri="{FF2B5EF4-FFF2-40B4-BE49-F238E27FC236}">
                  <a16:creationId xmlns:a16="http://schemas.microsoft.com/office/drawing/2014/main" id="{8DCFCF5B-8EBC-478C-B4A1-B5F42EFA1748}"/>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5" name="椭圆 34">
              <a:extLst>
                <a:ext uri="{FF2B5EF4-FFF2-40B4-BE49-F238E27FC236}">
                  <a16:creationId xmlns:a16="http://schemas.microsoft.com/office/drawing/2014/main" id="{D7217476-313F-429E-85D1-8373E8C2B0D3}"/>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6" name="椭圆 35">
              <a:extLst>
                <a:ext uri="{FF2B5EF4-FFF2-40B4-BE49-F238E27FC236}">
                  <a16:creationId xmlns:a16="http://schemas.microsoft.com/office/drawing/2014/main" id="{683CAB5F-A7B2-45BF-96CC-1763B14ACC05}"/>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椭圆 36">
              <a:extLst>
                <a:ext uri="{FF2B5EF4-FFF2-40B4-BE49-F238E27FC236}">
                  <a16:creationId xmlns:a16="http://schemas.microsoft.com/office/drawing/2014/main" id="{4EF74F9F-0045-486F-BE42-6C6028347921}"/>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79" name="对角圆角矩形 8">
            <a:extLst>
              <a:ext uri="{FF2B5EF4-FFF2-40B4-BE49-F238E27FC236}">
                <a16:creationId xmlns:a16="http://schemas.microsoft.com/office/drawing/2014/main" id="{4AD97AA3-9632-4CF9-B324-E14BD6084786}"/>
              </a:ext>
            </a:extLst>
          </p:cNvPr>
          <p:cNvSpPr>
            <a:spLocks/>
          </p:cNvSpPr>
          <p:nvPr>
            <p:custDataLst>
              <p:tags r:id="rId7"/>
            </p:custDataLst>
          </p:nvPr>
        </p:nvSpPr>
        <p:spPr>
          <a:xfrm>
            <a:off x="46557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0" name="文本框 79">
            <a:extLst>
              <a:ext uri="{FF2B5EF4-FFF2-40B4-BE49-F238E27FC236}">
                <a16:creationId xmlns:a16="http://schemas.microsoft.com/office/drawing/2014/main" id="{21EE9622-F88F-41EF-BAF6-87A53F934E8F}"/>
              </a:ext>
            </a:extLst>
          </p:cNvPr>
          <p:cNvSpPr txBox="1"/>
          <p:nvPr>
            <p:custDataLst>
              <p:tags r:id="rId8"/>
            </p:custDataLst>
          </p:nvPr>
        </p:nvSpPr>
        <p:spPr>
          <a:xfrm>
            <a:off x="48256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1" name="对角圆角矩形 8">
            <a:extLst>
              <a:ext uri="{FF2B5EF4-FFF2-40B4-BE49-F238E27FC236}">
                <a16:creationId xmlns:a16="http://schemas.microsoft.com/office/drawing/2014/main" id="{0EE4C054-71ED-4A4E-9A78-1E83F249510B}"/>
              </a:ext>
            </a:extLst>
          </p:cNvPr>
          <p:cNvSpPr>
            <a:spLocks/>
          </p:cNvSpPr>
          <p:nvPr>
            <p:custDataLst>
              <p:tags r:id="rId9"/>
            </p:custDataLst>
          </p:nvPr>
        </p:nvSpPr>
        <p:spPr>
          <a:xfrm>
            <a:off x="46557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2" name="文本框 81">
            <a:extLst>
              <a:ext uri="{FF2B5EF4-FFF2-40B4-BE49-F238E27FC236}">
                <a16:creationId xmlns:a16="http://schemas.microsoft.com/office/drawing/2014/main" id="{F1A0E15E-6062-4E74-91ED-03B5080BD064}"/>
              </a:ext>
            </a:extLst>
          </p:cNvPr>
          <p:cNvSpPr txBox="1"/>
          <p:nvPr>
            <p:custDataLst>
              <p:tags r:id="rId10"/>
            </p:custDataLst>
          </p:nvPr>
        </p:nvSpPr>
        <p:spPr>
          <a:xfrm>
            <a:off x="49503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3" name="文本框 82">
            <a:extLst>
              <a:ext uri="{FF2B5EF4-FFF2-40B4-BE49-F238E27FC236}">
                <a16:creationId xmlns:a16="http://schemas.microsoft.com/office/drawing/2014/main" id="{A9BDA9AA-83D9-4BDC-B6EF-416F5A914A38}"/>
              </a:ext>
            </a:extLst>
          </p:cNvPr>
          <p:cNvSpPr txBox="1"/>
          <p:nvPr>
            <p:custDataLst>
              <p:tags r:id="rId11"/>
            </p:custDataLst>
          </p:nvPr>
        </p:nvSpPr>
        <p:spPr>
          <a:xfrm>
            <a:off x="48154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84" name="文本框 83">
            <a:extLst>
              <a:ext uri="{FF2B5EF4-FFF2-40B4-BE49-F238E27FC236}">
                <a16:creationId xmlns:a16="http://schemas.microsoft.com/office/drawing/2014/main" id="{6FF4604F-E1E6-4DAB-83E5-3500F5EF3111}"/>
              </a:ext>
            </a:extLst>
          </p:cNvPr>
          <p:cNvSpPr txBox="1"/>
          <p:nvPr>
            <p:custDataLst>
              <p:tags r:id="rId12"/>
            </p:custDataLst>
          </p:nvPr>
        </p:nvSpPr>
        <p:spPr>
          <a:xfrm>
            <a:off x="5059064" y="2088329"/>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85" name="组合 84">
            <a:extLst>
              <a:ext uri="{FF2B5EF4-FFF2-40B4-BE49-F238E27FC236}">
                <a16:creationId xmlns:a16="http://schemas.microsoft.com/office/drawing/2014/main" id="{1B01B919-2D7C-4945-A09A-A5C3BD74D3CA}"/>
              </a:ext>
            </a:extLst>
          </p:cNvPr>
          <p:cNvGrpSpPr/>
          <p:nvPr/>
        </p:nvGrpSpPr>
        <p:grpSpPr>
          <a:xfrm>
            <a:off x="4857382" y="5427241"/>
            <a:ext cx="353951" cy="53912"/>
            <a:chOff x="6937170" y="1071563"/>
            <a:chExt cx="353951" cy="53912"/>
          </a:xfrm>
        </p:grpSpPr>
        <p:sp>
          <p:nvSpPr>
            <p:cNvPr id="86" name="椭圆 85">
              <a:extLst>
                <a:ext uri="{FF2B5EF4-FFF2-40B4-BE49-F238E27FC236}">
                  <a16:creationId xmlns:a16="http://schemas.microsoft.com/office/drawing/2014/main" id="{227AC974-D0B3-4C66-9CAE-2F5DE7AFE6D8}"/>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7" name="椭圆 86">
              <a:extLst>
                <a:ext uri="{FF2B5EF4-FFF2-40B4-BE49-F238E27FC236}">
                  <a16:creationId xmlns:a16="http://schemas.microsoft.com/office/drawing/2014/main" id="{CFA54EFF-FFAA-46B4-AD1C-5F216840A5BB}"/>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8" name="椭圆 87">
              <a:extLst>
                <a:ext uri="{FF2B5EF4-FFF2-40B4-BE49-F238E27FC236}">
                  <a16:creationId xmlns:a16="http://schemas.microsoft.com/office/drawing/2014/main" id="{9809C332-418D-46CE-90DA-78D5C9C583CF}"/>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9" name="椭圆 88">
              <a:extLst>
                <a:ext uri="{FF2B5EF4-FFF2-40B4-BE49-F238E27FC236}">
                  <a16:creationId xmlns:a16="http://schemas.microsoft.com/office/drawing/2014/main" id="{FC0D8862-56AA-40CC-9ADF-57DA870583D3}"/>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91" name="对角圆角矩形 8">
            <a:extLst>
              <a:ext uri="{FF2B5EF4-FFF2-40B4-BE49-F238E27FC236}">
                <a16:creationId xmlns:a16="http://schemas.microsoft.com/office/drawing/2014/main" id="{AD5036AA-9131-4E60-A083-D452B7D97E03}"/>
              </a:ext>
            </a:extLst>
          </p:cNvPr>
          <p:cNvSpPr>
            <a:spLocks/>
          </p:cNvSpPr>
          <p:nvPr>
            <p:custDataLst>
              <p:tags r:id="rId13"/>
            </p:custDataLst>
          </p:nvPr>
        </p:nvSpPr>
        <p:spPr>
          <a:xfrm>
            <a:off x="8237142" y="2363108"/>
            <a:ext cx="2880516" cy="3549386"/>
          </a:xfrm>
          <a:prstGeom prst="round2DiagRect">
            <a:avLst>
              <a:gd name="adj1" fmla="val 6536"/>
              <a:gd name="adj2" fmla="val 7740"/>
            </a:avLst>
          </a:prstGeom>
          <a:solidFill>
            <a:schemeClr val="bg1"/>
          </a:solidFill>
          <a:ln>
            <a:solidFill>
              <a:schemeClr val="bg1">
                <a:lumMod val="50000"/>
              </a:schemeClr>
            </a:solid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2" name="文本框 91">
            <a:extLst>
              <a:ext uri="{FF2B5EF4-FFF2-40B4-BE49-F238E27FC236}">
                <a16:creationId xmlns:a16="http://schemas.microsoft.com/office/drawing/2014/main" id="{C496B046-4E0C-4BF3-98D5-AE347546468E}"/>
              </a:ext>
            </a:extLst>
          </p:cNvPr>
          <p:cNvSpPr txBox="1"/>
          <p:nvPr>
            <p:custDataLst>
              <p:tags r:id="rId14"/>
            </p:custDataLst>
          </p:nvPr>
        </p:nvSpPr>
        <p:spPr>
          <a:xfrm>
            <a:off x="8407032" y="4325220"/>
            <a:ext cx="2639721" cy="822276"/>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a:t>
            </a:r>
            <a:endParaRPr lang="zh-CN" altLang="en-US" sz="1400" dirty="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3" name="对角圆角矩形 8">
            <a:extLst>
              <a:ext uri="{FF2B5EF4-FFF2-40B4-BE49-F238E27FC236}">
                <a16:creationId xmlns:a16="http://schemas.microsoft.com/office/drawing/2014/main" id="{5A62A5AC-3A7C-4314-93EF-640202316F52}"/>
              </a:ext>
            </a:extLst>
          </p:cNvPr>
          <p:cNvSpPr>
            <a:spLocks/>
          </p:cNvSpPr>
          <p:nvPr>
            <p:custDataLst>
              <p:tags r:id="rId15"/>
            </p:custDataLst>
          </p:nvPr>
        </p:nvSpPr>
        <p:spPr>
          <a:xfrm>
            <a:off x="8237142" y="1909286"/>
            <a:ext cx="2880516" cy="1706404"/>
          </a:xfrm>
          <a:prstGeom prst="round2DiagRect">
            <a:avLst>
              <a:gd name="adj1" fmla="val 30352"/>
              <a:gd name="adj2" fmla="val 7740"/>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kern="0">
              <a:solidFill>
                <a:srgbClr val="3D485D"/>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4" name="文本框 93">
            <a:extLst>
              <a:ext uri="{FF2B5EF4-FFF2-40B4-BE49-F238E27FC236}">
                <a16:creationId xmlns:a16="http://schemas.microsoft.com/office/drawing/2014/main" id="{A11BEC9B-2C88-4462-AE81-E7CF11E90F7C}"/>
              </a:ext>
            </a:extLst>
          </p:cNvPr>
          <p:cNvSpPr txBox="1"/>
          <p:nvPr>
            <p:custDataLst>
              <p:tags r:id="rId16"/>
            </p:custDataLst>
          </p:nvPr>
        </p:nvSpPr>
        <p:spPr>
          <a:xfrm>
            <a:off x="8531782" y="2654171"/>
            <a:ext cx="2540000" cy="541751"/>
          </a:xfrm>
          <a:prstGeom prst="rect">
            <a:avLst/>
          </a:prstGeom>
          <a:noFill/>
        </p:spPr>
        <p:txBody>
          <a:bodyPr vert="horz" rtlCol="0">
            <a:spAutoFit/>
          </a:bodyPr>
          <a:lstStyle/>
          <a:p>
            <a:pPr>
              <a:lnSpc>
                <a:spcPct val="130000"/>
              </a:lnSpc>
            </a:pPr>
            <a:r>
              <a:rPr lang="zh-CN" altLang="en-US" sz="2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5" name="文本框 94">
            <a:extLst>
              <a:ext uri="{FF2B5EF4-FFF2-40B4-BE49-F238E27FC236}">
                <a16:creationId xmlns:a16="http://schemas.microsoft.com/office/drawing/2014/main" id="{B44B196E-AD6D-4EFE-9406-A8E25CB70A23}"/>
              </a:ext>
            </a:extLst>
          </p:cNvPr>
          <p:cNvSpPr txBox="1"/>
          <p:nvPr>
            <p:custDataLst>
              <p:tags r:id="rId17"/>
            </p:custDataLst>
          </p:nvPr>
        </p:nvSpPr>
        <p:spPr>
          <a:xfrm>
            <a:off x="8396872" y="3914517"/>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6" name="文本框 95">
            <a:extLst>
              <a:ext uri="{FF2B5EF4-FFF2-40B4-BE49-F238E27FC236}">
                <a16:creationId xmlns:a16="http://schemas.microsoft.com/office/drawing/2014/main" id="{C4D4164F-E050-474F-9BB8-A04BDFB3AACE}"/>
              </a:ext>
            </a:extLst>
          </p:cNvPr>
          <p:cNvSpPr txBox="1"/>
          <p:nvPr>
            <p:custDataLst>
              <p:tags r:id="rId18"/>
            </p:custDataLst>
          </p:nvPr>
        </p:nvSpPr>
        <p:spPr>
          <a:xfrm>
            <a:off x="8640464" y="2088329"/>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97" name="组合 96">
            <a:extLst>
              <a:ext uri="{FF2B5EF4-FFF2-40B4-BE49-F238E27FC236}">
                <a16:creationId xmlns:a16="http://schemas.microsoft.com/office/drawing/2014/main" id="{E48104F5-C0BD-482E-9A44-8913383124C1}"/>
              </a:ext>
            </a:extLst>
          </p:cNvPr>
          <p:cNvGrpSpPr/>
          <p:nvPr/>
        </p:nvGrpSpPr>
        <p:grpSpPr>
          <a:xfrm>
            <a:off x="8438782" y="5427241"/>
            <a:ext cx="353951" cy="53912"/>
            <a:chOff x="6937170" y="1071563"/>
            <a:chExt cx="353951" cy="53912"/>
          </a:xfrm>
        </p:grpSpPr>
        <p:sp>
          <p:nvSpPr>
            <p:cNvPr id="98" name="椭圆 97">
              <a:extLst>
                <a:ext uri="{FF2B5EF4-FFF2-40B4-BE49-F238E27FC236}">
                  <a16:creationId xmlns:a16="http://schemas.microsoft.com/office/drawing/2014/main" id="{95B5B351-5804-4F41-9C55-C07CC3C1177E}"/>
                </a:ext>
              </a:extLst>
            </p:cNvPr>
            <p:cNvSpPr/>
            <p:nvPr/>
          </p:nvSpPr>
          <p:spPr>
            <a:xfrm>
              <a:off x="6937170"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9" name="椭圆 98">
              <a:extLst>
                <a:ext uri="{FF2B5EF4-FFF2-40B4-BE49-F238E27FC236}">
                  <a16:creationId xmlns:a16="http://schemas.microsoft.com/office/drawing/2014/main" id="{7FFE400C-6B36-4352-873A-A1E8B6EDC6D3}"/>
                </a:ext>
              </a:extLst>
            </p:cNvPr>
            <p:cNvSpPr/>
            <p:nvPr/>
          </p:nvSpPr>
          <p:spPr>
            <a:xfrm>
              <a:off x="7037183"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0" name="椭圆 99">
              <a:extLst>
                <a:ext uri="{FF2B5EF4-FFF2-40B4-BE49-F238E27FC236}">
                  <a16:creationId xmlns:a16="http://schemas.microsoft.com/office/drawing/2014/main" id="{F13601D1-308C-4F38-9A72-D292D6D13E7A}"/>
                </a:ext>
              </a:extLst>
            </p:cNvPr>
            <p:cNvSpPr/>
            <p:nvPr/>
          </p:nvSpPr>
          <p:spPr>
            <a:xfrm>
              <a:off x="7137196"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01" name="椭圆 100">
              <a:extLst>
                <a:ext uri="{FF2B5EF4-FFF2-40B4-BE49-F238E27FC236}">
                  <a16:creationId xmlns:a16="http://schemas.microsoft.com/office/drawing/2014/main" id="{4CE27D85-6140-4E6B-A9B8-8E60D6525B70}"/>
                </a:ext>
              </a:extLst>
            </p:cNvPr>
            <p:cNvSpPr/>
            <p:nvPr/>
          </p:nvSpPr>
          <p:spPr>
            <a:xfrm>
              <a:off x="7237209" y="1071563"/>
              <a:ext cx="53912" cy="5391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sp>
        <p:nvSpPr>
          <p:cNvPr id="102" name="TextBox 1">
            <a:extLst>
              <a:ext uri="{FF2B5EF4-FFF2-40B4-BE49-F238E27FC236}">
                <a16:creationId xmlns:a16="http://schemas.microsoft.com/office/drawing/2014/main" id="{5439308C-FFB4-4CF7-B619-55CA66E397C1}"/>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538232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04</a:t>
            </a:r>
          </a:p>
        </p:txBody>
      </p:sp>
    </p:spTree>
    <p:extLst>
      <p:ext uri="{BB962C8B-B14F-4D97-AF65-F5344CB8AC3E}">
        <p14:creationId xmlns:p14="http://schemas.microsoft.com/office/powerpoint/2010/main" val="10403130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流程图: 延期 19">
            <a:extLst>
              <a:ext uri="{FF2B5EF4-FFF2-40B4-BE49-F238E27FC236}">
                <a16:creationId xmlns:a16="http://schemas.microsoft.com/office/drawing/2014/main" id="{1631B34D-4B8E-4E8E-AB18-37EF92099CC1}"/>
              </a:ext>
            </a:extLst>
          </p:cNvPr>
          <p:cNvSpPr/>
          <p:nvPr/>
        </p:nvSpPr>
        <p:spPr>
          <a:xfrm rot="5400000">
            <a:off x="3042444" y="1292226"/>
            <a:ext cx="6107112" cy="6107112"/>
          </a:xfrm>
          <a:prstGeom prst="flowChartDelay">
            <a:avLst/>
          </a:prstGeom>
          <a:noFill/>
          <a:ln w="34925">
            <a:gradFill flip="none" rotWithShape="1">
              <a:gsLst>
                <a:gs pos="14000">
                  <a:schemeClr val="accent1">
                    <a:lumMod val="60000"/>
                    <a:lumOff val="40000"/>
                    <a:alpha val="0"/>
                  </a:schemeClr>
                </a:gs>
                <a:gs pos="43000">
                  <a:schemeClr val="accent1">
                    <a:lumMod val="45000"/>
                    <a:lumOff val="55000"/>
                  </a:schemeClr>
                </a:gs>
                <a:gs pos="80000">
                  <a:schemeClr val="accent1">
                    <a:lumMod val="60000"/>
                    <a:lumOff val="40000"/>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流程图: 延期 31">
            <a:extLst>
              <a:ext uri="{FF2B5EF4-FFF2-40B4-BE49-F238E27FC236}">
                <a16:creationId xmlns:a16="http://schemas.microsoft.com/office/drawing/2014/main" id="{51C8D206-2D6D-4E15-BE3A-E563CEFF87D1}"/>
              </a:ext>
            </a:extLst>
          </p:cNvPr>
          <p:cNvSpPr/>
          <p:nvPr/>
        </p:nvSpPr>
        <p:spPr>
          <a:xfrm rot="5400000" flipH="1">
            <a:off x="707033" y="1261969"/>
            <a:ext cx="2922599" cy="4479407"/>
          </a:xfrm>
          <a:prstGeom prst="round2SameRect">
            <a:avLst>
              <a:gd name="adj1" fmla="val 50000"/>
              <a:gd name="adj2" fmla="val 0"/>
            </a:avLst>
          </a:prstGeom>
          <a:gradFill>
            <a:gsLst>
              <a:gs pos="0">
                <a:schemeClr val="bg1"/>
              </a:gs>
              <a:gs pos="100000">
                <a:schemeClr val="bg1"/>
              </a:gs>
            </a:gsLst>
            <a:lin ang="5400000" scaled="1"/>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 name="椭圆 11">
            <a:extLst>
              <a:ext uri="{FF2B5EF4-FFF2-40B4-BE49-F238E27FC236}">
                <a16:creationId xmlns:a16="http://schemas.microsoft.com/office/drawing/2014/main" id="{463FCBA9-3B50-4C79-ADFE-A591F721E301}"/>
              </a:ext>
            </a:extLst>
          </p:cNvPr>
          <p:cNvSpPr/>
          <p:nvPr/>
        </p:nvSpPr>
        <p:spPr>
          <a:xfrm>
            <a:off x="5081562" y="2170113"/>
            <a:ext cx="2117726" cy="2117726"/>
          </a:xfrm>
          <a:prstGeom prst="ellipse">
            <a:avLst/>
          </a:prstGeom>
          <a:noFill/>
          <a:ln w="6350">
            <a:solidFill>
              <a:schemeClr val="bg1">
                <a:alpha val="49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圆: 空心 8">
            <a:extLst>
              <a:ext uri="{FF2B5EF4-FFF2-40B4-BE49-F238E27FC236}">
                <a16:creationId xmlns:a16="http://schemas.microsoft.com/office/drawing/2014/main" id="{ABB7A22D-E96B-4411-A29B-E486544EF599}"/>
              </a:ext>
            </a:extLst>
          </p:cNvPr>
          <p:cNvSpPr/>
          <p:nvPr/>
        </p:nvSpPr>
        <p:spPr>
          <a:xfrm>
            <a:off x="4525711" y="1585687"/>
            <a:ext cx="3229428" cy="3229428"/>
          </a:xfrm>
          <a:prstGeom prst="donut">
            <a:avLst>
              <a:gd name="adj" fmla="val 7635"/>
            </a:avLst>
          </a:prstGeom>
          <a:gradFill flip="none" rotWithShape="1">
            <a:gsLst>
              <a:gs pos="7000">
                <a:schemeClr val="accent1">
                  <a:lumMod val="40000"/>
                  <a:lumOff val="60000"/>
                  <a:alpha val="0"/>
                </a:schemeClr>
              </a:gs>
              <a:gs pos="53000">
                <a:schemeClr val="accent1">
                  <a:lumMod val="40000"/>
                  <a:lumOff val="60000"/>
                  <a:alpha val="33000"/>
                </a:schemeClr>
              </a:gs>
              <a:gs pos="100000">
                <a:schemeClr val="accent2">
                  <a:lumMod val="40000"/>
                  <a:lumOff val="60000"/>
                  <a:alpha val="0"/>
                </a:schemeClr>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 name="椭圆 10">
            <a:extLst>
              <a:ext uri="{FF2B5EF4-FFF2-40B4-BE49-F238E27FC236}">
                <a16:creationId xmlns:a16="http://schemas.microsoft.com/office/drawing/2014/main" id="{FDE7C99E-0A5E-42E2-9FE1-DDF8D5581D60}"/>
              </a:ext>
            </a:extLst>
          </p:cNvPr>
          <p:cNvSpPr/>
          <p:nvPr/>
        </p:nvSpPr>
        <p:spPr>
          <a:xfrm rot="1790758">
            <a:off x="4654526" y="1743077"/>
            <a:ext cx="2971799" cy="2971799"/>
          </a:xfrm>
          <a:prstGeom prst="ellipse">
            <a:avLst/>
          </a:prstGeom>
          <a:noFill/>
          <a:ln w="6350">
            <a:gradFill flip="none" rotWithShape="1">
              <a:gsLst>
                <a:gs pos="0">
                  <a:schemeClr val="bg1">
                    <a:lumMod val="85000"/>
                    <a:alpha val="0"/>
                  </a:schemeClr>
                </a:gs>
                <a:gs pos="45000">
                  <a:schemeClr val="accent1"/>
                </a:gs>
                <a:gs pos="100000">
                  <a:schemeClr val="bg1">
                    <a:lumMod val="85000"/>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圆: 空心 7">
            <a:extLst>
              <a:ext uri="{FF2B5EF4-FFF2-40B4-BE49-F238E27FC236}">
                <a16:creationId xmlns:a16="http://schemas.microsoft.com/office/drawing/2014/main" id="{DE74CE7A-A90D-45C3-9BF6-7C92D334C428}"/>
              </a:ext>
            </a:extLst>
          </p:cNvPr>
          <p:cNvSpPr/>
          <p:nvPr/>
        </p:nvSpPr>
        <p:spPr>
          <a:xfrm>
            <a:off x="4996045" y="2084596"/>
            <a:ext cx="2288760" cy="2288760"/>
          </a:xfrm>
          <a:prstGeom prst="donut">
            <a:avLst>
              <a:gd name="adj" fmla="val 7877"/>
            </a:avLst>
          </a:prstGeom>
          <a:gradFill flip="none" rotWithShape="1">
            <a:gsLst>
              <a:gs pos="0">
                <a:schemeClr val="accent1">
                  <a:lumMod val="40000"/>
                  <a:lumOff val="60000"/>
                  <a:alpha val="80000"/>
                </a:schemeClr>
              </a:gs>
              <a:gs pos="100000">
                <a:schemeClr val="accent2">
                  <a:lumMod val="40000"/>
                  <a:lumOff val="60000"/>
                  <a:alpha val="23000"/>
                </a:schemeClr>
              </a:gs>
            </a:gsLst>
            <a:lin ang="2700000" scaled="1"/>
            <a:tileRect/>
          </a:gradFill>
          <a:ln>
            <a:noFill/>
          </a:ln>
          <a:effectLst>
            <a:innerShdw blurRad="165100">
              <a:schemeClr val="accent1">
                <a:lumMod val="60000"/>
                <a:lumOff val="40000"/>
                <a:alpha val="96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dirty="0">
              <a:solidFill>
                <a:schemeClr val="tx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图形 13">
            <a:extLst>
              <a:ext uri="{FF2B5EF4-FFF2-40B4-BE49-F238E27FC236}">
                <a16:creationId xmlns:a16="http://schemas.microsoft.com/office/drawing/2014/main" id="{54CE0EF3-CC6A-4BAF-B19E-C9B3966C08D2}"/>
              </a:ext>
            </a:extLst>
          </p:cNvPr>
          <p:cNvSpPr/>
          <p:nvPr/>
        </p:nvSpPr>
        <p:spPr>
          <a:xfrm>
            <a:off x="5537679" y="2702425"/>
            <a:ext cx="1170240" cy="945650"/>
          </a:xfrm>
          <a:custGeom>
            <a:avLst/>
            <a:gdLst>
              <a:gd name="connsiteX0" fmla="*/ 2312127 w 2315382"/>
              <a:gd name="connsiteY0" fmla="*/ 1111334 h 1871018"/>
              <a:gd name="connsiteX1" fmla="*/ 2216412 w 2315382"/>
              <a:gd name="connsiteY1" fmla="*/ 1025728 h 1871018"/>
              <a:gd name="connsiteX2" fmla="*/ 2095563 w 2315382"/>
              <a:gd name="connsiteY2" fmla="*/ 1045849 h 1871018"/>
              <a:gd name="connsiteX3" fmla="*/ 2019959 w 2315382"/>
              <a:gd name="connsiteY3" fmla="*/ 1081092 h 1871018"/>
              <a:gd name="connsiteX4" fmla="*/ 1954474 w 2315382"/>
              <a:gd name="connsiteY4" fmla="*/ 985425 h 1871018"/>
              <a:gd name="connsiteX5" fmla="*/ 1828566 w 2315382"/>
              <a:gd name="connsiteY5" fmla="*/ 995486 h 1871018"/>
              <a:gd name="connsiteX6" fmla="*/ 1747957 w 2315382"/>
              <a:gd name="connsiteY6" fmla="*/ 1045849 h 1871018"/>
              <a:gd name="connsiteX7" fmla="*/ 1737836 w 2315382"/>
              <a:gd name="connsiteY7" fmla="*/ 1030728 h 1871018"/>
              <a:gd name="connsiteX8" fmla="*/ 1581745 w 2315382"/>
              <a:gd name="connsiteY8" fmla="*/ 985425 h 1871018"/>
              <a:gd name="connsiteX9" fmla="*/ 1486019 w 2315382"/>
              <a:gd name="connsiteY9" fmla="*/ 1030728 h 1871018"/>
              <a:gd name="connsiteX10" fmla="*/ 1314748 w 2315382"/>
              <a:gd name="connsiteY10" fmla="*/ 1131515 h 1871018"/>
              <a:gd name="connsiteX11" fmla="*/ 1289566 w 2315382"/>
              <a:gd name="connsiteY11" fmla="*/ 1146576 h 1871018"/>
              <a:gd name="connsiteX12" fmla="*/ 1289566 w 2315382"/>
              <a:gd name="connsiteY12" fmla="*/ 1151636 h 1871018"/>
              <a:gd name="connsiteX13" fmla="*/ 1334929 w 2315382"/>
              <a:gd name="connsiteY13" fmla="*/ 1156697 h 1871018"/>
              <a:gd name="connsiteX14" fmla="*/ 1465898 w 2315382"/>
              <a:gd name="connsiteY14" fmla="*/ 1161697 h 1871018"/>
              <a:gd name="connsiteX15" fmla="*/ 1586746 w 2315382"/>
              <a:gd name="connsiteY15" fmla="*/ 1181878 h 1871018"/>
              <a:gd name="connsiteX16" fmla="*/ 1677412 w 2315382"/>
              <a:gd name="connsiteY16" fmla="*/ 1252363 h 1871018"/>
              <a:gd name="connsiteX17" fmla="*/ 1697593 w 2315382"/>
              <a:gd name="connsiteY17" fmla="*/ 1327968 h 1871018"/>
              <a:gd name="connsiteX18" fmla="*/ 1637109 w 2315382"/>
              <a:gd name="connsiteY18" fmla="*/ 1458937 h 1871018"/>
              <a:gd name="connsiteX19" fmla="*/ 1450777 w 2315382"/>
              <a:gd name="connsiteY19" fmla="*/ 1514301 h 1871018"/>
              <a:gd name="connsiteX20" fmla="*/ 1077992 w 2315382"/>
              <a:gd name="connsiteY20" fmla="*/ 1514301 h 1871018"/>
              <a:gd name="connsiteX21" fmla="*/ 977265 w 2315382"/>
              <a:gd name="connsiteY21" fmla="*/ 1494179 h 1871018"/>
              <a:gd name="connsiteX22" fmla="*/ 780812 w 2315382"/>
              <a:gd name="connsiteY22" fmla="*/ 1368271 h 1871018"/>
              <a:gd name="connsiteX23" fmla="*/ 765691 w 2315382"/>
              <a:gd name="connsiteY23" fmla="*/ 1353150 h 1871018"/>
              <a:gd name="connsiteX24" fmla="*/ 851297 w 2315382"/>
              <a:gd name="connsiteY24" fmla="*/ 1378331 h 1871018"/>
              <a:gd name="connsiteX25" fmla="*/ 1128355 w 2315382"/>
              <a:gd name="connsiteY25" fmla="*/ 1423635 h 1871018"/>
              <a:gd name="connsiteX26" fmla="*/ 1430596 w 2315382"/>
              <a:gd name="connsiteY26" fmla="*/ 1423635 h 1871018"/>
              <a:gd name="connsiteX27" fmla="*/ 1501140 w 2315382"/>
              <a:gd name="connsiteY27" fmla="*/ 1418634 h 1871018"/>
              <a:gd name="connsiteX28" fmla="*/ 1586746 w 2315382"/>
              <a:gd name="connsiteY28" fmla="*/ 1388392 h 1871018"/>
              <a:gd name="connsiteX29" fmla="*/ 1611928 w 2315382"/>
              <a:gd name="connsiteY29" fmla="*/ 1317848 h 1871018"/>
              <a:gd name="connsiteX30" fmla="*/ 1566624 w 2315382"/>
              <a:gd name="connsiteY30" fmla="*/ 1267484 h 1871018"/>
              <a:gd name="connsiteX31" fmla="*/ 1531382 w 2315382"/>
              <a:gd name="connsiteY31" fmla="*/ 1257423 h 1871018"/>
              <a:gd name="connsiteX32" fmla="*/ 1344990 w 2315382"/>
              <a:gd name="connsiteY32" fmla="*/ 1247303 h 1871018"/>
              <a:gd name="connsiteX33" fmla="*/ 1294626 w 2315382"/>
              <a:gd name="connsiteY33" fmla="*/ 1247303 h 1871018"/>
              <a:gd name="connsiteX34" fmla="*/ 1123355 w 2315382"/>
              <a:gd name="connsiteY34" fmla="*/ 1207060 h 1871018"/>
              <a:gd name="connsiteX35" fmla="*/ 982266 w 2315382"/>
              <a:gd name="connsiteY35" fmla="*/ 1136515 h 1871018"/>
              <a:gd name="connsiteX36" fmla="*/ 735449 w 2315382"/>
              <a:gd name="connsiteY36" fmla="*/ 970304 h 1871018"/>
              <a:gd name="connsiteX37" fmla="*/ 544056 w 2315382"/>
              <a:gd name="connsiteY37" fmla="*/ 924941 h 1871018"/>
              <a:gd name="connsiteX38" fmla="*/ 397966 w 2315382"/>
              <a:gd name="connsiteY38" fmla="*/ 960243 h 1871018"/>
              <a:gd name="connsiteX39" fmla="*/ 45363 w 2315382"/>
              <a:gd name="connsiteY39" fmla="*/ 1111334 h 1871018"/>
              <a:gd name="connsiteX40" fmla="*/ 0 w 2315382"/>
              <a:gd name="connsiteY40" fmla="*/ 1131515 h 1871018"/>
              <a:gd name="connsiteX41" fmla="*/ 256937 w 2315382"/>
              <a:gd name="connsiteY41" fmla="*/ 1690632 h 1871018"/>
              <a:gd name="connsiteX42" fmla="*/ 272058 w 2315382"/>
              <a:gd name="connsiteY42" fmla="*/ 1680512 h 1871018"/>
              <a:gd name="connsiteX43" fmla="*/ 408027 w 2315382"/>
              <a:gd name="connsiteY43" fmla="*/ 1594906 h 1871018"/>
              <a:gd name="connsiteX44" fmla="*/ 528935 w 2315382"/>
              <a:gd name="connsiteY44" fmla="*/ 1574785 h 1871018"/>
              <a:gd name="connsiteX45" fmla="*/ 599480 w 2315382"/>
              <a:gd name="connsiteY45" fmla="*/ 1605026 h 1871018"/>
              <a:gd name="connsiteX46" fmla="*/ 967204 w 2315382"/>
              <a:gd name="connsiteY46" fmla="*/ 1791359 h 1871018"/>
              <a:gd name="connsiteX47" fmla="*/ 1098173 w 2315382"/>
              <a:gd name="connsiteY47" fmla="*/ 1851843 h 1871018"/>
              <a:gd name="connsiteX48" fmla="*/ 1234142 w 2315382"/>
              <a:gd name="connsiteY48" fmla="*/ 1866968 h 1871018"/>
              <a:gd name="connsiteX49" fmla="*/ 1365111 w 2315382"/>
              <a:gd name="connsiteY49" fmla="*/ 1816541 h 1871018"/>
              <a:gd name="connsiteX50" fmla="*/ 2206347 w 2315382"/>
              <a:gd name="connsiteY50" fmla="*/ 1272544 h 1871018"/>
              <a:gd name="connsiteX51" fmla="*/ 2292017 w 2315382"/>
              <a:gd name="connsiteY51" fmla="*/ 1196940 h 1871018"/>
              <a:gd name="connsiteX52" fmla="*/ 2312127 w 2315382"/>
              <a:gd name="connsiteY52" fmla="*/ 1111334 h 1871018"/>
              <a:gd name="connsiteX53" fmla="*/ 1203960 w 2315382"/>
              <a:gd name="connsiteY53" fmla="*/ 945122 h 1871018"/>
              <a:gd name="connsiteX54" fmla="*/ 1496080 w 2315382"/>
              <a:gd name="connsiteY54" fmla="*/ 652943 h 1871018"/>
              <a:gd name="connsiteX55" fmla="*/ 1203960 w 2315382"/>
              <a:gd name="connsiteY55" fmla="*/ 355763 h 1871018"/>
              <a:gd name="connsiteX56" fmla="*/ 906721 w 2315382"/>
              <a:gd name="connsiteY56" fmla="*/ 647942 h 1871018"/>
              <a:gd name="connsiteX57" fmla="*/ 1203960 w 2315382"/>
              <a:gd name="connsiteY57" fmla="*/ 945122 h 1871018"/>
              <a:gd name="connsiteX58" fmla="*/ 1385292 w 2315382"/>
              <a:gd name="connsiteY58" fmla="*/ 265037 h 1871018"/>
              <a:gd name="connsiteX59" fmla="*/ 1571625 w 2315382"/>
              <a:gd name="connsiteY59" fmla="*/ 416128 h 1871018"/>
              <a:gd name="connsiteX60" fmla="*/ 1591806 w 2315382"/>
              <a:gd name="connsiteY60" fmla="*/ 426248 h 1871018"/>
              <a:gd name="connsiteX61" fmla="*/ 1793319 w 2315382"/>
              <a:gd name="connsiteY61" fmla="*/ 209614 h 1871018"/>
              <a:gd name="connsiteX62" fmla="*/ 1788259 w 2315382"/>
              <a:gd name="connsiteY62" fmla="*/ 179372 h 1871018"/>
              <a:gd name="connsiteX63" fmla="*/ 1541443 w 2315382"/>
              <a:gd name="connsiteY63" fmla="*/ 3100 h 1871018"/>
              <a:gd name="connsiteX64" fmla="*/ 1370171 w 2315382"/>
              <a:gd name="connsiteY64" fmla="*/ 244856 h 1871018"/>
              <a:gd name="connsiteX65" fmla="*/ 1385292 w 2315382"/>
              <a:gd name="connsiteY65" fmla="*/ 265037 h 1871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315382" h="1871018">
                <a:moveTo>
                  <a:pt x="2312127" y="1111334"/>
                </a:moveTo>
                <a:cubicBezTo>
                  <a:pt x="2302007" y="1071031"/>
                  <a:pt x="2261767" y="1035729"/>
                  <a:pt x="2216412" y="1025728"/>
                </a:cubicBezTo>
                <a:cubicBezTo>
                  <a:pt x="2171112" y="1020668"/>
                  <a:pt x="2130798" y="1030728"/>
                  <a:pt x="2095563" y="1045849"/>
                </a:cubicBezTo>
                <a:cubicBezTo>
                  <a:pt x="2070318" y="1055970"/>
                  <a:pt x="2045129" y="1071031"/>
                  <a:pt x="2019959" y="1081092"/>
                </a:cubicBezTo>
                <a:cubicBezTo>
                  <a:pt x="2030079" y="1030728"/>
                  <a:pt x="1999830" y="995486"/>
                  <a:pt x="1954474" y="985425"/>
                </a:cubicBezTo>
                <a:cubicBezTo>
                  <a:pt x="1914160" y="975305"/>
                  <a:pt x="1868861" y="980365"/>
                  <a:pt x="1828566" y="995486"/>
                </a:cubicBezTo>
                <a:cubicBezTo>
                  <a:pt x="1798320" y="1005606"/>
                  <a:pt x="1773198" y="1020668"/>
                  <a:pt x="1747957" y="1045849"/>
                </a:cubicBezTo>
                <a:lnTo>
                  <a:pt x="1737836" y="1030728"/>
                </a:lnTo>
                <a:cubicBezTo>
                  <a:pt x="1697593" y="980365"/>
                  <a:pt x="1642170" y="965244"/>
                  <a:pt x="1581745" y="985425"/>
                </a:cubicBezTo>
                <a:cubicBezTo>
                  <a:pt x="1546443" y="995486"/>
                  <a:pt x="1516261" y="1010607"/>
                  <a:pt x="1486019" y="1030728"/>
                </a:cubicBezTo>
                <a:cubicBezTo>
                  <a:pt x="1425595" y="1060970"/>
                  <a:pt x="1370171" y="1096213"/>
                  <a:pt x="1314748" y="1131515"/>
                </a:cubicBezTo>
                <a:lnTo>
                  <a:pt x="1289566" y="1146576"/>
                </a:lnTo>
                <a:lnTo>
                  <a:pt x="1289566" y="1151636"/>
                </a:lnTo>
                <a:cubicBezTo>
                  <a:pt x="1304687" y="1151636"/>
                  <a:pt x="1319808" y="1156697"/>
                  <a:pt x="1334929" y="1156697"/>
                </a:cubicBezTo>
                <a:cubicBezTo>
                  <a:pt x="1380232" y="1156697"/>
                  <a:pt x="1425595" y="1156697"/>
                  <a:pt x="1465898" y="1161697"/>
                </a:cubicBezTo>
                <a:cubicBezTo>
                  <a:pt x="1506141" y="1161697"/>
                  <a:pt x="1546443" y="1166757"/>
                  <a:pt x="1586746" y="1181878"/>
                </a:cubicBezTo>
                <a:cubicBezTo>
                  <a:pt x="1627049" y="1191939"/>
                  <a:pt x="1657291" y="1212061"/>
                  <a:pt x="1677412" y="1252363"/>
                </a:cubicBezTo>
                <a:cubicBezTo>
                  <a:pt x="1692533" y="1277545"/>
                  <a:pt x="1692533" y="1302786"/>
                  <a:pt x="1697593" y="1327968"/>
                </a:cubicBezTo>
                <a:cubicBezTo>
                  <a:pt x="1702653" y="1383332"/>
                  <a:pt x="1682472" y="1428695"/>
                  <a:pt x="1637109" y="1458937"/>
                </a:cubicBezTo>
                <a:cubicBezTo>
                  <a:pt x="1581745" y="1499239"/>
                  <a:pt x="1516261" y="1514301"/>
                  <a:pt x="1450777" y="1514301"/>
                </a:cubicBezTo>
                <a:lnTo>
                  <a:pt x="1077992" y="1514301"/>
                </a:lnTo>
                <a:cubicBezTo>
                  <a:pt x="1042749" y="1514301"/>
                  <a:pt x="1007507" y="1509300"/>
                  <a:pt x="977265" y="1494179"/>
                </a:cubicBezTo>
                <a:cubicBezTo>
                  <a:pt x="901660" y="1468998"/>
                  <a:pt x="841236" y="1423635"/>
                  <a:pt x="780812" y="1368271"/>
                </a:cubicBezTo>
                <a:lnTo>
                  <a:pt x="765691" y="1353150"/>
                </a:lnTo>
                <a:cubicBezTo>
                  <a:pt x="795933" y="1363211"/>
                  <a:pt x="821055" y="1373271"/>
                  <a:pt x="851297" y="1378331"/>
                </a:cubicBezTo>
                <a:cubicBezTo>
                  <a:pt x="942023" y="1408514"/>
                  <a:pt x="1032689" y="1423635"/>
                  <a:pt x="1128355" y="1423635"/>
                </a:cubicBezTo>
                <a:lnTo>
                  <a:pt x="1430596" y="1423635"/>
                </a:lnTo>
                <a:cubicBezTo>
                  <a:pt x="1455777" y="1423635"/>
                  <a:pt x="1475958" y="1423635"/>
                  <a:pt x="1501140" y="1418634"/>
                </a:cubicBezTo>
                <a:cubicBezTo>
                  <a:pt x="1531293" y="1413907"/>
                  <a:pt x="1560314" y="1403655"/>
                  <a:pt x="1586746" y="1388392"/>
                </a:cubicBezTo>
                <a:cubicBezTo>
                  <a:pt x="1611928" y="1368271"/>
                  <a:pt x="1616988" y="1343029"/>
                  <a:pt x="1611928" y="1317848"/>
                </a:cubicBezTo>
                <a:cubicBezTo>
                  <a:pt x="1606927" y="1292666"/>
                  <a:pt x="1591806" y="1277545"/>
                  <a:pt x="1566624" y="1267484"/>
                </a:cubicBezTo>
                <a:cubicBezTo>
                  <a:pt x="1556504" y="1262484"/>
                  <a:pt x="1541443" y="1257423"/>
                  <a:pt x="1531382" y="1257423"/>
                </a:cubicBezTo>
                <a:cubicBezTo>
                  <a:pt x="1470898" y="1252363"/>
                  <a:pt x="1410474" y="1252363"/>
                  <a:pt x="1344990" y="1247303"/>
                </a:cubicBezTo>
                <a:lnTo>
                  <a:pt x="1294626" y="1247303"/>
                </a:lnTo>
                <a:cubicBezTo>
                  <a:pt x="1234142" y="1242303"/>
                  <a:pt x="1178778" y="1227182"/>
                  <a:pt x="1123355" y="1207060"/>
                </a:cubicBezTo>
                <a:cubicBezTo>
                  <a:pt x="1072991" y="1186879"/>
                  <a:pt x="1027628" y="1166757"/>
                  <a:pt x="982266" y="1136515"/>
                </a:cubicBezTo>
                <a:cubicBezTo>
                  <a:pt x="901720" y="1076091"/>
                  <a:pt x="821115" y="1020668"/>
                  <a:pt x="735449" y="970304"/>
                </a:cubicBezTo>
                <a:cubicBezTo>
                  <a:pt x="675025" y="935062"/>
                  <a:pt x="614601" y="919941"/>
                  <a:pt x="544056" y="924941"/>
                </a:cubicBezTo>
                <a:cubicBezTo>
                  <a:pt x="493693" y="930002"/>
                  <a:pt x="443329" y="940062"/>
                  <a:pt x="397966" y="960243"/>
                </a:cubicBezTo>
                <a:cubicBezTo>
                  <a:pt x="282119" y="1010607"/>
                  <a:pt x="166271" y="1060970"/>
                  <a:pt x="45363" y="1111334"/>
                </a:cubicBezTo>
                <a:cubicBezTo>
                  <a:pt x="30242" y="1116394"/>
                  <a:pt x="15121" y="1126455"/>
                  <a:pt x="0" y="1131515"/>
                </a:cubicBezTo>
                <a:lnTo>
                  <a:pt x="256937" y="1690632"/>
                </a:lnTo>
                <a:cubicBezTo>
                  <a:pt x="261997" y="1685572"/>
                  <a:pt x="267057" y="1685572"/>
                  <a:pt x="272058" y="1680512"/>
                </a:cubicBezTo>
                <a:cubicBezTo>
                  <a:pt x="317361" y="1650330"/>
                  <a:pt x="362724" y="1620088"/>
                  <a:pt x="408027" y="1594906"/>
                </a:cubicBezTo>
                <a:cubicBezTo>
                  <a:pt x="443329" y="1574785"/>
                  <a:pt x="483632" y="1559664"/>
                  <a:pt x="528935" y="1574785"/>
                </a:cubicBezTo>
                <a:cubicBezTo>
                  <a:pt x="554117" y="1584845"/>
                  <a:pt x="579299" y="1594906"/>
                  <a:pt x="599480" y="1605026"/>
                </a:cubicBezTo>
                <a:cubicBezTo>
                  <a:pt x="720328" y="1665451"/>
                  <a:pt x="841236" y="1730935"/>
                  <a:pt x="967204" y="1791359"/>
                </a:cubicBezTo>
                <a:cubicBezTo>
                  <a:pt x="1012508" y="1811540"/>
                  <a:pt x="1052810" y="1831662"/>
                  <a:pt x="1098173" y="1851843"/>
                </a:cubicBezTo>
                <a:cubicBezTo>
                  <a:pt x="1143476" y="1866968"/>
                  <a:pt x="1188839" y="1877032"/>
                  <a:pt x="1234142" y="1866968"/>
                </a:cubicBezTo>
                <a:cubicBezTo>
                  <a:pt x="1279505" y="1861907"/>
                  <a:pt x="1324808" y="1841723"/>
                  <a:pt x="1365111" y="1816541"/>
                </a:cubicBezTo>
                <a:cubicBezTo>
                  <a:pt x="1652230" y="1645270"/>
                  <a:pt x="1929285" y="1458937"/>
                  <a:pt x="2206347" y="1272544"/>
                </a:cubicBezTo>
                <a:cubicBezTo>
                  <a:pt x="2238364" y="1251558"/>
                  <a:pt x="2267218" y="1226099"/>
                  <a:pt x="2292017" y="1196940"/>
                </a:cubicBezTo>
                <a:cubicBezTo>
                  <a:pt x="2307067" y="1166757"/>
                  <a:pt x="2322191" y="1146576"/>
                  <a:pt x="2312127" y="1111334"/>
                </a:cubicBezTo>
                <a:close/>
                <a:moveTo>
                  <a:pt x="1203960" y="945122"/>
                </a:moveTo>
                <a:cubicBezTo>
                  <a:pt x="1365111" y="945122"/>
                  <a:pt x="1496080" y="814154"/>
                  <a:pt x="1496080" y="652943"/>
                </a:cubicBezTo>
                <a:cubicBezTo>
                  <a:pt x="1496080" y="491732"/>
                  <a:pt x="1365111" y="360764"/>
                  <a:pt x="1203960" y="355763"/>
                </a:cubicBezTo>
                <a:cubicBezTo>
                  <a:pt x="1042749" y="355763"/>
                  <a:pt x="911781" y="486732"/>
                  <a:pt x="906721" y="647942"/>
                </a:cubicBezTo>
                <a:cubicBezTo>
                  <a:pt x="911781" y="809094"/>
                  <a:pt x="1042749" y="945122"/>
                  <a:pt x="1203960" y="945122"/>
                </a:cubicBezTo>
                <a:close/>
                <a:moveTo>
                  <a:pt x="1385292" y="265037"/>
                </a:moveTo>
                <a:cubicBezTo>
                  <a:pt x="1460837" y="295220"/>
                  <a:pt x="1526322" y="350643"/>
                  <a:pt x="1571625" y="416128"/>
                </a:cubicBezTo>
                <a:cubicBezTo>
                  <a:pt x="1576685" y="421188"/>
                  <a:pt x="1581745" y="426248"/>
                  <a:pt x="1591806" y="426248"/>
                </a:cubicBezTo>
                <a:cubicBezTo>
                  <a:pt x="1702594" y="421188"/>
                  <a:pt x="1793319" y="325462"/>
                  <a:pt x="1793319" y="209614"/>
                </a:cubicBezTo>
                <a:cubicBezTo>
                  <a:pt x="1793319" y="199494"/>
                  <a:pt x="1793319" y="189492"/>
                  <a:pt x="1788259" y="179372"/>
                </a:cubicBezTo>
                <a:cubicBezTo>
                  <a:pt x="1773138" y="63524"/>
                  <a:pt x="1662351" y="-17081"/>
                  <a:pt x="1541443" y="3100"/>
                </a:cubicBezTo>
                <a:cubicBezTo>
                  <a:pt x="1425595" y="23222"/>
                  <a:pt x="1349990" y="129009"/>
                  <a:pt x="1370171" y="244856"/>
                </a:cubicBezTo>
                <a:cubicBezTo>
                  <a:pt x="1375172" y="254977"/>
                  <a:pt x="1375172" y="259977"/>
                  <a:pt x="1385292" y="265037"/>
                </a:cubicBezTo>
                <a:close/>
              </a:path>
            </a:pathLst>
          </a:custGeom>
          <a:solidFill>
            <a:srgbClr val="FFFFFF"/>
          </a:solidFill>
          <a:ln w="1860" cap="flat">
            <a:noFill/>
            <a:prstDash val="solid"/>
            <a:miter/>
          </a:ln>
        </p:spPr>
        <p:txBody>
          <a:bodyPr rtlCol="0" anchor="ctr"/>
          <a:lstStyle/>
          <a:p>
            <a:pP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文本框 18">
            <a:extLst>
              <a:ext uri="{FF2B5EF4-FFF2-40B4-BE49-F238E27FC236}">
                <a16:creationId xmlns:a16="http://schemas.microsoft.com/office/drawing/2014/main" id="{846CAB89-F891-4C88-A2FD-9F286461CC80}"/>
              </a:ext>
            </a:extLst>
          </p:cNvPr>
          <p:cNvSpPr txBox="1"/>
          <p:nvPr/>
        </p:nvSpPr>
        <p:spPr>
          <a:xfrm>
            <a:off x="3955733" y="5318244"/>
            <a:ext cx="4280534" cy="634533"/>
          </a:xfrm>
          <a:prstGeom prst="rect">
            <a:avLst/>
          </a:prstGeom>
          <a:noFill/>
        </p:spPr>
        <p:txBody>
          <a:bodyPr wrap="square">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22" name="文本框 21">
            <a:extLst>
              <a:ext uri="{FF2B5EF4-FFF2-40B4-BE49-F238E27FC236}">
                <a16:creationId xmlns:a16="http://schemas.microsoft.com/office/drawing/2014/main" id="{493E539E-0A79-4A78-B503-E99B9DA9F181}"/>
              </a:ext>
            </a:extLst>
          </p:cNvPr>
          <p:cNvSpPr txBox="1"/>
          <p:nvPr/>
        </p:nvSpPr>
        <p:spPr>
          <a:xfrm>
            <a:off x="5426586" y="4858212"/>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3" name="TextBox 1">
            <a:extLst>
              <a:ext uri="{FF2B5EF4-FFF2-40B4-BE49-F238E27FC236}">
                <a16:creationId xmlns:a16="http://schemas.microsoft.com/office/drawing/2014/main" id="{47E653C4-4943-4027-9F16-B2281EB169DA}"/>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pic>
        <p:nvPicPr>
          <p:cNvPr id="27" name="图片 26">
            <a:extLst>
              <a:ext uri="{FF2B5EF4-FFF2-40B4-BE49-F238E27FC236}">
                <a16:creationId xmlns:a16="http://schemas.microsoft.com/office/drawing/2014/main" id="{82056C12-6861-4C3F-BA50-C391AC5009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078"/>
          <a:stretch/>
        </p:blipFill>
        <p:spPr>
          <a:xfrm>
            <a:off x="5403916" y="2492467"/>
            <a:ext cx="1473019" cy="1473019"/>
          </a:xfrm>
          <a:prstGeom prst="ellipse">
            <a:avLst/>
          </a:prstGeom>
        </p:spPr>
      </p:pic>
      <p:sp>
        <p:nvSpPr>
          <p:cNvPr id="34" name="流程图: 延期 31">
            <a:extLst>
              <a:ext uri="{FF2B5EF4-FFF2-40B4-BE49-F238E27FC236}">
                <a16:creationId xmlns:a16="http://schemas.microsoft.com/office/drawing/2014/main" id="{B38B9714-FD67-424A-9BA3-8E159C8B4D89}"/>
              </a:ext>
            </a:extLst>
          </p:cNvPr>
          <p:cNvSpPr/>
          <p:nvPr/>
        </p:nvSpPr>
        <p:spPr>
          <a:xfrm rot="16200000">
            <a:off x="8490997" y="1261969"/>
            <a:ext cx="2922599" cy="4479407"/>
          </a:xfrm>
          <a:prstGeom prst="round2SameRect">
            <a:avLst>
              <a:gd name="adj1" fmla="val 50000"/>
              <a:gd name="adj2" fmla="val 0"/>
            </a:avLst>
          </a:prstGeom>
          <a:gradFill>
            <a:gsLst>
              <a:gs pos="0">
                <a:schemeClr val="bg1"/>
              </a:gs>
              <a:gs pos="100000">
                <a:schemeClr val="bg1"/>
              </a:gs>
            </a:gsLst>
            <a:lin ang="5400000" scaled="1"/>
          </a:gradFill>
          <a:ln>
            <a:gradFill flip="none" rotWithShape="1">
              <a:gsLst>
                <a:gs pos="0">
                  <a:schemeClr val="bg1">
                    <a:alpha val="0"/>
                  </a:schemeClr>
                </a:gs>
                <a:gs pos="100000">
                  <a:schemeClr val="bg1"/>
                </a:gs>
              </a:gsLst>
              <a:lin ang="5400000" scaled="1"/>
              <a:tileRect/>
            </a:gradFill>
          </a:ln>
          <a:effectLst>
            <a:outerShdw blurRad="355600" sx="102000" sy="102000" algn="ctr" rotWithShape="0">
              <a:schemeClr val="accent1">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文本框 23">
            <a:extLst>
              <a:ext uri="{FF2B5EF4-FFF2-40B4-BE49-F238E27FC236}">
                <a16:creationId xmlns:a16="http://schemas.microsoft.com/office/drawing/2014/main" id="{4036096F-93C2-43CC-B854-C5C475295F48}"/>
              </a:ext>
            </a:extLst>
          </p:cNvPr>
          <p:cNvSpPr txBox="1"/>
          <p:nvPr/>
        </p:nvSpPr>
        <p:spPr>
          <a:xfrm>
            <a:off x="851121" y="3250813"/>
            <a:ext cx="3011095" cy="914609"/>
          </a:xfrm>
          <a:prstGeom prst="rect">
            <a:avLst/>
          </a:prstGeom>
          <a:noFill/>
        </p:spPr>
        <p:txBody>
          <a:bodyPr wrap="square">
            <a:spAutoFit/>
          </a:bodyPr>
          <a:lstStyle/>
          <a:p>
            <a:pPr algn="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26" name="文本框 25">
            <a:extLst>
              <a:ext uri="{FF2B5EF4-FFF2-40B4-BE49-F238E27FC236}">
                <a16:creationId xmlns:a16="http://schemas.microsoft.com/office/drawing/2014/main" id="{9933A6D4-5387-41A8-8B2C-EC20A8D6BF7D}"/>
              </a:ext>
            </a:extLst>
          </p:cNvPr>
          <p:cNvSpPr txBox="1"/>
          <p:nvPr/>
        </p:nvSpPr>
        <p:spPr>
          <a:xfrm>
            <a:off x="2395148" y="2823175"/>
            <a:ext cx="1467068" cy="466859"/>
          </a:xfrm>
          <a:prstGeom prst="rect">
            <a:avLst/>
          </a:prstGeom>
          <a:noFill/>
        </p:spPr>
        <p:txBody>
          <a:bodyPr wrap="none" rtlCol="0">
            <a:spAutoFit/>
          </a:bodyPr>
          <a:lstStyle/>
          <a:p>
            <a:pPr algn="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6" name="文本框 35">
            <a:extLst>
              <a:ext uri="{FF2B5EF4-FFF2-40B4-BE49-F238E27FC236}">
                <a16:creationId xmlns:a16="http://schemas.microsoft.com/office/drawing/2014/main" id="{33D10321-E168-4730-9E49-AED9FDEA896A}"/>
              </a:ext>
            </a:extLst>
          </p:cNvPr>
          <p:cNvSpPr txBox="1"/>
          <p:nvPr/>
        </p:nvSpPr>
        <p:spPr>
          <a:xfrm>
            <a:off x="8329785" y="3250813"/>
            <a:ext cx="3011095"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请输入正文内容请输入正文内容请请输入正文内容输入正文内容请输请输入正文内容入正文内容</a:t>
            </a:r>
          </a:p>
        </p:txBody>
      </p:sp>
      <p:sp>
        <p:nvSpPr>
          <p:cNvPr id="37" name="文本框 36">
            <a:extLst>
              <a:ext uri="{FF2B5EF4-FFF2-40B4-BE49-F238E27FC236}">
                <a16:creationId xmlns:a16="http://schemas.microsoft.com/office/drawing/2014/main" id="{528EC337-F650-45B6-BA72-80A8ECB5CB25}"/>
              </a:ext>
            </a:extLst>
          </p:cNvPr>
          <p:cNvSpPr txBox="1"/>
          <p:nvPr/>
        </p:nvSpPr>
        <p:spPr>
          <a:xfrm>
            <a:off x="8329785" y="2823175"/>
            <a:ext cx="1467068" cy="466859"/>
          </a:xfrm>
          <a:prstGeom prst="rect">
            <a:avLst/>
          </a:prstGeom>
          <a:noFill/>
        </p:spPr>
        <p:txBody>
          <a:bodyPr wrap="none"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Tree>
    <p:extLst>
      <p:ext uri="{BB962C8B-B14F-4D97-AF65-F5344CB8AC3E}">
        <p14:creationId xmlns:p14="http://schemas.microsoft.com/office/powerpoint/2010/main" val="18501592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D7D0D59F-D364-4265-912C-AB10F9857518}"/>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300000"/>
                    </a14:imgEffect>
                  </a14:imgLayer>
                </a14:imgProps>
              </a:ext>
              <a:ext uri="{28A0092B-C50C-407E-A947-70E740481C1C}">
                <a14:useLocalDpi xmlns:a14="http://schemas.microsoft.com/office/drawing/2010/main"/>
              </a:ext>
            </a:extLst>
          </a:blip>
          <a:srcRect/>
          <a:stretch/>
        </p:blipFill>
        <p:spPr>
          <a:xfrm>
            <a:off x="4743012" y="1724938"/>
            <a:ext cx="6839388" cy="2941201"/>
          </a:xfrm>
          <a:prstGeom prst="rect">
            <a:avLst/>
          </a:prstGeom>
        </p:spPr>
      </p:pic>
      <p:sp>
        <p:nvSpPr>
          <p:cNvPr id="172" name="Rectangle 6">
            <a:extLst>
              <a:ext uri="{FF2B5EF4-FFF2-40B4-BE49-F238E27FC236}">
                <a16:creationId xmlns:a16="http://schemas.microsoft.com/office/drawing/2014/main" id="{601C2951-6DBE-4012-90C1-D0941940433F}"/>
              </a:ext>
            </a:extLst>
          </p:cNvPr>
          <p:cNvSpPr>
            <a:spLocks noChangeArrowheads="1"/>
          </p:cNvSpPr>
          <p:nvPr/>
        </p:nvSpPr>
        <p:spPr bwMode="auto">
          <a:xfrm>
            <a:off x="600075" y="1726480"/>
            <a:ext cx="4148906" cy="2939659"/>
          </a:xfrm>
          <a:prstGeom prst="rect">
            <a:avLst/>
          </a:prstGeom>
          <a:solidFill>
            <a:schemeClr val="accent1"/>
          </a:solidFill>
          <a:ln>
            <a:noFill/>
          </a:ln>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endPar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8" name="Rectangle 11">
            <a:extLst>
              <a:ext uri="{FF2B5EF4-FFF2-40B4-BE49-F238E27FC236}">
                <a16:creationId xmlns:a16="http://schemas.microsoft.com/office/drawing/2014/main" id="{D241094D-62C8-41F1-9FB1-EAA146A5F873}"/>
              </a:ext>
            </a:extLst>
          </p:cNvPr>
          <p:cNvSpPr>
            <a:spLocks noChangeArrowheads="1"/>
          </p:cNvSpPr>
          <p:nvPr/>
        </p:nvSpPr>
        <p:spPr bwMode="auto">
          <a:xfrm>
            <a:off x="855732" y="2525167"/>
            <a:ext cx="2400169" cy="374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0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9" name="Text Box 12">
            <a:extLst>
              <a:ext uri="{FF2B5EF4-FFF2-40B4-BE49-F238E27FC236}">
                <a16:creationId xmlns:a16="http://schemas.microsoft.com/office/drawing/2014/main" id="{44C6669F-8506-41B5-B763-0D14882E64FF}"/>
              </a:ext>
            </a:extLst>
          </p:cNvPr>
          <p:cNvSpPr txBox="1">
            <a:spLocks noChangeArrowheads="1"/>
          </p:cNvSpPr>
          <p:nvPr/>
        </p:nvSpPr>
        <p:spPr bwMode="auto">
          <a:xfrm>
            <a:off x="855732" y="3119058"/>
            <a:ext cx="3637593" cy="1102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1219094" eaLnBrk="1" hangingPunct="1">
              <a:lnSpc>
                <a:spcPct val="130000"/>
              </a:lnSpc>
              <a:spcBef>
                <a:spcPct val="0"/>
              </a:spcBef>
              <a:defRPr/>
            </a:pPr>
            <a:r>
              <a:rPr lang="zh-CN" altLang="en-US" sz="1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请输入正文内容请输入正文内容请输入正文内容请输入正文内容请输入正文内容请输入正文内容请输入正文内容请输入正文内容请输入正文内容请输入正文内容请输入正文内容</a:t>
            </a:r>
          </a:p>
        </p:txBody>
      </p:sp>
      <p:sp>
        <p:nvSpPr>
          <p:cNvPr id="211" name="Line 13">
            <a:extLst>
              <a:ext uri="{FF2B5EF4-FFF2-40B4-BE49-F238E27FC236}">
                <a16:creationId xmlns:a16="http://schemas.microsoft.com/office/drawing/2014/main" id="{80736DF6-4973-4F64-A432-EAD6ACB35782}"/>
              </a:ext>
            </a:extLst>
          </p:cNvPr>
          <p:cNvSpPr>
            <a:spLocks noChangeShapeType="1"/>
          </p:cNvSpPr>
          <p:nvPr/>
        </p:nvSpPr>
        <p:spPr bwMode="auto">
          <a:xfrm>
            <a:off x="855732" y="3006974"/>
            <a:ext cx="3538533" cy="0"/>
          </a:xfrm>
          <a:prstGeom prst="line">
            <a:avLst/>
          </a:prstGeom>
          <a:noFill/>
          <a:ln w="635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30000"/>
              </a:lnSpc>
            </a:pPr>
            <a:endParaRPr lang="zh-CN" altLang="en-US" sz="1707" dirty="0">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13" name="文本框 212">
            <a:extLst>
              <a:ext uri="{FF2B5EF4-FFF2-40B4-BE49-F238E27FC236}">
                <a16:creationId xmlns:a16="http://schemas.microsoft.com/office/drawing/2014/main" id="{0CAFA167-CEA2-4929-AD9C-39AB32C0786C}"/>
              </a:ext>
            </a:extLst>
          </p:cNvPr>
          <p:cNvSpPr txBox="1"/>
          <p:nvPr/>
        </p:nvSpPr>
        <p:spPr>
          <a:xfrm>
            <a:off x="756160" y="4956351"/>
            <a:ext cx="10679681"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latin typeface="OPPOSans R" panose="00020600040101010101" pitchFamily="18" charset="-122"/>
                <a:ea typeface="OPPOSans R" panose="00020600040101010101" pitchFamily="18" charset="-122"/>
                <a:cs typeface="OPPOSans R" panose="00020600040101010101" pitchFamily="18" charset="-122"/>
              </a:defRPr>
            </a:lvl1pPr>
          </a:lstStyle>
          <a:p>
            <a:pPr>
              <a:lnSpc>
                <a:spcPct val="130000"/>
              </a:lnSpc>
            </a:pPr>
            <a:r>
              <a:rPr lang="zh-CN" altLang="en-US" sz="16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请输入正文内容</a:t>
            </a:r>
          </a:p>
        </p:txBody>
      </p:sp>
      <p:sp>
        <p:nvSpPr>
          <p:cNvPr id="9" name="TextBox 1">
            <a:extLst>
              <a:ext uri="{FF2B5EF4-FFF2-40B4-BE49-F238E27FC236}">
                <a16:creationId xmlns:a16="http://schemas.microsoft.com/office/drawing/2014/main" id="{950104DC-7121-4235-903F-E16A728CFCCB}"/>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1012009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79486282-D345-4962-B3A7-8228E73801A0}"/>
              </a:ext>
            </a:extLst>
          </p:cNvPr>
          <p:cNvSpPr/>
          <p:nvPr/>
        </p:nvSpPr>
        <p:spPr>
          <a:xfrm>
            <a:off x="247055" y="248906"/>
            <a:ext cx="11697890" cy="6360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 name="文本框 1"/>
          <p:cNvSpPr txBox="1"/>
          <p:nvPr/>
        </p:nvSpPr>
        <p:spPr>
          <a:xfrm>
            <a:off x="2178138" y="3834826"/>
            <a:ext cx="2275444"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400" i="0" u="none" strike="noStrike" kern="1200" cap="none" spc="0" normalizeH="0" baseline="0" noProof="0" dirty="0">
                <a:ln>
                  <a:noFill/>
                </a:ln>
                <a:solidFill>
                  <a:schemeClr val="bg1">
                    <a:lumMod val="7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CONTENTS</a:t>
            </a:r>
            <a:endParaRPr kumimoji="1" lang="zh-CN" altLang="en-US" sz="2400" i="0" u="none" strike="noStrike" kern="1200" cap="none" spc="0" normalizeH="0" baseline="0" noProof="0" dirty="0">
              <a:ln>
                <a:noFill/>
              </a:ln>
              <a:solidFill>
                <a:schemeClr val="bg1">
                  <a:lumMod val="75000"/>
                </a:scheme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cxnSp>
        <p:nvCxnSpPr>
          <p:cNvPr id="3" name="直线连接符 2"/>
          <p:cNvCxnSpPr>
            <a:cxnSpLocks/>
          </p:cNvCxnSpPr>
          <p:nvPr/>
        </p:nvCxnSpPr>
        <p:spPr>
          <a:xfrm flipV="1">
            <a:off x="2272766" y="4358490"/>
            <a:ext cx="2086188" cy="15284"/>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414481" y="2988948"/>
            <a:ext cx="180275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6000" b="1" i="0" u="none" strike="noStrike" kern="1200" cap="none" spc="0" normalizeH="0" baseline="0" noProof="0">
                <a:ln>
                  <a:noFill/>
                </a:ln>
                <a:solidFill>
                  <a:schemeClr val="accent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目录</a:t>
            </a:r>
          </a:p>
        </p:txBody>
      </p:sp>
      <p:sp>
        <p:nvSpPr>
          <p:cNvPr id="5" name="文本框 4"/>
          <p:cNvSpPr txBox="1"/>
          <p:nvPr/>
        </p:nvSpPr>
        <p:spPr>
          <a:xfrm>
            <a:off x="6881086" y="1654876"/>
            <a:ext cx="4358414" cy="523220"/>
          </a:xfrm>
          <a:prstGeom prst="rect">
            <a:avLst/>
          </a:prstGeom>
          <a:noFill/>
        </p:spPr>
        <p:txBody>
          <a:bodyPr wrap="square" rtlCol="0">
            <a:spAutoFit/>
          </a:bodyPr>
          <a:lstStyle/>
          <a:p>
            <a:pPr lvl="0">
              <a:defRPr/>
            </a:pPr>
            <a:r>
              <a:rPr kumimoji="1" lang="zh-CN" altLang="en-US" sz="2800" b="1">
                <a:solidFill>
                  <a:schemeClr val="tx1">
                    <a:lumMod val="95000"/>
                    <a:lumOff val="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7" name="文本框 6"/>
          <p:cNvSpPr txBox="1"/>
          <p:nvPr/>
        </p:nvSpPr>
        <p:spPr>
          <a:xfrm>
            <a:off x="6881086" y="2831459"/>
            <a:ext cx="4309328" cy="523220"/>
          </a:xfrm>
          <a:prstGeom prst="rect">
            <a:avLst/>
          </a:prstGeom>
          <a:noFill/>
        </p:spPr>
        <p:txBody>
          <a:bodyPr wrap="square" rtlCol="0">
            <a:spAutoFit/>
          </a:bodyPr>
          <a:lstStyle/>
          <a:p>
            <a:pPr lvl="0">
              <a:defRPr/>
            </a:pPr>
            <a:r>
              <a:rPr kumimoji="1" lang="zh-CN" altLang="en-US" sz="2800" b="1">
                <a:solidFill>
                  <a:schemeClr val="tx1">
                    <a:lumMod val="95000"/>
                    <a:lumOff val="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 name="文本框 8"/>
          <p:cNvSpPr txBox="1"/>
          <p:nvPr/>
        </p:nvSpPr>
        <p:spPr>
          <a:xfrm>
            <a:off x="6881086" y="4008042"/>
            <a:ext cx="4309328" cy="523220"/>
          </a:xfrm>
          <a:prstGeom prst="rect">
            <a:avLst/>
          </a:prstGeom>
          <a:noFill/>
        </p:spPr>
        <p:txBody>
          <a:bodyPr wrap="square" rtlCol="0">
            <a:spAutoFit/>
          </a:bodyPr>
          <a:lstStyle/>
          <a:p>
            <a:pPr lvl="0">
              <a:defRPr/>
            </a:pPr>
            <a:r>
              <a:rPr kumimoji="1" lang="zh-CN" altLang="en-US" sz="2800" b="1">
                <a:solidFill>
                  <a:schemeClr val="tx1">
                    <a:lumMod val="95000"/>
                    <a:lumOff val="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1" name="文本框 10"/>
          <p:cNvSpPr txBox="1"/>
          <p:nvPr/>
        </p:nvSpPr>
        <p:spPr>
          <a:xfrm>
            <a:off x="6881086" y="5184625"/>
            <a:ext cx="4309328" cy="523220"/>
          </a:xfrm>
          <a:prstGeom prst="rect">
            <a:avLst/>
          </a:prstGeom>
          <a:noFill/>
        </p:spPr>
        <p:txBody>
          <a:bodyPr wrap="square" rtlCol="0">
            <a:spAutoFit/>
          </a:bodyPr>
          <a:lstStyle/>
          <a:p>
            <a:pPr lvl="0">
              <a:defRPr/>
            </a:pPr>
            <a:r>
              <a:rPr kumimoji="1" lang="zh-CN" altLang="en-US" sz="2800" b="1">
                <a:solidFill>
                  <a:schemeClr val="tx1">
                    <a:lumMod val="95000"/>
                    <a:lumOff val="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3" name="椭圆 12"/>
          <p:cNvSpPr/>
          <p:nvPr/>
        </p:nvSpPr>
        <p:spPr>
          <a:xfrm>
            <a:off x="5892096" y="1519019"/>
            <a:ext cx="794935" cy="7949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1</a:t>
            </a:r>
            <a:endParaRPr kumimoji="1" lang="zh-CN" altLang="en-US"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椭圆 13"/>
          <p:cNvSpPr/>
          <p:nvPr/>
        </p:nvSpPr>
        <p:spPr>
          <a:xfrm>
            <a:off x="5892096" y="2695602"/>
            <a:ext cx="794935" cy="7949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a:t>
            </a:r>
            <a:endParaRPr kumimoji="1" lang="zh-CN" altLang="en-US"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椭圆 14"/>
          <p:cNvSpPr/>
          <p:nvPr/>
        </p:nvSpPr>
        <p:spPr>
          <a:xfrm>
            <a:off x="5892096" y="3872185"/>
            <a:ext cx="794935" cy="7949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3</a:t>
            </a:r>
            <a:endParaRPr kumimoji="1" lang="zh-CN" altLang="en-US"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椭圆 15"/>
          <p:cNvSpPr/>
          <p:nvPr/>
        </p:nvSpPr>
        <p:spPr>
          <a:xfrm>
            <a:off x="5892096" y="5048768"/>
            <a:ext cx="794935" cy="7949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4</a:t>
            </a:r>
            <a:endParaRPr kumimoji="1" lang="zh-CN" altLang="en-US" sz="4000" b="0" i="0" u="none" strike="noStrike" kern="1200" cap="none" spc="0" normalizeH="0" baseline="0" noProof="0" dirty="0">
              <a:ln>
                <a:noFill/>
              </a:ln>
              <a:solidFill>
                <a:schemeClr val="bg1"/>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583D35A-30BB-4F50-849F-B53E864CC0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1991" cy="6857994"/>
          </a:xfrm>
          <a:prstGeom prst="rect">
            <a:avLst/>
          </a:prstGeom>
        </p:spPr>
      </p:pic>
      <p:sp>
        <p:nvSpPr>
          <p:cNvPr id="20" name="Picture 9-mask">
            <a:extLst>
              <a:ext uri="{FF2B5EF4-FFF2-40B4-BE49-F238E27FC236}">
                <a16:creationId xmlns:a16="http://schemas.microsoft.com/office/drawing/2014/main" id="{3C5C20BF-D341-42F3-B35E-57E22BE53E2A}"/>
              </a:ext>
            </a:extLst>
          </p:cNvPr>
          <p:cNvSpPr/>
          <p:nvPr/>
        </p:nvSpPr>
        <p:spPr>
          <a:xfrm>
            <a:off x="5" y="3"/>
            <a:ext cx="12191991" cy="6857994"/>
          </a:xfrm>
          <a:prstGeom prst="rect">
            <a:avLst/>
          </a:prstGeom>
          <a:solidFill>
            <a:schemeClr val="accent1">
              <a:alpha val="9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16" name="任意多边形: 形状 15">
            <a:extLst>
              <a:ext uri="{FF2B5EF4-FFF2-40B4-BE49-F238E27FC236}">
                <a16:creationId xmlns:a16="http://schemas.microsoft.com/office/drawing/2014/main" id="{82C3E1F3-5048-433E-8A4A-FE46FA1BF5E9}"/>
              </a:ext>
            </a:extLst>
          </p:cNvPr>
          <p:cNvSpPr/>
          <p:nvPr/>
        </p:nvSpPr>
        <p:spPr>
          <a:xfrm>
            <a:off x="1495425" y="0"/>
            <a:ext cx="9201150" cy="6858000"/>
          </a:xfrm>
          <a:custGeom>
            <a:avLst/>
            <a:gdLst>
              <a:gd name="connsiteX0" fmla="*/ 1534464 w 9201150"/>
              <a:gd name="connsiteY0" fmla="*/ 0 h 6858000"/>
              <a:gd name="connsiteX1" fmla="*/ 7666686 w 9201150"/>
              <a:gd name="connsiteY1" fmla="*/ 0 h 6858000"/>
              <a:gd name="connsiteX2" fmla="*/ 7693897 w 9201150"/>
              <a:gd name="connsiteY2" fmla="*/ 23571 h 6858000"/>
              <a:gd name="connsiteX3" fmla="*/ 9201150 w 9201150"/>
              <a:gd name="connsiteY3" fmla="*/ 3429000 h 6858000"/>
              <a:gd name="connsiteX4" fmla="*/ 7693897 w 9201150"/>
              <a:gd name="connsiteY4" fmla="*/ 6834429 h 6858000"/>
              <a:gd name="connsiteX5" fmla="*/ 7666686 w 9201150"/>
              <a:gd name="connsiteY5" fmla="*/ 6858000 h 6858000"/>
              <a:gd name="connsiteX6" fmla="*/ 1534464 w 9201150"/>
              <a:gd name="connsiteY6" fmla="*/ 6858000 h 6858000"/>
              <a:gd name="connsiteX7" fmla="*/ 1507253 w 9201150"/>
              <a:gd name="connsiteY7" fmla="*/ 6834429 h 6858000"/>
              <a:gd name="connsiteX8" fmla="*/ 0 w 9201150"/>
              <a:gd name="connsiteY8" fmla="*/ 3429000 h 6858000"/>
              <a:gd name="connsiteX9" fmla="*/ 1507253 w 9201150"/>
              <a:gd name="connsiteY9" fmla="*/ 235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01150" h="6858000">
                <a:moveTo>
                  <a:pt x="1534464" y="0"/>
                </a:moveTo>
                <a:lnTo>
                  <a:pt x="7666686" y="0"/>
                </a:lnTo>
                <a:lnTo>
                  <a:pt x="7693897" y="23571"/>
                </a:lnTo>
                <a:cubicBezTo>
                  <a:pt x="8619834" y="865145"/>
                  <a:pt x="9201150" y="2079186"/>
                  <a:pt x="9201150" y="3429000"/>
                </a:cubicBezTo>
                <a:cubicBezTo>
                  <a:pt x="9201150" y="4778815"/>
                  <a:pt x="8619834" y="5992856"/>
                  <a:pt x="7693897" y="6834429"/>
                </a:cubicBezTo>
                <a:lnTo>
                  <a:pt x="7666686" y="6858000"/>
                </a:lnTo>
                <a:lnTo>
                  <a:pt x="1534464" y="6858000"/>
                </a:lnTo>
                <a:lnTo>
                  <a:pt x="1507253" y="6834429"/>
                </a:lnTo>
                <a:cubicBezTo>
                  <a:pt x="581316" y="5992856"/>
                  <a:pt x="0" y="4778815"/>
                  <a:pt x="0" y="3429000"/>
                </a:cubicBezTo>
                <a:cubicBezTo>
                  <a:pt x="0" y="2079186"/>
                  <a:pt x="581316" y="865145"/>
                  <a:pt x="1507253" y="23571"/>
                </a:cubicBezTo>
                <a:close/>
              </a:path>
            </a:pathLst>
          </a:custGeom>
          <a:solidFill>
            <a:schemeClr val="accent1">
              <a:alpha val="90000"/>
            </a:schemeClr>
          </a:solidFill>
          <a:ln>
            <a:gradFill>
              <a:gsLst>
                <a:gs pos="0">
                  <a:schemeClr val="bg1"/>
                </a:gs>
                <a:gs pos="90000">
                  <a:srgbClr val="FFFFFF">
                    <a:alpha val="0"/>
                  </a:srgbClr>
                </a:gs>
                <a:gs pos="10000">
                  <a:srgbClr val="FFFFFF">
                    <a:alpha val="0"/>
                  </a:srgbClr>
                </a:gs>
                <a:gs pos="100000">
                  <a:schemeClr val="bg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2" name="椭圆 1">
            <a:extLst>
              <a:ext uri="{FF2B5EF4-FFF2-40B4-BE49-F238E27FC236}">
                <a16:creationId xmlns:a16="http://schemas.microsoft.com/office/drawing/2014/main" id="{96331B9A-BD89-4D5F-9F51-C5615E7D6F60}"/>
              </a:ext>
            </a:extLst>
          </p:cNvPr>
          <p:cNvSpPr/>
          <p:nvPr/>
        </p:nvSpPr>
        <p:spPr>
          <a:xfrm>
            <a:off x="2094503" y="-572497"/>
            <a:ext cx="8002994" cy="8002994"/>
          </a:xfrm>
          <a:prstGeom prst="ellipse">
            <a:avLst/>
          </a:prstGeom>
          <a:solidFill>
            <a:schemeClr val="bg1">
              <a:alpha val="99000"/>
            </a:schemeClr>
          </a:solidFill>
          <a:ln w="508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M"/>
              <a:ea typeface="OPPOSans M"/>
              <a:cs typeface="+mn-cs"/>
            </a:endParaRPr>
          </a:p>
        </p:txBody>
      </p:sp>
      <p:sp>
        <p:nvSpPr>
          <p:cNvPr id="7" name="文本框 6">
            <a:extLst>
              <a:ext uri="{FF2B5EF4-FFF2-40B4-BE49-F238E27FC236}">
                <a16:creationId xmlns:a16="http://schemas.microsoft.com/office/drawing/2014/main" id="{0FCFB0B9-82D7-4FBC-8266-4E7FE65D5483}"/>
              </a:ext>
            </a:extLst>
          </p:cNvPr>
          <p:cNvSpPr txBox="1"/>
          <p:nvPr/>
        </p:nvSpPr>
        <p:spPr>
          <a:xfrm>
            <a:off x="4464785" y="2719977"/>
            <a:ext cx="3262432" cy="1015663"/>
          </a:xfrm>
          <a:prstGeom prst="rect">
            <a:avLst/>
          </a:prstGeom>
          <a:noFill/>
        </p:spPr>
        <p:txBody>
          <a:bodyPr wrap="none" rtlCol="0">
            <a:spAutoFit/>
            <a:scene3d>
              <a:camera prst="orthographicFront"/>
              <a:lightRig rig="threePt" dir="t"/>
            </a:scene3d>
            <a:sp3d contourW="254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zh-CN" altLang="en-US" sz="6000">
                <a:solidFill>
                  <a:srgbClr val="036DF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谢谢观看</a:t>
            </a:r>
            <a:endParaRPr kumimoji="0" lang="en-US" altLang="zh-CN" sz="60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pSp>
        <p:nvGrpSpPr>
          <p:cNvPr id="14" name="组合 13">
            <a:extLst>
              <a:ext uri="{FF2B5EF4-FFF2-40B4-BE49-F238E27FC236}">
                <a16:creationId xmlns:a16="http://schemas.microsoft.com/office/drawing/2014/main" id="{EBD382CB-B739-4D04-AF23-CF6E03031057}"/>
              </a:ext>
            </a:extLst>
          </p:cNvPr>
          <p:cNvGrpSpPr/>
          <p:nvPr/>
        </p:nvGrpSpPr>
        <p:grpSpPr>
          <a:xfrm>
            <a:off x="2641144" y="3839036"/>
            <a:ext cx="6909713" cy="66213"/>
            <a:chOff x="2958187" y="3766466"/>
            <a:chExt cx="6275627" cy="0"/>
          </a:xfrm>
        </p:grpSpPr>
        <p:cxnSp>
          <p:nvCxnSpPr>
            <p:cNvPr id="11" name="直接连接符 10">
              <a:extLst>
                <a:ext uri="{FF2B5EF4-FFF2-40B4-BE49-F238E27FC236}">
                  <a16:creationId xmlns:a16="http://schemas.microsoft.com/office/drawing/2014/main" id="{9E0E924A-19B6-4A21-8DBD-0EBE8EE809FA}"/>
                </a:ext>
              </a:extLst>
            </p:cNvPr>
            <p:cNvCxnSpPr>
              <a:cxnSpLocks/>
            </p:cNvCxnSpPr>
            <p:nvPr/>
          </p:nvCxnSpPr>
          <p:spPr>
            <a:xfrm>
              <a:off x="2958187" y="3766466"/>
              <a:ext cx="1413788" cy="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EB5CF6DD-1D85-4342-AD6D-111E68114931}"/>
                </a:ext>
              </a:extLst>
            </p:cNvPr>
            <p:cNvCxnSpPr>
              <a:cxnSpLocks/>
            </p:cNvCxnSpPr>
            <p:nvPr/>
          </p:nvCxnSpPr>
          <p:spPr>
            <a:xfrm>
              <a:off x="7820026" y="3766466"/>
              <a:ext cx="1413788" cy="0"/>
            </a:xfrm>
            <a:prstGeom prst="line">
              <a:avLst/>
            </a:prstGeom>
            <a:ln w="6350">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7">
            <a:extLst>
              <a:ext uri="{FF2B5EF4-FFF2-40B4-BE49-F238E27FC236}">
                <a16:creationId xmlns:a16="http://schemas.microsoft.com/office/drawing/2014/main" id="{8EF44FAD-19D4-4C98-B71E-490C61FF3335}"/>
              </a:ext>
            </a:extLst>
          </p:cNvPr>
          <p:cNvSpPr>
            <a:spLocks noChangeArrowheads="1"/>
          </p:cNvSpPr>
          <p:nvPr/>
        </p:nvSpPr>
        <p:spPr bwMode="auto">
          <a:xfrm>
            <a:off x="4362290" y="3740761"/>
            <a:ext cx="1253548"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汇报人：</a:t>
            </a:r>
            <a:r>
              <a:rPr kumimoji="0" lang="en-US" altLang="zh-CN"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kumimoji="0" lang="zh-CN" altLang="en-US" sz="1600" b="0" i="0" u="none" strike="noStrike" kern="1200" cap="none" spc="0" normalizeH="0" baseline="0" noProof="0" dirty="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TextBox 7">
            <a:extLst>
              <a:ext uri="{FF2B5EF4-FFF2-40B4-BE49-F238E27FC236}">
                <a16:creationId xmlns:a16="http://schemas.microsoft.com/office/drawing/2014/main" id="{9E664FD9-F508-4587-97B8-EE6EF79B25F9}"/>
              </a:ext>
            </a:extLst>
          </p:cNvPr>
          <p:cNvSpPr>
            <a:spLocks noChangeArrowheads="1"/>
          </p:cNvSpPr>
          <p:nvPr/>
        </p:nvSpPr>
        <p:spPr bwMode="auto">
          <a:xfrm>
            <a:off x="5991065" y="3740761"/>
            <a:ext cx="1838645"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时间：</a:t>
            </a:r>
            <a:r>
              <a:rPr kumimoji="0" lang="en-US" altLang="zh-CN" sz="1600" b="0" i="0" u="none" strike="noStrike" kern="1200" cap="none" spc="0" normalizeH="0" baseline="0" noProof="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202X.XX.XX</a:t>
            </a:r>
            <a:endParaRPr kumimoji="0" lang="zh-CN" altLang="en-US" sz="1600" b="0" i="0" u="none" strike="noStrike" kern="1200" cap="none" spc="0" normalizeH="0" baseline="0" noProof="0" dirty="0">
              <a:ln>
                <a:noFill/>
              </a:ln>
              <a:solidFill>
                <a:srgbClr val="000000">
                  <a:lumMod val="95000"/>
                  <a:lumOff val="5000"/>
                </a:srgbClr>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246741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60A188D-FF47-44D2-935A-19391F78CB62}"/>
              </a:ext>
            </a:extLst>
          </p:cNvPr>
          <p:cNvPicPr>
            <a:picLocks noChangeAspect="1"/>
          </p:cNvPicPr>
          <p:nvPr/>
        </p:nvPicPr>
        <p:blipFill rotWithShape="1">
          <a:blip r:embed="rId2" cstate="screen">
            <a:extLst>
              <a:ext uri="{BEBA8EAE-BF5A-486C-A8C5-ECC9F3942E4B}">
                <a14:imgProps xmlns:a14="http://schemas.microsoft.com/office/drawing/2010/main">
                  <a14:imgLayer r:embed="rId3">
                    <a14:imgEffect>
                      <a14:artisticBlur radius="20"/>
                    </a14:imgEffect>
                  </a14:imgLayer>
                </a14:imgProps>
              </a:ext>
              <a:ext uri="{28A0092B-C50C-407E-A947-70E740481C1C}">
                <a14:useLocalDpi xmlns:a14="http://schemas.microsoft.com/office/drawing/2010/main"/>
              </a:ext>
            </a:extLst>
          </a:blip>
          <a:srcRect/>
          <a:stretch/>
        </p:blipFill>
        <p:spPr>
          <a:xfrm>
            <a:off x="0" y="0"/>
            <a:ext cx="12192001" cy="6858000"/>
          </a:xfrm>
          <a:prstGeom prst="rect">
            <a:avLst/>
          </a:prstGeom>
        </p:spPr>
      </p:pic>
      <p:pic>
        <p:nvPicPr>
          <p:cNvPr id="6" name="图片 5">
            <a:extLst>
              <a:ext uri="{FF2B5EF4-FFF2-40B4-BE49-F238E27FC236}">
                <a16:creationId xmlns:a16="http://schemas.microsoft.com/office/drawing/2014/main" id="{36808AF5-E650-47E6-B98D-4623C19F83D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858573" y="1511300"/>
            <a:ext cx="3749040" cy="3749040"/>
          </a:xfrm>
          <a:prstGeom prst="rect">
            <a:avLst/>
          </a:prstGeom>
          <a:effectLst>
            <a:reflection blurRad="25400" stA="50000" endA="300" endPos="30000" dir="5400000" sy="-100000" algn="bl" rotWithShape="0"/>
          </a:effectLst>
        </p:spPr>
      </p:pic>
      <p:sp>
        <p:nvSpPr>
          <p:cNvPr id="7" name="文本框 6">
            <a:extLst>
              <a:ext uri="{FF2B5EF4-FFF2-40B4-BE49-F238E27FC236}">
                <a16:creationId xmlns:a16="http://schemas.microsoft.com/office/drawing/2014/main" id="{4FA341B1-9EF1-45E9-BE49-B75EF0F53D0F}"/>
              </a:ext>
            </a:extLst>
          </p:cNvPr>
          <p:cNvSpPr txBox="1"/>
          <p:nvPr/>
        </p:nvSpPr>
        <p:spPr>
          <a:xfrm>
            <a:off x="493484" y="3507213"/>
            <a:ext cx="7021474" cy="923330"/>
          </a:xfrm>
          <a:prstGeom prst="rect">
            <a:avLst/>
          </a:prstGeom>
          <a:noFill/>
        </p:spPr>
        <p:txBody>
          <a:bodyPr wrap="none" rtlCol="0">
            <a:spAutoFit/>
          </a:bodyPr>
          <a:lstStyle/>
          <a:p>
            <a:r>
              <a:rPr lang="zh-CN" altLang="en-US" sz="5400" b="1">
                <a:solidFill>
                  <a:schemeClr val="bg1"/>
                </a:solidFill>
                <a:effectLst>
                  <a:reflection blurRad="38100" stA="60000" endA="900" endPos="58000" dist="38100" dir="5400000" sy="-100000" algn="bl" rotWithShape="0"/>
                </a:effectLst>
              </a:rPr>
              <a:t>公众号：落子无悔</a:t>
            </a:r>
            <a:r>
              <a:rPr lang="en-US" altLang="zh-CN" sz="5400" b="1">
                <a:solidFill>
                  <a:schemeClr val="bg1"/>
                </a:solidFill>
                <a:effectLst>
                  <a:reflection blurRad="38100" stA="60000" endA="900" endPos="58000" dist="38100" dir="5400000" sy="-100000" algn="bl" rotWithShape="0"/>
                </a:effectLst>
              </a:rPr>
              <a:t>PPT</a:t>
            </a:r>
            <a:endParaRPr lang="zh-CN" altLang="en-US" sz="5400" b="1">
              <a:solidFill>
                <a:schemeClr val="bg1"/>
              </a:solidFill>
              <a:effectLst>
                <a:reflection blurRad="38100" stA="60000" endA="900" endPos="58000" dist="38100" dir="5400000" sy="-100000" algn="bl" rotWithShape="0"/>
              </a:effectLst>
            </a:endParaRPr>
          </a:p>
        </p:txBody>
      </p:sp>
      <p:sp>
        <p:nvSpPr>
          <p:cNvPr id="8" name="文本框 7">
            <a:extLst>
              <a:ext uri="{FF2B5EF4-FFF2-40B4-BE49-F238E27FC236}">
                <a16:creationId xmlns:a16="http://schemas.microsoft.com/office/drawing/2014/main" id="{9450710A-3812-4787-8659-2F94568F2E06}"/>
              </a:ext>
            </a:extLst>
          </p:cNvPr>
          <p:cNvSpPr txBox="1"/>
          <p:nvPr/>
        </p:nvSpPr>
        <p:spPr>
          <a:xfrm>
            <a:off x="1823631" y="3183303"/>
            <a:ext cx="4361180" cy="400110"/>
          </a:xfrm>
          <a:prstGeom prst="rect">
            <a:avLst/>
          </a:prstGeom>
          <a:noFill/>
        </p:spPr>
        <p:txBody>
          <a:bodyPr wrap="square" rtlCol="0">
            <a:spAutoFit/>
          </a:bodyPr>
          <a:lstStyle/>
          <a:p>
            <a:pPr algn="dist"/>
            <a:r>
              <a:rPr lang="zh-CN" altLang="en-US"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探索</a:t>
            </a:r>
            <a:r>
              <a:rPr lang="en-US" altLang="zh-CN"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PPT</a:t>
            </a:r>
            <a:r>
              <a:rPr lang="zh-CN" altLang="en-US"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的奥妙</a:t>
            </a:r>
          </a:p>
        </p:txBody>
      </p:sp>
      <p:sp>
        <p:nvSpPr>
          <p:cNvPr id="9" name="文本框 8">
            <a:extLst>
              <a:ext uri="{FF2B5EF4-FFF2-40B4-BE49-F238E27FC236}">
                <a16:creationId xmlns:a16="http://schemas.microsoft.com/office/drawing/2014/main" id="{599456C4-94FD-4A4C-B0F6-0A35465A9BB4}"/>
              </a:ext>
            </a:extLst>
          </p:cNvPr>
          <p:cNvSpPr txBox="1"/>
          <p:nvPr/>
        </p:nvSpPr>
        <p:spPr>
          <a:xfrm>
            <a:off x="839518" y="4382912"/>
            <a:ext cx="6329407" cy="400110"/>
          </a:xfrm>
          <a:prstGeom prst="rect">
            <a:avLst/>
          </a:prstGeom>
          <a:noFill/>
        </p:spPr>
        <p:txBody>
          <a:bodyPr wrap="square" rtlCol="0">
            <a:spAutoFit/>
          </a:bodyPr>
          <a:lstStyle/>
          <a:p>
            <a:pPr algn="dist"/>
            <a:r>
              <a:rPr lang="zh-CN" altLang="en-US"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设计教程</a:t>
            </a:r>
            <a:r>
              <a:rPr lang="en-US" altLang="zh-CN"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知识分享</a:t>
            </a:r>
            <a:r>
              <a:rPr lang="en-US" altLang="zh-CN"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a:t>
            </a:r>
            <a:r>
              <a:rPr lang="zh-CN" altLang="en-US" sz="2000" b="1">
                <a:solidFill>
                  <a:schemeClr val="bg1"/>
                </a:solidFill>
                <a:latin typeface="OPPOSans R" panose="00020600040101010101" pitchFamily="18" charset="-122"/>
                <a:ea typeface="OPPOSans R" panose="00020600040101010101" pitchFamily="18" charset="-122"/>
                <a:cs typeface="OPPOSans R" panose="00020600040101010101" pitchFamily="18" charset="-122"/>
              </a:rPr>
              <a:t>领取福利</a:t>
            </a:r>
          </a:p>
        </p:txBody>
      </p:sp>
      <p:sp>
        <p:nvSpPr>
          <p:cNvPr id="10" name="文本框 9">
            <a:extLst>
              <a:ext uri="{FF2B5EF4-FFF2-40B4-BE49-F238E27FC236}">
                <a16:creationId xmlns:a16="http://schemas.microsoft.com/office/drawing/2014/main" id="{FD5F6BCF-86BA-4360-AA3C-365C28CD019E}"/>
              </a:ext>
            </a:extLst>
          </p:cNvPr>
          <p:cNvSpPr txBox="1"/>
          <p:nvPr/>
        </p:nvSpPr>
        <p:spPr>
          <a:xfrm>
            <a:off x="8002784" y="864969"/>
            <a:ext cx="3460619" cy="646331"/>
          </a:xfrm>
          <a:prstGeom prst="rect">
            <a:avLst/>
          </a:prstGeom>
          <a:noFill/>
        </p:spPr>
        <p:txBody>
          <a:bodyPr wrap="square" rtlCol="0">
            <a:spAutoFit/>
          </a:bodyPr>
          <a:lstStyle/>
          <a:p>
            <a:pPr algn="dist"/>
            <a:r>
              <a:rPr lang="zh-CN" altLang="en-US" sz="3600" b="1">
                <a:solidFill>
                  <a:schemeClr val="bg1"/>
                </a:solidFill>
                <a:effectLst>
                  <a:outerShdw blurRad="444500" dist="254000" dir="5400000" algn="t" rotWithShape="0">
                    <a:schemeClr val="tx1">
                      <a:lumMod val="95000"/>
                      <a:lumOff val="5000"/>
                    </a:schemeClr>
                  </a:outerShdw>
                </a:effectLst>
              </a:rPr>
              <a:t>扫码关注公众号</a:t>
            </a:r>
          </a:p>
        </p:txBody>
      </p:sp>
    </p:spTree>
    <p:extLst>
      <p:ext uri="{BB962C8B-B14F-4D97-AF65-F5344CB8AC3E}">
        <p14:creationId xmlns:p14="http://schemas.microsoft.com/office/powerpoint/2010/main" val="2509063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C12B49E-6E2F-13D1-7181-6219207C4704}"/>
              </a:ext>
            </a:extLst>
          </p:cNvPr>
          <p:cNvSpPr txBox="1"/>
          <p:nvPr/>
        </p:nvSpPr>
        <p:spPr>
          <a:xfrm>
            <a:off x="609600" y="2157234"/>
            <a:ext cx="6096000" cy="1200329"/>
          </a:xfrm>
          <a:prstGeom prst="rect">
            <a:avLst/>
          </a:prstGeom>
          <a:noFill/>
        </p:spPr>
        <p:txBody>
          <a:bodyPr wrap="square">
            <a:spAutoFit/>
          </a:bodyPr>
          <a:lstStyle/>
          <a:p>
            <a:r>
              <a:rPr lang="zh-CN" altLang="en-US" dirty="0"/>
              <a:t>落子无悔</a:t>
            </a:r>
            <a:r>
              <a:rPr lang="en-US" altLang="zh-CN" dirty="0"/>
              <a:t>PPT   </a:t>
            </a:r>
            <a:r>
              <a:rPr lang="zh-CN" altLang="en-US" dirty="0"/>
              <a:t>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2501782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01</a:t>
            </a:r>
          </a:p>
        </p:txBody>
      </p:sp>
    </p:spTree>
    <p:extLst>
      <p:ext uri="{BB962C8B-B14F-4D97-AF65-F5344CB8AC3E}">
        <p14:creationId xmlns:p14="http://schemas.microsoft.com/office/powerpoint/2010/main" val="3234077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圆角 7">
            <a:extLst>
              <a:ext uri="{FF2B5EF4-FFF2-40B4-BE49-F238E27FC236}">
                <a16:creationId xmlns:a16="http://schemas.microsoft.com/office/drawing/2014/main" id="{2DCB8B15-EBE3-47A1-9AE5-ADDC59E6C58F}"/>
              </a:ext>
            </a:extLst>
          </p:cNvPr>
          <p:cNvSpPr/>
          <p:nvPr/>
        </p:nvSpPr>
        <p:spPr>
          <a:xfrm>
            <a:off x="968375"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9" name="矩形: 圆角 8">
            <a:extLst>
              <a:ext uri="{FF2B5EF4-FFF2-40B4-BE49-F238E27FC236}">
                <a16:creationId xmlns:a16="http://schemas.microsoft.com/office/drawing/2014/main" id="{92D4346F-008D-4861-9920-7EBE652B969B}"/>
              </a:ext>
            </a:extLst>
          </p:cNvPr>
          <p:cNvSpPr/>
          <p:nvPr/>
        </p:nvSpPr>
        <p:spPr>
          <a:xfrm>
            <a:off x="1298576"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a:extLst>
              <a:ext uri="{FF2B5EF4-FFF2-40B4-BE49-F238E27FC236}">
                <a16:creationId xmlns:a16="http://schemas.microsoft.com/office/drawing/2014/main" id="{587BF8B5-1704-43A7-97B5-766E23CBEE50}"/>
              </a:ext>
            </a:extLst>
          </p:cNvPr>
          <p:cNvSpPr txBox="1"/>
          <p:nvPr/>
        </p:nvSpPr>
        <p:spPr>
          <a:xfrm>
            <a:off x="1231900"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19" name="TextBox 1">
            <a:extLst>
              <a:ext uri="{FF2B5EF4-FFF2-40B4-BE49-F238E27FC236}">
                <a16:creationId xmlns:a16="http://schemas.microsoft.com/office/drawing/2014/main" id="{EB9193A5-6096-4630-B7A7-F16893507E3B}"/>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矩形: 圆角 21">
            <a:extLst>
              <a:ext uri="{FF2B5EF4-FFF2-40B4-BE49-F238E27FC236}">
                <a16:creationId xmlns:a16="http://schemas.microsoft.com/office/drawing/2014/main" id="{A25375B4-6134-4537-A695-EAD422CBDA5D}"/>
              </a:ext>
            </a:extLst>
          </p:cNvPr>
          <p:cNvSpPr/>
          <p:nvPr/>
        </p:nvSpPr>
        <p:spPr>
          <a:xfrm>
            <a:off x="968375"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矩形: 圆角 22">
            <a:extLst>
              <a:ext uri="{FF2B5EF4-FFF2-40B4-BE49-F238E27FC236}">
                <a16:creationId xmlns:a16="http://schemas.microsoft.com/office/drawing/2014/main" id="{6091BA1A-5980-4E6E-9AC3-98E84587229C}"/>
              </a:ext>
            </a:extLst>
          </p:cNvPr>
          <p:cNvSpPr/>
          <p:nvPr/>
        </p:nvSpPr>
        <p:spPr>
          <a:xfrm>
            <a:off x="1298576"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8" name="文本框 27">
            <a:extLst>
              <a:ext uri="{FF2B5EF4-FFF2-40B4-BE49-F238E27FC236}">
                <a16:creationId xmlns:a16="http://schemas.microsoft.com/office/drawing/2014/main" id="{B82B516D-677A-47AD-B9C5-50B1667BB728}"/>
              </a:ext>
            </a:extLst>
          </p:cNvPr>
          <p:cNvSpPr txBox="1"/>
          <p:nvPr/>
        </p:nvSpPr>
        <p:spPr>
          <a:xfrm>
            <a:off x="1621093"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文本框 28">
            <a:extLst>
              <a:ext uri="{FF2B5EF4-FFF2-40B4-BE49-F238E27FC236}">
                <a16:creationId xmlns:a16="http://schemas.microsoft.com/office/drawing/2014/main" id="{DB27D994-8F97-4A21-B603-DB26E1F1E12F}"/>
              </a:ext>
            </a:extLst>
          </p:cNvPr>
          <p:cNvSpPr txBox="1"/>
          <p:nvPr/>
        </p:nvSpPr>
        <p:spPr>
          <a:xfrm>
            <a:off x="1231900"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35" name="矩形: 圆角 34">
            <a:extLst>
              <a:ext uri="{FF2B5EF4-FFF2-40B4-BE49-F238E27FC236}">
                <a16:creationId xmlns:a16="http://schemas.microsoft.com/office/drawing/2014/main" id="{3DA83A76-B74E-481B-A9F4-18489D4F18B5}"/>
              </a:ext>
            </a:extLst>
          </p:cNvPr>
          <p:cNvSpPr/>
          <p:nvPr/>
        </p:nvSpPr>
        <p:spPr>
          <a:xfrm>
            <a:off x="6311900" y="1854201"/>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7" name="矩形: 圆角 36">
            <a:extLst>
              <a:ext uri="{FF2B5EF4-FFF2-40B4-BE49-F238E27FC236}">
                <a16:creationId xmlns:a16="http://schemas.microsoft.com/office/drawing/2014/main" id="{4D6A85BB-33EE-48DB-948E-CCAAB1AD65F4}"/>
              </a:ext>
            </a:extLst>
          </p:cNvPr>
          <p:cNvSpPr/>
          <p:nvPr/>
        </p:nvSpPr>
        <p:spPr>
          <a:xfrm>
            <a:off x="6642101" y="1543829"/>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2" name="文本框 41">
            <a:extLst>
              <a:ext uri="{FF2B5EF4-FFF2-40B4-BE49-F238E27FC236}">
                <a16:creationId xmlns:a16="http://schemas.microsoft.com/office/drawing/2014/main" id="{CBF4B95B-5948-4E2A-8A14-25E5EC57F88D}"/>
              </a:ext>
            </a:extLst>
          </p:cNvPr>
          <p:cNvSpPr txBox="1"/>
          <p:nvPr/>
        </p:nvSpPr>
        <p:spPr>
          <a:xfrm>
            <a:off x="6964618" y="1550882"/>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865210BA-73CE-45EB-9FA5-A6F909369931}"/>
              </a:ext>
            </a:extLst>
          </p:cNvPr>
          <p:cNvSpPr txBox="1"/>
          <p:nvPr/>
        </p:nvSpPr>
        <p:spPr>
          <a:xfrm>
            <a:off x="6575425" y="2465625"/>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45" name="矩形: 圆角 44">
            <a:extLst>
              <a:ext uri="{FF2B5EF4-FFF2-40B4-BE49-F238E27FC236}">
                <a16:creationId xmlns:a16="http://schemas.microsoft.com/office/drawing/2014/main" id="{A273081F-0EAA-4B62-89C7-235EBDF5C631}"/>
              </a:ext>
            </a:extLst>
          </p:cNvPr>
          <p:cNvSpPr/>
          <p:nvPr/>
        </p:nvSpPr>
        <p:spPr>
          <a:xfrm>
            <a:off x="6311900" y="4274517"/>
            <a:ext cx="4679950" cy="1738085"/>
          </a:xfrm>
          <a:prstGeom prst="roundRect">
            <a:avLst>
              <a:gd name="adj" fmla="val 11404"/>
            </a:avLst>
          </a:prstGeom>
          <a:solidFill>
            <a:schemeClr val="bg1"/>
          </a:solidFill>
          <a:ln>
            <a:noFill/>
          </a:ln>
          <a:effectLst>
            <a:outerShdw blurRad="508000" dist="1905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6" name="矩形: 圆角 45">
            <a:extLst>
              <a:ext uri="{FF2B5EF4-FFF2-40B4-BE49-F238E27FC236}">
                <a16:creationId xmlns:a16="http://schemas.microsoft.com/office/drawing/2014/main" id="{652C29A0-E365-47B6-9678-916F1591FD3B}"/>
              </a:ext>
            </a:extLst>
          </p:cNvPr>
          <p:cNvSpPr/>
          <p:nvPr/>
        </p:nvSpPr>
        <p:spPr>
          <a:xfrm>
            <a:off x="6642101" y="3964145"/>
            <a:ext cx="1216024" cy="630751"/>
          </a:xfrm>
          <a:prstGeom prst="roundRect">
            <a:avLst>
              <a:gd name="adj" fmla="val 23441"/>
            </a:avLst>
          </a:prstGeom>
          <a:solidFill>
            <a:schemeClr val="bg1">
              <a:alpha val="51000"/>
            </a:schemeClr>
          </a:solidFill>
          <a:ln w="6350">
            <a:solidFill>
              <a:schemeClr val="accent1">
                <a:alpha val="80000"/>
              </a:schemeClr>
            </a:solidFill>
          </a:ln>
          <a:effectLst>
            <a:outerShdw blurRad="381000" dist="254000" dir="5400000" sx="95000" sy="9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7" name="文本框 46">
            <a:extLst>
              <a:ext uri="{FF2B5EF4-FFF2-40B4-BE49-F238E27FC236}">
                <a16:creationId xmlns:a16="http://schemas.microsoft.com/office/drawing/2014/main" id="{68477CC0-18A2-4F70-8806-29E124545D1E}"/>
              </a:ext>
            </a:extLst>
          </p:cNvPr>
          <p:cNvSpPr txBox="1"/>
          <p:nvPr/>
        </p:nvSpPr>
        <p:spPr>
          <a:xfrm>
            <a:off x="6964618" y="3971198"/>
            <a:ext cx="639919" cy="616644"/>
          </a:xfrm>
          <a:prstGeom prst="rect">
            <a:avLst/>
          </a:prstGeom>
          <a:noFill/>
        </p:spPr>
        <p:txBody>
          <a:bodyPr wrap="none">
            <a:spAutoFit/>
          </a:bodyPr>
          <a:lstStyle/>
          <a:p>
            <a:pPr>
              <a:lnSpc>
                <a:spcPct val="130000"/>
              </a:lnSpc>
            </a:pPr>
            <a:r>
              <a:rPr lang="en-US" altLang="zh-CN" sz="28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04</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8" name="文本框 47">
            <a:extLst>
              <a:ext uri="{FF2B5EF4-FFF2-40B4-BE49-F238E27FC236}">
                <a16:creationId xmlns:a16="http://schemas.microsoft.com/office/drawing/2014/main" id="{7225102C-8FDB-4D54-AB99-7F982D9A32D4}"/>
              </a:ext>
            </a:extLst>
          </p:cNvPr>
          <p:cNvSpPr txBox="1"/>
          <p:nvPr/>
        </p:nvSpPr>
        <p:spPr>
          <a:xfrm>
            <a:off x="6575425" y="4885941"/>
            <a:ext cx="4152900" cy="914609"/>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请输入正文内容请输入正文内容请输入正文内容请输入正文内容请输入正文内容请输入正文内容请输入正文内容请输入正文内容请输入正文内容</a:t>
            </a:r>
          </a:p>
        </p:txBody>
      </p:sp>
      <p:sp>
        <p:nvSpPr>
          <p:cNvPr id="20" name="文本框 19">
            <a:extLst>
              <a:ext uri="{FF2B5EF4-FFF2-40B4-BE49-F238E27FC236}">
                <a16:creationId xmlns:a16="http://schemas.microsoft.com/office/drawing/2014/main" id="{4062F575-D3EE-4876-920F-72962EF2E80C}"/>
              </a:ext>
            </a:extLst>
          </p:cNvPr>
          <p:cNvSpPr txBox="1"/>
          <p:nvPr/>
        </p:nvSpPr>
        <p:spPr>
          <a:xfrm>
            <a:off x="1621093" y="1550882"/>
            <a:ext cx="570990" cy="616644"/>
          </a:xfrm>
          <a:prstGeom prst="rect">
            <a:avLst/>
          </a:prstGeom>
          <a:noFill/>
        </p:spPr>
        <p:txBody>
          <a:bodyPr wrap="none">
            <a:spAutoFit/>
          </a:bodyPr>
          <a:lstStyle/>
          <a:p>
            <a:pPr>
              <a:lnSpc>
                <a:spcPct val="130000"/>
              </a:lnSpc>
            </a:pPr>
            <a:r>
              <a:rPr kumimoji="0" lang="en-US" altLang="zh-CN" sz="2800" b="0" i="0" u="none" strike="noStrike" kern="1200" cap="none" spc="0" normalizeH="0" baseline="0" noProof="0">
                <a:ln>
                  <a:noFill/>
                </a:ln>
                <a:solidFill>
                  <a:srgbClr val="036DF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2800" dirty="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2791468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17FA56F3-1C19-4F83-966C-EAB19293DDE8}"/>
              </a:ext>
            </a:extLst>
          </p:cNvPr>
          <p:cNvSpPr/>
          <p:nvPr/>
        </p:nvSpPr>
        <p:spPr>
          <a:xfrm>
            <a:off x="7097939" y="1952688"/>
            <a:ext cx="4570395" cy="4111395"/>
          </a:xfrm>
          <a:prstGeom prst="roundRect">
            <a:avLst>
              <a:gd name="adj" fmla="val 3559"/>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5" name="文本框 24">
            <a:extLst>
              <a:ext uri="{FF2B5EF4-FFF2-40B4-BE49-F238E27FC236}">
                <a16:creationId xmlns:a16="http://schemas.microsoft.com/office/drawing/2014/main" id="{B2C18825-E788-48D5-B1BC-742D7CFB7C0C}"/>
              </a:ext>
            </a:extLst>
          </p:cNvPr>
          <p:cNvSpPr txBox="1"/>
          <p:nvPr/>
        </p:nvSpPr>
        <p:spPr>
          <a:xfrm>
            <a:off x="9796506" y="2041860"/>
            <a:ext cx="1577339" cy="354456"/>
          </a:xfrm>
          <a:prstGeom prst="rect">
            <a:avLst/>
          </a:prstGeom>
          <a:noFill/>
        </p:spPr>
        <p:txBody>
          <a:bodyPr wrap="square" rtlCol="0">
            <a:spAutoFit/>
          </a:bodyPr>
          <a:lstStyle/>
          <a:p>
            <a:pPr algn="r">
              <a:lnSpc>
                <a:spcPct val="130000"/>
              </a:lnSpc>
            </a:pPr>
            <a:r>
              <a:rPr lang="zh-CN" altLang="en-US" sz="14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单位：</a:t>
            </a:r>
            <a:r>
              <a:rPr lang="en-US" altLang="zh-CN" sz="14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XXX</a:t>
            </a:r>
            <a:endParaRPr lang="zh-CN" altLang="en-US" sz="1400" dirty="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8" name="矩形: 圆角 7">
            <a:extLst>
              <a:ext uri="{FF2B5EF4-FFF2-40B4-BE49-F238E27FC236}">
                <a16:creationId xmlns:a16="http://schemas.microsoft.com/office/drawing/2014/main" id="{6D8BD948-9055-4A8C-B973-D646C8782D81}"/>
              </a:ext>
            </a:extLst>
          </p:cNvPr>
          <p:cNvSpPr/>
          <p:nvPr/>
        </p:nvSpPr>
        <p:spPr>
          <a:xfrm>
            <a:off x="600074" y="1933318"/>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19" name="图表 18">
            <a:extLst>
              <a:ext uri="{FF2B5EF4-FFF2-40B4-BE49-F238E27FC236}">
                <a16:creationId xmlns:a16="http://schemas.microsoft.com/office/drawing/2014/main" id="{CD76758B-9BA8-4FEB-A166-FD174433354A}"/>
              </a:ext>
            </a:extLst>
          </p:cNvPr>
          <p:cNvGraphicFramePr/>
          <p:nvPr/>
        </p:nvGraphicFramePr>
        <p:xfrm>
          <a:off x="635059" y="2250392"/>
          <a:ext cx="3092331" cy="1680997"/>
        </p:xfrm>
        <a:graphic>
          <a:graphicData uri="http://schemas.openxmlformats.org/drawingml/2006/chart">
            <c:chart xmlns:c="http://schemas.openxmlformats.org/drawingml/2006/chart" xmlns:r="http://schemas.openxmlformats.org/officeDocument/2006/relationships" r:id="rId2"/>
          </a:graphicData>
        </a:graphic>
      </p:graphicFrame>
      <p:sp>
        <p:nvSpPr>
          <p:cNvPr id="26" name="文本框 25">
            <a:extLst>
              <a:ext uri="{FF2B5EF4-FFF2-40B4-BE49-F238E27FC236}">
                <a16:creationId xmlns:a16="http://schemas.microsoft.com/office/drawing/2014/main" id="{0BC6F38F-8C71-4905-8DD2-C96526B1BA38}"/>
              </a:ext>
            </a:extLst>
          </p:cNvPr>
          <p:cNvSpPr txBox="1"/>
          <p:nvPr/>
        </p:nvSpPr>
        <p:spPr>
          <a:xfrm>
            <a:off x="1663881" y="1952688"/>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9" name="文本框 8">
            <a:extLst>
              <a:ext uri="{FF2B5EF4-FFF2-40B4-BE49-F238E27FC236}">
                <a16:creationId xmlns:a16="http://schemas.microsoft.com/office/drawing/2014/main" id="{41EB95A9-E6F5-4344-9DA3-77B6BBCE11E8}"/>
              </a:ext>
            </a:extLst>
          </p:cNvPr>
          <p:cNvSpPr txBox="1"/>
          <p:nvPr/>
        </p:nvSpPr>
        <p:spPr>
          <a:xfrm>
            <a:off x="8605502" y="2326437"/>
            <a:ext cx="1467068" cy="466859"/>
          </a:xfrm>
          <a:prstGeom prst="rect">
            <a:avLst/>
          </a:prstGeom>
          <a:noFill/>
        </p:spPr>
        <p:txBody>
          <a:bodyPr wrap="none" rtlCol="0">
            <a:spAutoFit/>
          </a:bodyPr>
          <a:lstStyle/>
          <a:p>
            <a:pPr>
              <a:lnSpc>
                <a:spcPct val="130000"/>
              </a:lnSpc>
            </a:pPr>
            <a:r>
              <a:rPr lang="zh-CN" altLang="en-US" sz="2000">
                <a:solidFill>
                  <a:schemeClr val="tx2"/>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1" name="TextBox 1">
            <a:extLst>
              <a:ext uri="{FF2B5EF4-FFF2-40B4-BE49-F238E27FC236}">
                <a16:creationId xmlns:a16="http://schemas.microsoft.com/office/drawing/2014/main" id="{64DC36B6-BF9E-4CE7-BF8D-41308F4EDC42}"/>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4" name="矩形: 圆角 33">
            <a:extLst>
              <a:ext uri="{FF2B5EF4-FFF2-40B4-BE49-F238E27FC236}">
                <a16:creationId xmlns:a16="http://schemas.microsoft.com/office/drawing/2014/main" id="{AA88AB90-AB3E-4AFC-AE95-C04BAE5C250E}"/>
              </a:ext>
            </a:extLst>
          </p:cNvPr>
          <p:cNvSpPr/>
          <p:nvPr/>
        </p:nvSpPr>
        <p:spPr>
          <a:xfrm>
            <a:off x="3878442" y="1933318"/>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35" name="图表 34">
            <a:extLst>
              <a:ext uri="{FF2B5EF4-FFF2-40B4-BE49-F238E27FC236}">
                <a16:creationId xmlns:a16="http://schemas.microsoft.com/office/drawing/2014/main" id="{3CEC3D73-F338-48D7-8936-121BB582AB2E}"/>
              </a:ext>
            </a:extLst>
          </p:cNvPr>
          <p:cNvGraphicFramePr/>
          <p:nvPr/>
        </p:nvGraphicFramePr>
        <p:xfrm>
          <a:off x="3913427" y="2250392"/>
          <a:ext cx="3092331" cy="1680997"/>
        </p:xfrm>
        <a:graphic>
          <a:graphicData uri="http://schemas.openxmlformats.org/drawingml/2006/chart">
            <c:chart xmlns:c="http://schemas.openxmlformats.org/drawingml/2006/chart" xmlns:r="http://schemas.openxmlformats.org/officeDocument/2006/relationships" r:id="rId3"/>
          </a:graphicData>
        </a:graphic>
      </p:graphicFrame>
      <p:sp>
        <p:nvSpPr>
          <p:cNvPr id="36" name="文本框 35">
            <a:extLst>
              <a:ext uri="{FF2B5EF4-FFF2-40B4-BE49-F238E27FC236}">
                <a16:creationId xmlns:a16="http://schemas.microsoft.com/office/drawing/2014/main" id="{80BFD5CC-52DA-4A81-B831-DBA7848C2A48}"/>
              </a:ext>
            </a:extLst>
          </p:cNvPr>
          <p:cNvSpPr txBox="1"/>
          <p:nvPr/>
        </p:nvSpPr>
        <p:spPr>
          <a:xfrm>
            <a:off x="4942249" y="1952688"/>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46" name="矩形: 圆角 45">
            <a:extLst>
              <a:ext uri="{FF2B5EF4-FFF2-40B4-BE49-F238E27FC236}">
                <a16:creationId xmlns:a16="http://schemas.microsoft.com/office/drawing/2014/main" id="{127CAC65-CF97-4FE0-9521-30FA61A971F7}"/>
              </a:ext>
            </a:extLst>
          </p:cNvPr>
          <p:cNvSpPr/>
          <p:nvPr/>
        </p:nvSpPr>
        <p:spPr>
          <a:xfrm>
            <a:off x="600074" y="4066012"/>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47" name="图表 46">
            <a:extLst>
              <a:ext uri="{FF2B5EF4-FFF2-40B4-BE49-F238E27FC236}">
                <a16:creationId xmlns:a16="http://schemas.microsoft.com/office/drawing/2014/main" id="{8228EE0C-C459-428E-82EF-5F73A0AF21CB}"/>
              </a:ext>
            </a:extLst>
          </p:cNvPr>
          <p:cNvGraphicFramePr/>
          <p:nvPr/>
        </p:nvGraphicFramePr>
        <p:xfrm>
          <a:off x="635059" y="4383086"/>
          <a:ext cx="3092331" cy="1680997"/>
        </p:xfrm>
        <a:graphic>
          <a:graphicData uri="http://schemas.openxmlformats.org/drawingml/2006/chart">
            <c:chart xmlns:c="http://schemas.openxmlformats.org/drawingml/2006/chart" xmlns:r="http://schemas.openxmlformats.org/officeDocument/2006/relationships" r:id="rId4"/>
          </a:graphicData>
        </a:graphic>
      </p:graphicFrame>
      <p:sp>
        <p:nvSpPr>
          <p:cNvPr id="48" name="文本框 47">
            <a:extLst>
              <a:ext uri="{FF2B5EF4-FFF2-40B4-BE49-F238E27FC236}">
                <a16:creationId xmlns:a16="http://schemas.microsoft.com/office/drawing/2014/main" id="{96CB817C-021E-417D-A502-7030C7262A6C}"/>
              </a:ext>
            </a:extLst>
          </p:cNvPr>
          <p:cNvSpPr txBox="1"/>
          <p:nvPr/>
        </p:nvSpPr>
        <p:spPr>
          <a:xfrm>
            <a:off x="1663881" y="4085382"/>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0" name="矩形: 圆角 49">
            <a:extLst>
              <a:ext uri="{FF2B5EF4-FFF2-40B4-BE49-F238E27FC236}">
                <a16:creationId xmlns:a16="http://schemas.microsoft.com/office/drawing/2014/main" id="{4BE3D8A8-444D-4CB0-9F09-2D85E04F3253}"/>
              </a:ext>
            </a:extLst>
          </p:cNvPr>
          <p:cNvSpPr/>
          <p:nvPr/>
        </p:nvSpPr>
        <p:spPr>
          <a:xfrm>
            <a:off x="3878442" y="4066012"/>
            <a:ext cx="3162301" cy="1998071"/>
          </a:xfrm>
          <a:prstGeom prst="roundRect">
            <a:avLst>
              <a:gd name="adj" fmla="val 8216"/>
            </a:avLst>
          </a:prstGeom>
          <a:solidFill>
            <a:schemeClr val="bg1"/>
          </a:solidFill>
          <a:ln>
            <a:noFill/>
          </a:ln>
          <a:effectLst>
            <a:outerShdw blurRad="571500" sx="101000" sy="1010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graphicFrame>
        <p:nvGraphicFramePr>
          <p:cNvPr id="51" name="图表 50">
            <a:extLst>
              <a:ext uri="{FF2B5EF4-FFF2-40B4-BE49-F238E27FC236}">
                <a16:creationId xmlns:a16="http://schemas.microsoft.com/office/drawing/2014/main" id="{22017807-EA00-4A01-83AB-DAE4D9FC1A35}"/>
              </a:ext>
            </a:extLst>
          </p:cNvPr>
          <p:cNvGraphicFramePr/>
          <p:nvPr/>
        </p:nvGraphicFramePr>
        <p:xfrm>
          <a:off x="3913427" y="4383086"/>
          <a:ext cx="3092331" cy="1680997"/>
        </p:xfrm>
        <a:graphic>
          <a:graphicData uri="http://schemas.openxmlformats.org/drawingml/2006/chart">
            <c:chart xmlns:c="http://schemas.openxmlformats.org/drawingml/2006/chart" xmlns:r="http://schemas.openxmlformats.org/officeDocument/2006/relationships" r:id="rId5"/>
          </a:graphicData>
        </a:graphic>
      </p:graphicFrame>
      <p:sp>
        <p:nvSpPr>
          <p:cNvPr id="52" name="文本框 51">
            <a:extLst>
              <a:ext uri="{FF2B5EF4-FFF2-40B4-BE49-F238E27FC236}">
                <a16:creationId xmlns:a16="http://schemas.microsoft.com/office/drawing/2014/main" id="{6D9D9218-C50C-4913-A8FE-7A1BEB6001FF}"/>
              </a:ext>
            </a:extLst>
          </p:cNvPr>
          <p:cNvSpPr txBox="1"/>
          <p:nvPr/>
        </p:nvSpPr>
        <p:spPr>
          <a:xfrm>
            <a:off x="4942249" y="4085382"/>
            <a:ext cx="1034686" cy="317074"/>
          </a:xfrm>
          <a:prstGeom prst="rect">
            <a:avLst/>
          </a:prstGeom>
          <a:noFill/>
        </p:spPr>
        <p:txBody>
          <a:bodyPr wrap="square" rtlCol="0">
            <a:spAutoFit/>
          </a:bodyPr>
          <a:lstStyle/>
          <a:p>
            <a:pPr algn="ctr">
              <a:lnSpc>
                <a:spcPct val="130000"/>
              </a:lnSpc>
            </a:pPr>
            <a:r>
              <a:rPr lang="zh-CN" altLang="en-US" sz="12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graphicFrame>
        <p:nvGraphicFramePr>
          <p:cNvPr id="53" name="图表 52">
            <a:extLst>
              <a:ext uri="{FF2B5EF4-FFF2-40B4-BE49-F238E27FC236}">
                <a16:creationId xmlns:a16="http://schemas.microsoft.com/office/drawing/2014/main" id="{059961A8-220A-4277-9C18-D82F5D6EFF1F}"/>
              </a:ext>
            </a:extLst>
          </p:cNvPr>
          <p:cNvGraphicFramePr/>
          <p:nvPr/>
        </p:nvGraphicFramePr>
        <p:xfrm>
          <a:off x="7202651" y="2859314"/>
          <a:ext cx="4360970" cy="313169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40140733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a:extLst>
              <a:ext uri="{FF2B5EF4-FFF2-40B4-BE49-F238E27FC236}">
                <a16:creationId xmlns:a16="http://schemas.microsoft.com/office/drawing/2014/main" id="{18BB8C54-1581-4217-95A1-FC09ED27AC20}"/>
              </a:ext>
            </a:extLst>
          </p:cNvPr>
          <p:cNvSpPr/>
          <p:nvPr/>
        </p:nvSpPr>
        <p:spPr>
          <a:xfrm>
            <a:off x="796473"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6" name="矩形: 圆角 15">
            <a:extLst>
              <a:ext uri="{FF2B5EF4-FFF2-40B4-BE49-F238E27FC236}">
                <a16:creationId xmlns:a16="http://schemas.microsoft.com/office/drawing/2014/main" id="{58FBC088-D597-4D74-98E5-0277843FF153}"/>
              </a:ext>
            </a:extLst>
          </p:cNvPr>
          <p:cNvSpPr/>
          <p:nvPr/>
        </p:nvSpPr>
        <p:spPr>
          <a:xfrm>
            <a:off x="609600" y="2404552"/>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3" name="文本框 12">
            <a:extLst>
              <a:ext uri="{FF2B5EF4-FFF2-40B4-BE49-F238E27FC236}">
                <a16:creationId xmlns:a16="http://schemas.microsoft.com/office/drawing/2014/main" id="{6B0654CB-DC8B-4451-9609-C278A47D1ED5}"/>
              </a:ext>
            </a:extLst>
          </p:cNvPr>
          <p:cNvSpPr txBox="1"/>
          <p:nvPr/>
        </p:nvSpPr>
        <p:spPr>
          <a:xfrm>
            <a:off x="1185348" y="2381524"/>
            <a:ext cx="683200"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文本框 14">
            <a:extLst>
              <a:ext uri="{FF2B5EF4-FFF2-40B4-BE49-F238E27FC236}">
                <a16:creationId xmlns:a16="http://schemas.microsoft.com/office/drawing/2014/main" id="{C3952D2F-1618-48F5-88A6-0AF7BFEC9B48}"/>
              </a:ext>
            </a:extLst>
          </p:cNvPr>
          <p:cNvSpPr txBox="1"/>
          <p:nvPr/>
        </p:nvSpPr>
        <p:spPr>
          <a:xfrm>
            <a:off x="944111"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18" name="文本框 17">
            <a:extLst>
              <a:ext uri="{FF2B5EF4-FFF2-40B4-BE49-F238E27FC236}">
                <a16:creationId xmlns:a16="http://schemas.microsoft.com/office/drawing/2014/main" id="{2363ECC5-C30F-49F7-A399-C0A9FDC05E30}"/>
              </a:ext>
            </a:extLst>
          </p:cNvPr>
          <p:cNvSpPr txBox="1"/>
          <p:nvPr/>
        </p:nvSpPr>
        <p:spPr>
          <a:xfrm>
            <a:off x="944111"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19" name="文本框 18">
            <a:extLst>
              <a:ext uri="{FF2B5EF4-FFF2-40B4-BE49-F238E27FC236}">
                <a16:creationId xmlns:a16="http://schemas.microsoft.com/office/drawing/2014/main" id="{FCB13850-0DA0-48BB-AAA3-83CD50611BD9}"/>
              </a:ext>
            </a:extLst>
          </p:cNvPr>
          <p:cNvSpPr txBox="1"/>
          <p:nvPr/>
        </p:nvSpPr>
        <p:spPr>
          <a:xfrm>
            <a:off x="944111"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20" name="文本框 19">
            <a:extLst>
              <a:ext uri="{FF2B5EF4-FFF2-40B4-BE49-F238E27FC236}">
                <a16:creationId xmlns:a16="http://schemas.microsoft.com/office/drawing/2014/main" id="{FD57EB02-5C4C-468D-B015-B615CF88D618}"/>
              </a:ext>
            </a:extLst>
          </p:cNvPr>
          <p:cNvSpPr txBox="1"/>
          <p:nvPr/>
        </p:nvSpPr>
        <p:spPr>
          <a:xfrm>
            <a:off x="944111"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28" name="TextBox 1">
            <a:extLst>
              <a:ext uri="{FF2B5EF4-FFF2-40B4-BE49-F238E27FC236}">
                <a16:creationId xmlns:a16="http://schemas.microsoft.com/office/drawing/2014/main" id="{C2576665-7651-4F06-8C09-66EAC52071A0}"/>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3" name="矩形: 圆角 52">
            <a:extLst>
              <a:ext uri="{FF2B5EF4-FFF2-40B4-BE49-F238E27FC236}">
                <a16:creationId xmlns:a16="http://schemas.microsoft.com/office/drawing/2014/main" id="{52F70B78-71A3-4542-B6BA-811904144116}"/>
              </a:ext>
            </a:extLst>
          </p:cNvPr>
          <p:cNvSpPr/>
          <p:nvPr/>
        </p:nvSpPr>
        <p:spPr>
          <a:xfrm>
            <a:off x="4605111"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矩形: 圆角 54">
            <a:extLst>
              <a:ext uri="{FF2B5EF4-FFF2-40B4-BE49-F238E27FC236}">
                <a16:creationId xmlns:a16="http://schemas.microsoft.com/office/drawing/2014/main" id="{267AC98F-A908-4A2B-B1A5-E91F00AC6772}"/>
              </a:ext>
            </a:extLst>
          </p:cNvPr>
          <p:cNvSpPr/>
          <p:nvPr/>
        </p:nvSpPr>
        <p:spPr>
          <a:xfrm>
            <a:off x="4418238" y="2374315"/>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6" name="文本框 55">
            <a:extLst>
              <a:ext uri="{FF2B5EF4-FFF2-40B4-BE49-F238E27FC236}">
                <a16:creationId xmlns:a16="http://schemas.microsoft.com/office/drawing/2014/main" id="{C9BFB786-3F06-49DD-88F0-E4CFFC5BCD84}"/>
              </a:ext>
            </a:extLst>
          </p:cNvPr>
          <p:cNvSpPr txBox="1"/>
          <p:nvPr/>
        </p:nvSpPr>
        <p:spPr>
          <a:xfrm>
            <a:off x="4949904" y="2381524"/>
            <a:ext cx="771365"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4" name="文本框 53">
            <a:extLst>
              <a:ext uri="{FF2B5EF4-FFF2-40B4-BE49-F238E27FC236}">
                <a16:creationId xmlns:a16="http://schemas.microsoft.com/office/drawing/2014/main" id="{F881BC6D-AD62-40F9-93DA-AEE06D89C446}"/>
              </a:ext>
            </a:extLst>
          </p:cNvPr>
          <p:cNvSpPr txBox="1"/>
          <p:nvPr/>
        </p:nvSpPr>
        <p:spPr>
          <a:xfrm>
            <a:off x="4752749"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7" name="文本框 56">
            <a:extLst>
              <a:ext uri="{FF2B5EF4-FFF2-40B4-BE49-F238E27FC236}">
                <a16:creationId xmlns:a16="http://schemas.microsoft.com/office/drawing/2014/main" id="{84434ABC-221D-456B-A3DA-56788A6B2C3A}"/>
              </a:ext>
            </a:extLst>
          </p:cNvPr>
          <p:cNvSpPr txBox="1"/>
          <p:nvPr/>
        </p:nvSpPr>
        <p:spPr>
          <a:xfrm>
            <a:off x="4752749"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58" name="文本框 57">
            <a:extLst>
              <a:ext uri="{FF2B5EF4-FFF2-40B4-BE49-F238E27FC236}">
                <a16:creationId xmlns:a16="http://schemas.microsoft.com/office/drawing/2014/main" id="{A9C718C6-2E41-4299-BCD9-AEBC5AD6120A}"/>
              </a:ext>
            </a:extLst>
          </p:cNvPr>
          <p:cNvSpPr txBox="1"/>
          <p:nvPr/>
        </p:nvSpPr>
        <p:spPr>
          <a:xfrm>
            <a:off x="4752749"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59" name="文本框 58">
            <a:extLst>
              <a:ext uri="{FF2B5EF4-FFF2-40B4-BE49-F238E27FC236}">
                <a16:creationId xmlns:a16="http://schemas.microsoft.com/office/drawing/2014/main" id="{75A40B0D-23E2-474A-B216-211CE5F1A468}"/>
              </a:ext>
            </a:extLst>
          </p:cNvPr>
          <p:cNvSpPr txBox="1"/>
          <p:nvPr/>
        </p:nvSpPr>
        <p:spPr>
          <a:xfrm>
            <a:off x="4752749"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61" name="矩形: 圆角 60">
            <a:extLst>
              <a:ext uri="{FF2B5EF4-FFF2-40B4-BE49-F238E27FC236}">
                <a16:creationId xmlns:a16="http://schemas.microsoft.com/office/drawing/2014/main" id="{1ADA0509-593D-41E6-8AB4-23FC468AE471}"/>
              </a:ext>
            </a:extLst>
          </p:cNvPr>
          <p:cNvSpPr/>
          <p:nvPr/>
        </p:nvSpPr>
        <p:spPr>
          <a:xfrm>
            <a:off x="8413749" y="2047421"/>
            <a:ext cx="3168650" cy="4000500"/>
          </a:xfrm>
          <a:prstGeom prst="roundRect">
            <a:avLst>
              <a:gd name="adj" fmla="val 8334"/>
            </a:avLst>
          </a:prstGeom>
          <a:solidFill>
            <a:schemeClr val="bg1"/>
          </a:solidFill>
          <a:ln>
            <a:solidFill>
              <a:schemeClr val="bg1">
                <a:lumMod val="75000"/>
              </a:schemeClr>
            </a:solidFill>
          </a:ln>
          <a:effectLst>
            <a:outerShdw blurRad="508000" dist="304800" dir="5400000" algn="t"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3" name="矩形: 圆角 62">
            <a:extLst>
              <a:ext uri="{FF2B5EF4-FFF2-40B4-BE49-F238E27FC236}">
                <a16:creationId xmlns:a16="http://schemas.microsoft.com/office/drawing/2014/main" id="{2F0E43A9-A4CA-4059-819A-26DF1213D6DD}"/>
              </a:ext>
            </a:extLst>
          </p:cNvPr>
          <p:cNvSpPr/>
          <p:nvPr/>
        </p:nvSpPr>
        <p:spPr>
          <a:xfrm>
            <a:off x="8226876" y="2374315"/>
            <a:ext cx="1834697" cy="720437"/>
          </a:xfrm>
          <a:prstGeom prst="roundRect">
            <a:avLst>
              <a:gd name="adj" fmla="val 23441"/>
            </a:avLst>
          </a:prstGeom>
          <a:solidFill>
            <a:schemeClr val="accent1"/>
          </a:solidFill>
          <a:ln>
            <a:solidFill>
              <a:schemeClr val="bg1">
                <a:lumMod val="85000"/>
              </a:schemeClr>
            </a:solidFill>
          </a:ln>
          <a:effectLst>
            <a:outerShdw blurRad="317500" dist="203200" dir="5400000" algn="t" rotWithShape="0">
              <a:schemeClr val="accent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4" name="文本框 63">
            <a:extLst>
              <a:ext uri="{FF2B5EF4-FFF2-40B4-BE49-F238E27FC236}">
                <a16:creationId xmlns:a16="http://schemas.microsoft.com/office/drawing/2014/main" id="{7E14359E-A6F8-4F82-AD15-A3BC235EE4CC}"/>
              </a:ext>
            </a:extLst>
          </p:cNvPr>
          <p:cNvSpPr txBox="1"/>
          <p:nvPr/>
        </p:nvSpPr>
        <p:spPr>
          <a:xfrm>
            <a:off x="8758542" y="2381524"/>
            <a:ext cx="771365" cy="766492"/>
          </a:xfrm>
          <a:prstGeom prst="rect">
            <a:avLst/>
          </a:prstGeom>
          <a:noFill/>
        </p:spPr>
        <p:txBody>
          <a:bodyPr wrap="none">
            <a:spAutoFit/>
          </a:bodyPr>
          <a:lstStyle/>
          <a:p>
            <a:pPr>
              <a:lnSpc>
                <a:spcPct val="130000"/>
              </a:lnSpc>
            </a:pPr>
            <a:r>
              <a:rPr lang="en-US" altLang="zh-CN" sz="360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zh-CN" altLang="en-US" sz="3600" dirty="0">
              <a:solidFill>
                <a:schemeClr val="bg1"/>
              </a:solidFill>
              <a:effectLst>
                <a:outerShdw blurRad="177800" dist="38100" dir="2700000" algn="tl">
                  <a:schemeClr val="accent1">
                    <a:lumMod val="75000"/>
                    <a:alpha val="29000"/>
                  </a:schemeClr>
                </a:outerShdw>
              </a:effectLst>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62" name="文本框 61">
            <a:extLst>
              <a:ext uri="{FF2B5EF4-FFF2-40B4-BE49-F238E27FC236}">
                <a16:creationId xmlns:a16="http://schemas.microsoft.com/office/drawing/2014/main" id="{2C00EFF6-4256-4DE2-96CD-62DDEE397ADB}"/>
              </a:ext>
            </a:extLst>
          </p:cNvPr>
          <p:cNvSpPr txBox="1"/>
          <p:nvPr/>
        </p:nvSpPr>
        <p:spPr>
          <a:xfrm>
            <a:off x="8561387" y="3351830"/>
            <a:ext cx="2460932"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5" name="文本框 64">
            <a:extLst>
              <a:ext uri="{FF2B5EF4-FFF2-40B4-BE49-F238E27FC236}">
                <a16:creationId xmlns:a16="http://schemas.microsoft.com/office/drawing/2014/main" id="{6407C018-5330-4E22-A684-5AAE173E073F}"/>
              </a:ext>
            </a:extLst>
          </p:cNvPr>
          <p:cNvSpPr txBox="1"/>
          <p:nvPr/>
        </p:nvSpPr>
        <p:spPr>
          <a:xfrm>
            <a:off x="8561387" y="3762218"/>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
        <p:nvSpPr>
          <p:cNvPr id="66" name="文本框 65">
            <a:extLst>
              <a:ext uri="{FF2B5EF4-FFF2-40B4-BE49-F238E27FC236}">
                <a16:creationId xmlns:a16="http://schemas.microsoft.com/office/drawing/2014/main" id="{15A71A87-07F4-45BD-A3ED-B10355880470}"/>
              </a:ext>
            </a:extLst>
          </p:cNvPr>
          <p:cNvSpPr txBox="1"/>
          <p:nvPr/>
        </p:nvSpPr>
        <p:spPr>
          <a:xfrm>
            <a:off x="8561387" y="4637705"/>
            <a:ext cx="2123446" cy="466859"/>
          </a:xfrm>
          <a:prstGeom prst="rect">
            <a:avLst/>
          </a:prstGeom>
          <a:noFill/>
        </p:spPr>
        <p:txBody>
          <a:bodyPr wrap="square">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67" name="文本框 66">
            <a:extLst>
              <a:ext uri="{FF2B5EF4-FFF2-40B4-BE49-F238E27FC236}">
                <a16:creationId xmlns:a16="http://schemas.microsoft.com/office/drawing/2014/main" id="{E0977AEA-9D73-4375-8AE1-999BFC7CE336}"/>
              </a:ext>
            </a:extLst>
          </p:cNvPr>
          <p:cNvSpPr txBox="1"/>
          <p:nvPr/>
        </p:nvSpPr>
        <p:spPr>
          <a:xfrm>
            <a:off x="8561387" y="5048093"/>
            <a:ext cx="2873375" cy="634533"/>
          </a:xfrm>
          <a:prstGeom prst="rect">
            <a:avLst/>
          </a:prstGeom>
          <a:noFill/>
        </p:spPr>
        <p:txBody>
          <a:bodyPr wrap="square">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a:t>
            </a:r>
          </a:p>
        </p:txBody>
      </p:sp>
    </p:spTree>
    <p:extLst>
      <p:ext uri="{BB962C8B-B14F-4D97-AF65-F5344CB8AC3E}">
        <p14:creationId xmlns:p14="http://schemas.microsoft.com/office/powerpoint/2010/main" val="3622856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椭圆 113">
            <a:extLst>
              <a:ext uri="{FF2B5EF4-FFF2-40B4-BE49-F238E27FC236}">
                <a16:creationId xmlns:a16="http://schemas.microsoft.com/office/drawing/2014/main" id="{6C065644-2F41-408F-9266-CFEAE308A0BA}"/>
              </a:ext>
            </a:extLst>
          </p:cNvPr>
          <p:cNvSpPr/>
          <p:nvPr/>
        </p:nvSpPr>
        <p:spPr>
          <a:xfrm>
            <a:off x="6185032" y="1825200"/>
            <a:ext cx="4692404" cy="4692404"/>
          </a:xfrm>
          <a:prstGeom prst="ellipse">
            <a:avLst/>
          </a:prstGeom>
          <a:gradFill flip="none" rotWithShape="1">
            <a:gsLst>
              <a:gs pos="0">
                <a:schemeClr val="tx2">
                  <a:alpha val="11000"/>
                </a:schemeClr>
              </a:gs>
              <a:gs pos="100000">
                <a:schemeClr val="tx2">
                  <a:alpha val="0"/>
                </a:scheme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55" name="文本框 54">
            <a:extLst>
              <a:ext uri="{FF2B5EF4-FFF2-40B4-BE49-F238E27FC236}">
                <a16:creationId xmlns:a16="http://schemas.microsoft.com/office/drawing/2014/main" id="{92811675-C733-436C-8336-64A285449FB7}"/>
              </a:ext>
            </a:extLst>
          </p:cNvPr>
          <p:cNvSpPr txBox="1"/>
          <p:nvPr/>
        </p:nvSpPr>
        <p:spPr>
          <a:xfrm>
            <a:off x="978337" y="1881009"/>
            <a:ext cx="4537091" cy="542200"/>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p>
        </p:txBody>
      </p:sp>
      <p:sp>
        <p:nvSpPr>
          <p:cNvPr id="56" name="文本框 55">
            <a:extLst>
              <a:ext uri="{FF2B5EF4-FFF2-40B4-BE49-F238E27FC236}">
                <a16:creationId xmlns:a16="http://schemas.microsoft.com/office/drawing/2014/main" id="{CB14E688-08A4-4722-9DA1-A0907B24811E}"/>
              </a:ext>
            </a:extLst>
          </p:cNvPr>
          <p:cNvSpPr txBox="1"/>
          <p:nvPr/>
        </p:nvSpPr>
        <p:spPr>
          <a:xfrm>
            <a:off x="978338" y="1503138"/>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159" name="直接连接符 158">
            <a:extLst>
              <a:ext uri="{FF2B5EF4-FFF2-40B4-BE49-F238E27FC236}">
                <a16:creationId xmlns:a16="http://schemas.microsoft.com/office/drawing/2014/main" id="{807A7ADC-4151-47D4-83A4-FD5F3BA53EBA}"/>
              </a:ext>
            </a:extLst>
          </p:cNvPr>
          <p:cNvCxnSpPr>
            <a:cxnSpLocks/>
          </p:cNvCxnSpPr>
          <p:nvPr/>
        </p:nvCxnSpPr>
        <p:spPr>
          <a:xfrm flipV="1">
            <a:off x="984245" y="2509987"/>
            <a:ext cx="674112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60" name="文本框 159">
            <a:extLst>
              <a:ext uri="{FF2B5EF4-FFF2-40B4-BE49-F238E27FC236}">
                <a16:creationId xmlns:a16="http://schemas.microsoft.com/office/drawing/2014/main" id="{442D74F3-52FD-4E64-B4B2-E67AC435E62A}"/>
              </a:ext>
            </a:extLst>
          </p:cNvPr>
          <p:cNvSpPr txBox="1"/>
          <p:nvPr/>
        </p:nvSpPr>
        <p:spPr>
          <a:xfrm>
            <a:off x="978338" y="3470765"/>
            <a:ext cx="4537090" cy="542200"/>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p>
        </p:txBody>
      </p:sp>
      <p:sp>
        <p:nvSpPr>
          <p:cNvPr id="161" name="文本框 160">
            <a:extLst>
              <a:ext uri="{FF2B5EF4-FFF2-40B4-BE49-F238E27FC236}">
                <a16:creationId xmlns:a16="http://schemas.microsoft.com/office/drawing/2014/main" id="{217D7BC6-D45A-43C5-A58D-970A93C65D4B}"/>
              </a:ext>
            </a:extLst>
          </p:cNvPr>
          <p:cNvSpPr txBox="1"/>
          <p:nvPr/>
        </p:nvSpPr>
        <p:spPr>
          <a:xfrm>
            <a:off x="978338" y="3092894"/>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162" name="直接连接符 161">
            <a:extLst>
              <a:ext uri="{FF2B5EF4-FFF2-40B4-BE49-F238E27FC236}">
                <a16:creationId xmlns:a16="http://schemas.microsoft.com/office/drawing/2014/main" id="{9848FF2F-6C75-45FF-B9E0-362E940E56F6}"/>
              </a:ext>
            </a:extLst>
          </p:cNvPr>
          <p:cNvCxnSpPr>
            <a:cxnSpLocks/>
          </p:cNvCxnSpPr>
          <p:nvPr/>
        </p:nvCxnSpPr>
        <p:spPr>
          <a:xfrm>
            <a:off x="978338" y="4099743"/>
            <a:ext cx="5828862"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33" name="文本框 232">
            <a:extLst>
              <a:ext uri="{FF2B5EF4-FFF2-40B4-BE49-F238E27FC236}">
                <a16:creationId xmlns:a16="http://schemas.microsoft.com/office/drawing/2014/main" id="{D508E58B-8403-4ABE-B466-D6DF3CF0CF94}"/>
              </a:ext>
            </a:extLst>
          </p:cNvPr>
          <p:cNvSpPr txBox="1"/>
          <p:nvPr/>
        </p:nvSpPr>
        <p:spPr>
          <a:xfrm>
            <a:off x="978338" y="5076003"/>
            <a:ext cx="4537090" cy="542200"/>
          </a:xfrm>
          <a:prstGeom prst="rect">
            <a:avLst/>
          </a:prstGeom>
          <a:noFill/>
        </p:spPr>
        <p:txBody>
          <a:bodyPr vert="horz" wrap="square" lIns="0" tIns="0" rIns="0" bIns="0" rtlCol="0">
            <a:spAutoFit/>
          </a:bodyPr>
          <a:lstStyle/>
          <a:p>
            <a:pP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请输入正文内容请输入正文内容请输入正文内容请输入正文内容请输入正文内容请输入正文内容请输入正文内容</a:t>
            </a:r>
          </a:p>
        </p:txBody>
      </p:sp>
      <p:sp>
        <p:nvSpPr>
          <p:cNvPr id="234" name="文本框 233">
            <a:extLst>
              <a:ext uri="{FF2B5EF4-FFF2-40B4-BE49-F238E27FC236}">
                <a16:creationId xmlns:a16="http://schemas.microsoft.com/office/drawing/2014/main" id="{68F0C3A4-EDF9-48E8-9E92-377E241FD807}"/>
              </a:ext>
            </a:extLst>
          </p:cNvPr>
          <p:cNvSpPr txBox="1"/>
          <p:nvPr/>
        </p:nvSpPr>
        <p:spPr>
          <a:xfrm>
            <a:off x="978338" y="4698131"/>
            <a:ext cx="2540000" cy="374526"/>
          </a:xfrm>
          <a:prstGeom prst="rect">
            <a:avLst/>
          </a:prstGeom>
          <a:noFill/>
        </p:spPr>
        <p:txBody>
          <a:bodyPr vert="horz" lIns="0" tIns="0" rIns="0" bIns="0" rtlCol="0">
            <a:spAutoFit/>
          </a:bodyPr>
          <a:lstStyle/>
          <a:p>
            <a:pP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cxnSp>
        <p:nvCxnSpPr>
          <p:cNvPr id="235" name="直接连接符 234">
            <a:extLst>
              <a:ext uri="{FF2B5EF4-FFF2-40B4-BE49-F238E27FC236}">
                <a16:creationId xmlns:a16="http://schemas.microsoft.com/office/drawing/2014/main" id="{F00E02A6-D28D-4B5B-B10E-F794CF0EF2C6}"/>
              </a:ext>
            </a:extLst>
          </p:cNvPr>
          <p:cNvCxnSpPr>
            <a:cxnSpLocks/>
          </p:cNvCxnSpPr>
          <p:nvPr/>
        </p:nvCxnSpPr>
        <p:spPr>
          <a:xfrm>
            <a:off x="978338" y="5704981"/>
            <a:ext cx="4885433"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6" name="任意多边形: 形状 115">
            <a:extLst>
              <a:ext uri="{FF2B5EF4-FFF2-40B4-BE49-F238E27FC236}">
                <a16:creationId xmlns:a16="http://schemas.microsoft.com/office/drawing/2014/main" id="{ED9B1FF4-3675-40D5-BB74-464015FA1B60}"/>
              </a:ext>
            </a:extLst>
          </p:cNvPr>
          <p:cNvSpPr/>
          <p:nvPr/>
        </p:nvSpPr>
        <p:spPr>
          <a:xfrm>
            <a:off x="7893066" y="1409700"/>
            <a:ext cx="1276336" cy="1100290"/>
          </a:xfrm>
          <a:custGeom>
            <a:avLst/>
            <a:gdLst>
              <a:gd name="connsiteX0" fmla="*/ 638168 w 1276336"/>
              <a:gd name="connsiteY0" fmla="*/ 0 h 1100290"/>
              <a:gd name="connsiteX1" fmla="*/ 1276336 w 1276336"/>
              <a:gd name="connsiteY1" fmla="*/ 1100290 h 1100290"/>
              <a:gd name="connsiteX2" fmla="*/ 0 w 1276336"/>
              <a:gd name="connsiteY2" fmla="*/ 1100290 h 1100290"/>
              <a:gd name="connsiteX3" fmla="*/ 638168 w 1276336"/>
              <a:gd name="connsiteY3" fmla="*/ 0 h 1100290"/>
            </a:gdLst>
            <a:ahLst/>
            <a:cxnLst>
              <a:cxn ang="0">
                <a:pos x="connsiteX0" y="connsiteY0"/>
              </a:cxn>
              <a:cxn ang="0">
                <a:pos x="connsiteX1" y="connsiteY1"/>
              </a:cxn>
              <a:cxn ang="0">
                <a:pos x="connsiteX2" y="connsiteY2"/>
              </a:cxn>
              <a:cxn ang="0">
                <a:pos x="connsiteX3" y="connsiteY3"/>
              </a:cxn>
            </a:cxnLst>
            <a:rect l="l" t="t" r="r" b="b"/>
            <a:pathLst>
              <a:path w="1276336" h="1100290">
                <a:moveTo>
                  <a:pt x="638168" y="0"/>
                </a:moveTo>
                <a:lnTo>
                  <a:pt x="1276336" y="1100290"/>
                </a:lnTo>
                <a:lnTo>
                  <a:pt x="0" y="1100290"/>
                </a:lnTo>
                <a:lnTo>
                  <a:pt x="638168" y="0"/>
                </a:lnTo>
                <a:close/>
              </a:path>
            </a:pathLst>
          </a:custGeom>
          <a:solidFill>
            <a:schemeClr val="accent1">
              <a:alpha val="80000"/>
            </a:schemeClr>
          </a:solidFill>
          <a:ln>
            <a:solidFill>
              <a:schemeClr val="lt1">
                <a:hueOff val="0"/>
                <a:satOff val="0"/>
                <a:lumOff val="0"/>
              </a:schemeClr>
            </a:solidFill>
          </a:ln>
          <a:effectLst>
            <a:outerShdw blurRad="419100" dist="50800" dir="5400000" algn="ctr" rotWithShape="0">
              <a:schemeClr val="accent1">
                <a:alpha val="12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sz="1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7" name="梯形 116">
            <a:extLst>
              <a:ext uri="{FF2B5EF4-FFF2-40B4-BE49-F238E27FC236}">
                <a16:creationId xmlns:a16="http://schemas.microsoft.com/office/drawing/2014/main" id="{5CB94277-80E5-4342-B231-004082FEAC14}"/>
              </a:ext>
            </a:extLst>
          </p:cNvPr>
          <p:cNvSpPr/>
          <p:nvPr/>
        </p:nvSpPr>
        <p:spPr>
          <a:xfrm flipV="1">
            <a:off x="7893066" y="2509987"/>
            <a:ext cx="1276336" cy="236559"/>
          </a:xfrm>
          <a:prstGeom prst="trapezoid">
            <a:avLst>
              <a:gd name="adj" fmla="val 112080"/>
            </a:avLst>
          </a:prstGeom>
          <a:gradFill>
            <a:gsLst>
              <a:gs pos="0">
                <a:schemeClr val="accent1">
                  <a:alpha val="50000"/>
                </a:schemeClr>
              </a:gs>
              <a:gs pos="100000">
                <a:schemeClr val="accent1">
                  <a:alpha val="0"/>
                </a:schemeClr>
              </a:gs>
            </a:gsLst>
            <a:lin ang="16200000" scaled="1"/>
          </a:gradFill>
          <a:ln w="12700" cap="flat" cmpd="sng" algn="ctr">
            <a:noFill/>
            <a:prstDash val="solid"/>
            <a:miter lim="800000"/>
          </a:ln>
          <a:effectLst/>
        </p:spPr>
        <p:txBody>
          <a:bodyPr wrap="square" rtlCol="0" anchor="ctr">
            <a:noAutofit/>
          </a:bodyPr>
          <a:lstStyle/>
          <a:p>
            <a:pPr algn="ctr">
              <a:lnSpc>
                <a:spcPct val="130000"/>
              </a:lnSpc>
            </a:pPr>
            <a:endParaRPr lang="zh-CN" altLang="en-US" kern="0">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19" name="任意多边形: 形状 118">
            <a:extLst>
              <a:ext uri="{FF2B5EF4-FFF2-40B4-BE49-F238E27FC236}">
                <a16:creationId xmlns:a16="http://schemas.microsoft.com/office/drawing/2014/main" id="{FE96B054-212A-4EC5-B949-7264A5772115}"/>
              </a:ext>
            </a:extLst>
          </p:cNvPr>
          <p:cNvSpPr/>
          <p:nvPr/>
        </p:nvSpPr>
        <p:spPr>
          <a:xfrm>
            <a:off x="6970725" y="2997509"/>
            <a:ext cx="3121018" cy="1102725"/>
          </a:xfrm>
          <a:custGeom>
            <a:avLst/>
            <a:gdLst>
              <a:gd name="connsiteX0" fmla="*/ 639581 w 3121018"/>
              <a:gd name="connsiteY0" fmla="*/ 0 h 1102725"/>
              <a:gd name="connsiteX1" fmla="*/ 2481438 w 3121018"/>
              <a:gd name="connsiteY1" fmla="*/ 0 h 1102725"/>
              <a:gd name="connsiteX2" fmla="*/ 3121018 w 3121018"/>
              <a:gd name="connsiteY2" fmla="*/ 1102725 h 1102725"/>
              <a:gd name="connsiteX3" fmla="*/ 0 w 3121018"/>
              <a:gd name="connsiteY3" fmla="*/ 1102725 h 1102725"/>
              <a:gd name="connsiteX4" fmla="*/ 639581 w 3121018"/>
              <a:gd name="connsiteY4" fmla="*/ 0 h 110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1018" h="1102725">
                <a:moveTo>
                  <a:pt x="639581" y="0"/>
                </a:moveTo>
                <a:lnTo>
                  <a:pt x="2481438" y="0"/>
                </a:lnTo>
                <a:lnTo>
                  <a:pt x="3121018" y="1102725"/>
                </a:lnTo>
                <a:lnTo>
                  <a:pt x="0" y="1102725"/>
                </a:lnTo>
                <a:lnTo>
                  <a:pt x="639581" y="0"/>
                </a:lnTo>
                <a:close/>
              </a:path>
            </a:pathLst>
          </a:custGeom>
          <a:solidFill>
            <a:schemeClr val="accent1"/>
          </a:solidFill>
          <a:ln>
            <a:solidFill>
              <a:schemeClr val="lt1">
                <a:hueOff val="0"/>
                <a:satOff val="0"/>
                <a:lumOff val="0"/>
              </a:schemeClr>
            </a:solidFill>
          </a:ln>
          <a:effectLst>
            <a:outerShdw blurRad="419100" dist="50800" dir="5400000" algn="ctr" rotWithShape="0">
              <a:schemeClr val="accent2">
                <a:alpha val="12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0" name="梯形 119">
            <a:extLst>
              <a:ext uri="{FF2B5EF4-FFF2-40B4-BE49-F238E27FC236}">
                <a16:creationId xmlns:a16="http://schemas.microsoft.com/office/drawing/2014/main" id="{1ABD4A58-6B66-481F-95B6-4D91AD352CDB}"/>
              </a:ext>
            </a:extLst>
          </p:cNvPr>
          <p:cNvSpPr/>
          <p:nvPr/>
        </p:nvSpPr>
        <p:spPr>
          <a:xfrm flipV="1">
            <a:off x="6970725" y="4100232"/>
            <a:ext cx="3121018" cy="236559"/>
          </a:xfrm>
          <a:prstGeom prst="trapezoid">
            <a:avLst>
              <a:gd name="adj" fmla="val 112080"/>
            </a:avLst>
          </a:prstGeom>
          <a:gradFill>
            <a:gsLst>
              <a:gs pos="0">
                <a:schemeClr val="accent2">
                  <a:alpha val="50000"/>
                </a:schemeClr>
              </a:gs>
              <a:gs pos="100000">
                <a:schemeClr val="accent2">
                  <a:alpha val="0"/>
                </a:schemeClr>
              </a:gs>
            </a:gsLst>
            <a:lin ang="16200000" scaled="1"/>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30000"/>
              </a:lnSpc>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3" name="任意多边形: 形状 122">
            <a:extLst>
              <a:ext uri="{FF2B5EF4-FFF2-40B4-BE49-F238E27FC236}">
                <a16:creationId xmlns:a16="http://schemas.microsoft.com/office/drawing/2014/main" id="{CAAFC488-C5D6-49C8-9469-D26301D84690}"/>
              </a:ext>
            </a:extLst>
          </p:cNvPr>
          <p:cNvSpPr/>
          <p:nvPr/>
        </p:nvSpPr>
        <p:spPr>
          <a:xfrm>
            <a:off x="6048384" y="4587752"/>
            <a:ext cx="4965700" cy="1102725"/>
          </a:xfrm>
          <a:custGeom>
            <a:avLst/>
            <a:gdLst>
              <a:gd name="connsiteX0" fmla="*/ 639581 w 4965700"/>
              <a:gd name="connsiteY0" fmla="*/ 0 h 1102725"/>
              <a:gd name="connsiteX1" fmla="*/ 4326120 w 4965700"/>
              <a:gd name="connsiteY1" fmla="*/ 0 h 1102725"/>
              <a:gd name="connsiteX2" fmla="*/ 4965700 w 4965700"/>
              <a:gd name="connsiteY2" fmla="*/ 1102725 h 1102725"/>
              <a:gd name="connsiteX3" fmla="*/ 0 w 4965700"/>
              <a:gd name="connsiteY3" fmla="*/ 1102725 h 1102725"/>
              <a:gd name="connsiteX4" fmla="*/ 639581 w 4965700"/>
              <a:gd name="connsiteY4" fmla="*/ 0 h 1102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700" h="1102725">
                <a:moveTo>
                  <a:pt x="639581" y="0"/>
                </a:moveTo>
                <a:lnTo>
                  <a:pt x="4326120" y="0"/>
                </a:lnTo>
                <a:lnTo>
                  <a:pt x="4965700" y="1102725"/>
                </a:lnTo>
                <a:lnTo>
                  <a:pt x="0" y="1102725"/>
                </a:lnTo>
                <a:lnTo>
                  <a:pt x="639581" y="0"/>
                </a:lnTo>
                <a:close/>
              </a:path>
            </a:pathLst>
          </a:custGeom>
          <a:solidFill>
            <a:schemeClr val="accent1">
              <a:lumMod val="75000"/>
            </a:schemeClr>
          </a:solidFill>
          <a:ln>
            <a:solidFill>
              <a:schemeClr val="lt1">
                <a:hueOff val="0"/>
                <a:satOff val="0"/>
                <a:lumOff val="0"/>
              </a:schemeClr>
            </a:solidFill>
          </a:ln>
          <a:effectLst>
            <a:outerShdw blurRad="419100" dist="50800" dir="5400000" algn="ctr" rotWithShape="0">
              <a:schemeClr val="accent3">
                <a:alpha val="12000"/>
              </a:schemeClr>
            </a:outerShdw>
          </a:effectLst>
        </p:spPr>
        <p:style>
          <a:lnRef idx="2">
            <a:scrgbClr r="0" g="0" b="0"/>
          </a:lnRef>
          <a:fillRef idx="1">
            <a:scrgbClr r="0" g="0" b="0"/>
          </a:fillRef>
          <a:effectRef idx="0">
            <a:schemeClr val="accent1">
              <a:hueOff val="0"/>
              <a:satOff val="0"/>
              <a:lumOff val="0"/>
              <a:alphaOff val="0"/>
            </a:schemeClr>
          </a:effectRef>
          <a:fontRef idx="minor">
            <a:schemeClr val="lt1"/>
          </a:fontRef>
        </p:style>
        <p:txBody>
          <a:bodyPr wrap="square" rtlCol="0" anchor="ctr">
            <a:noAutofit/>
          </a:bodyPr>
          <a:lstStyle/>
          <a:p>
            <a:pPr algn="ctr">
              <a:lnSpc>
                <a:spcPct val="130000"/>
              </a:lnSpc>
            </a:pPr>
            <a:endParaRPr lang="zh-CN" altLang="en-US">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24" name="梯形 123">
            <a:extLst>
              <a:ext uri="{FF2B5EF4-FFF2-40B4-BE49-F238E27FC236}">
                <a16:creationId xmlns:a16="http://schemas.microsoft.com/office/drawing/2014/main" id="{03BBB07C-F979-466F-9BCD-12545CD67938}"/>
              </a:ext>
            </a:extLst>
          </p:cNvPr>
          <p:cNvSpPr/>
          <p:nvPr/>
        </p:nvSpPr>
        <p:spPr>
          <a:xfrm flipV="1">
            <a:off x="6048384" y="5690475"/>
            <a:ext cx="4965700" cy="236559"/>
          </a:xfrm>
          <a:prstGeom prst="trapezoid">
            <a:avLst>
              <a:gd name="adj" fmla="val 112080"/>
            </a:avLst>
          </a:prstGeom>
          <a:gradFill>
            <a:gsLst>
              <a:gs pos="0">
                <a:schemeClr val="accent3">
                  <a:alpha val="50000"/>
                </a:schemeClr>
              </a:gs>
              <a:gs pos="100000">
                <a:schemeClr val="accent3">
                  <a:alpha val="0"/>
                </a:schemeClr>
              </a:gs>
            </a:gsLst>
            <a:lin ang="16200000" scaled="1"/>
          </a:gradFill>
          <a:ln w="12700" cap="flat" cmpd="sng" algn="ctr">
            <a:noFill/>
            <a:prstDash val="solid"/>
            <a:miter lim="800000"/>
          </a:ln>
          <a:effectLst/>
        </p:spPr>
        <p:txBody>
          <a:bodyPr wrap="square" rtlCol="0" anchor="ctr">
            <a:noAutofit/>
          </a:bodyPr>
          <a:lstStyle/>
          <a:p>
            <a:pPr algn="ctr">
              <a:lnSpc>
                <a:spcPct val="130000"/>
              </a:lnSpc>
            </a:pPr>
            <a:endParaRPr lang="zh-CN" altLang="en-US" kern="0">
              <a:solidFill>
                <a:prstClr val="white"/>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3" name="文本框 42">
            <a:extLst>
              <a:ext uri="{FF2B5EF4-FFF2-40B4-BE49-F238E27FC236}">
                <a16:creationId xmlns:a16="http://schemas.microsoft.com/office/drawing/2014/main" id="{10EE867E-C9DC-40D9-9075-11C64EFF82F4}"/>
              </a:ext>
            </a:extLst>
          </p:cNvPr>
          <p:cNvSpPr txBox="1"/>
          <p:nvPr>
            <p:custDataLst>
              <p:tags r:id="rId1"/>
            </p:custDataLst>
          </p:nvPr>
        </p:nvSpPr>
        <p:spPr>
          <a:xfrm>
            <a:off x="8281967" y="1794037"/>
            <a:ext cx="498534"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01</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4" name="文本框 43">
            <a:extLst>
              <a:ext uri="{FF2B5EF4-FFF2-40B4-BE49-F238E27FC236}">
                <a16:creationId xmlns:a16="http://schemas.microsoft.com/office/drawing/2014/main" id="{1C02EE27-2329-4E5E-B635-ABC2E03CA3F0}"/>
              </a:ext>
            </a:extLst>
          </p:cNvPr>
          <p:cNvSpPr txBox="1"/>
          <p:nvPr>
            <p:custDataLst>
              <p:tags r:id="rId2"/>
            </p:custDataLst>
          </p:nvPr>
        </p:nvSpPr>
        <p:spPr>
          <a:xfrm>
            <a:off x="8281967" y="3304976"/>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02</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45" name="文本框 44">
            <a:extLst>
              <a:ext uri="{FF2B5EF4-FFF2-40B4-BE49-F238E27FC236}">
                <a16:creationId xmlns:a16="http://schemas.microsoft.com/office/drawing/2014/main" id="{9311A90A-8872-43A2-89D4-5A21DFB642FE}"/>
              </a:ext>
            </a:extLst>
          </p:cNvPr>
          <p:cNvSpPr txBox="1"/>
          <p:nvPr>
            <p:custDataLst>
              <p:tags r:id="rId3"/>
            </p:custDataLst>
          </p:nvPr>
        </p:nvSpPr>
        <p:spPr>
          <a:xfrm>
            <a:off x="8281967" y="4797517"/>
            <a:ext cx="586699" cy="674159"/>
          </a:xfrm>
          <a:prstGeom prst="rect">
            <a:avLst/>
          </a:prstGeom>
          <a:noFill/>
        </p:spPr>
        <p:txBody>
          <a:bodyPr vert="horz" wrap="none" lIns="0" tIns="0" rIns="0" bIns="0" rtlCol="0">
            <a:spAutoFit/>
          </a:bodyPr>
          <a:lstStyle/>
          <a:p>
            <a:pPr>
              <a:lnSpc>
                <a:spcPct val="130000"/>
              </a:lnSpc>
            </a:pPr>
            <a:r>
              <a:rPr lang="en-US" altLang="zh-CN" sz="36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03</a:t>
            </a:r>
            <a:endParaRPr lang="en-US" altLang="zh-CN" sz="3600" dirty="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TextBox 1">
            <a:extLst>
              <a:ext uri="{FF2B5EF4-FFF2-40B4-BE49-F238E27FC236}">
                <a16:creationId xmlns:a16="http://schemas.microsoft.com/office/drawing/2014/main" id="{97858A97-DB0B-4A3C-92C5-C7A7C7B0881A}"/>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extLst>
      <p:ext uri="{BB962C8B-B14F-4D97-AF65-F5344CB8AC3E}">
        <p14:creationId xmlns:p14="http://schemas.microsoft.com/office/powerpoint/2010/main" val="5280692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4">
            <a:extLst>
              <a:ext uri="{FF2B5EF4-FFF2-40B4-BE49-F238E27FC236}">
                <a16:creationId xmlns:a16="http://schemas.microsoft.com/office/drawing/2014/main" id="{4332A17B-3F48-4546-AE85-7253E6F70B8A}"/>
              </a:ext>
            </a:extLst>
          </p:cNvPr>
          <p:cNvSpPr/>
          <p:nvPr/>
        </p:nvSpPr>
        <p:spPr>
          <a:xfrm>
            <a:off x="1214755" y="14605"/>
            <a:ext cx="9761855" cy="692404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5373" h="10904">
                <a:moveTo>
                  <a:pt x="2193" y="0"/>
                </a:moveTo>
                <a:lnTo>
                  <a:pt x="13180" y="0"/>
                </a:lnTo>
                <a:lnTo>
                  <a:pt x="13186" y="7"/>
                </a:lnTo>
                <a:cubicBezTo>
                  <a:pt x="14539" y="1392"/>
                  <a:pt x="15373" y="3287"/>
                  <a:pt x="15373" y="5377"/>
                </a:cubicBezTo>
                <a:cubicBezTo>
                  <a:pt x="15373" y="7532"/>
                  <a:pt x="14486" y="9481"/>
                  <a:pt x="13056" y="10876"/>
                </a:cubicBezTo>
                <a:lnTo>
                  <a:pt x="13028" y="10904"/>
                </a:lnTo>
                <a:lnTo>
                  <a:pt x="2345" y="10904"/>
                </a:lnTo>
                <a:lnTo>
                  <a:pt x="2317" y="10876"/>
                </a:lnTo>
                <a:cubicBezTo>
                  <a:pt x="887" y="9481"/>
                  <a:pt x="0" y="7532"/>
                  <a:pt x="0" y="5377"/>
                </a:cubicBezTo>
                <a:cubicBezTo>
                  <a:pt x="0" y="3287"/>
                  <a:pt x="834" y="1392"/>
                  <a:pt x="2187" y="7"/>
                </a:cubicBezTo>
                <a:lnTo>
                  <a:pt x="2193" y="0"/>
                </a:lnTo>
                <a:close/>
              </a:path>
            </a:pathLst>
          </a:cu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9" name="椭圆 18">
            <a:extLst>
              <a:ext uri="{FF2B5EF4-FFF2-40B4-BE49-F238E27FC236}">
                <a16:creationId xmlns:a16="http://schemas.microsoft.com/office/drawing/2014/main" id="{C89788F7-12B3-4ED7-B89A-9B624169DC67}"/>
              </a:ext>
            </a:extLst>
          </p:cNvPr>
          <p:cNvSpPr/>
          <p:nvPr/>
        </p:nvSpPr>
        <p:spPr>
          <a:xfrm>
            <a:off x="2929255" y="262255"/>
            <a:ext cx="6333490" cy="6333490"/>
          </a:xfrm>
          <a:prstGeom prst="ellipse">
            <a:avLst/>
          </a:prstGeom>
          <a:solidFill>
            <a:schemeClr val="accent1">
              <a:alpha val="5000"/>
            </a:schemeClr>
          </a:solidFill>
          <a:ln>
            <a:noFill/>
          </a:ln>
          <a:effectLst>
            <a:innerShdw blurRad="508000">
              <a:schemeClr val="bg2">
                <a:lumMod val="50000"/>
                <a:alpha val="3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0" name="椭圆 19">
            <a:extLst>
              <a:ext uri="{FF2B5EF4-FFF2-40B4-BE49-F238E27FC236}">
                <a16:creationId xmlns:a16="http://schemas.microsoft.com/office/drawing/2014/main" id="{7015E1E4-1E6A-4794-993D-E2C46B10F83D}"/>
              </a:ext>
            </a:extLst>
          </p:cNvPr>
          <p:cNvSpPr/>
          <p:nvPr/>
        </p:nvSpPr>
        <p:spPr>
          <a:xfrm>
            <a:off x="3999230" y="1332230"/>
            <a:ext cx="4193540" cy="4193540"/>
          </a:xfrm>
          <a:prstGeom prst="ellipse">
            <a:avLst/>
          </a:prstGeom>
          <a:gradFill>
            <a:gsLst>
              <a:gs pos="0">
                <a:schemeClr val="accent1"/>
              </a:gs>
              <a:gs pos="100000">
                <a:schemeClr val="accent1">
                  <a:lumMod val="75000"/>
                </a:schemeClr>
              </a:gs>
            </a:gsLst>
            <a:lin ang="2700000" scaled="0"/>
          </a:gradFill>
          <a:ln>
            <a:noFill/>
          </a:ln>
          <a:effectLst>
            <a:outerShdw blurRad="711200" sx="110000" sy="110000" algn="ctr" rotWithShape="0">
              <a:schemeClr val="bg2">
                <a:lumMod val="50000"/>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2" name="任意多边形: 形状 21">
            <a:extLst>
              <a:ext uri="{FF2B5EF4-FFF2-40B4-BE49-F238E27FC236}">
                <a16:creationId xmlns:a16="http://schemas.microsoft.com/office/drawing/2014/main" id="{434214B4-70D4-4AF2-BA8C-BD79F604744C}"/>
              </a:ext>
            </a:extLst>
          </p:cNvPr>
          <p:cNvSpPr/>
          <p:nvPr/>
        </p:nvSpPr>
        <p:spPr>
          <a:xfrm>
            <a:off x="570066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任意多边形: 形状 22">
            <a:extLst>
              <a:ext uri="{FF2B5EF4-FFF2-40B4-BE49-F238E27FC236}">
                <a16:creationId xmlns:a16="http://schemas.microsoft.com/office/drawing/2014/main" id="{A0913B38-BCDA-4298-8585-0967F7BC1F0B}"/>
              </a:ext>
            </a:extLst>
          </p:cNvPr>
          <p:cNvSpPr/>
          <p:nvPr/>
        </p:nvSpPr>
        <p:spPr>
          <a:xfrm>
            <a:off x="600838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000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任意多边形: 形状 23">
            <a:extLst>
              <a:ext uri="{FF2B5EF4-FFF2-40B4-BE49-F238E27FC236}">
                <a16:creationId xmlns:a16="http://schemas.microsoft.com/office/drawing/2014/main" id="{3BD9DDD8-D66A-45EA-8FFE-197A55660BA6}"/>
              </a:ext>
            </a:extLst>
          </p:cNvPr>
          <p:cNvSpPr/>
          <p:nvPr/>
        </p:nvSpPr>
        <p:spPr>
          <a:xfrm>
            <a:off x="6316106" y="4582079"/>
            <a:ext cx="175228" cy="175228"/>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bg1">
              <a:alpha val="70000"/>
            </a:schemeClr>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0CD50"/>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3" name="文本框 32">
            <a:extLst>
              <a:ext uri="{FF2B5EF4-FFF2-40B4-BE49-F238E27FC236}">
                <a16:creationId xmlns:a16="http://schemas.microsoft.com/office/drawing/2014/main" id="{BA825FE8-D321-4C57-A451-A9D590E85E38}"/>
              </a:ext>
            </a:extLst>
          </p:cNvPr>
          <p:cNvSpPr txBox="1"/>
          <p:nvPr/>
        </p:nvSpPr>
        <p:spPr>
          <a:xfrm>
            <a:off x="4470063" y="3380746"/>
            <a:ext cx="3251874" cy="769441"/>
          </a:xfrm>
          <a:prstGeom prst="rect">
            <a:avLst/>
          </a:prstGeom>
          <a:noFill/>
        </p:spPr>
        <p:txBody>
          <a:bodyPr wrap="square" rtlCol="0">
            <a:spAutoFit/>
          </a:bodyPr>
          <a:lstStyle/>
          <a:p>
            <a:pPr algn="ctr"/>
            <a:r>
              <a:rPr lang="zh-CN" altLang="en-US" sz="4400">
                <a:solidFill>
                  <a:schemeClr val="bg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a:extLst>
              <a:ext uri="{FF2B5EF4-FFF2-40B4-BE49-F238E27FC236}">
                <a16:creationId xmlns:a16="http://schemas.microsoft.com/office/drawing/2014/main" id="{1387AAF6-FF50-40B4-BEB4-F47F2997F117}"/>
              </a:ext>
            </a:extLst>
          </p:cNvPr>
          <p:cNvSpPr txBox="1"/>
          <p:nvPr/>
        </p:nvSpPr>
        <p:spPr>
          <a:xfrm>
            <a:off x="4406950" y="2707814"/>
            <a:ext cx="3378100" cy="707886"/>
          </a:xfrm>
          <a:prstGeom prst="rect">
            <a:avLst/>
          </a:prstGeom>
          <a:noFill/>
        </p:spPr>
        <p:txBody>
          <a:bodyPr wrap="square" rtlCol="0">
            <a:spAutoFit/>
          </a:bodyPr>
          <a:lstStyle/>
          <a:p>
            <a:pPr algn="ctr"/>
            <a:r>
              <a:rPr lang="en-US" altLang="zh-CN" sz="4000" b="1">
                <a:ln>
                  <a:solidFill>
                    <a:schemeClr val="bg1"/>
                  </a:solidFill>
                </a:ln>
                <a:no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PART 02</a:t>
            </a:r>
          </a:p>
        </p:txBody>
      </p:sp>
    </p:spTree>
    <p:extLst>
      <p:ext uri="{BB962C8B-B14F-4D97-AF65-F5344CB8AC3E}">
        <p14:creationId xmlns:p14="http://schemas.microsoft.com/office/powerpoint/2010/main" val="3480659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0" y="2606288"/>
            <a:ext cx="12192000" cy="4251712"/>
          </a:xfrm>
          <a:custGeom>
            <a:avLst/>
            <a:gdLst>
              <a:gd name="connisteX0" fmla="*/ 1814182 w 20594101"/>
              <a:gd name="connsiteY0" fmla="*/ 3124455 h 8721905"/>
              <a:gd name="connisteX1" fmla="*/ 5661647 w 20594101"/>
              <a:gd name="connsiteY1" fmla="*/ 2171955 h 8721905"/>
              <a:gd name="connisteX2" fmla="*/ 8290547 w 20594101"/>
              <a:gd name="connsiteY2" fmla="*/ 2229105 h 8721905"/>
              <a:gd name="connisteX3" fmla="*/ 10690847 w 20594101"/>
              <a:gd name="connsiteY3" fmla="*/ 1581405 h 8721905"/>
              <a:gd name="connisteX4" fmla="*/ 13567397 w 20594101"/>
              <a:gd name="connsiteY4" fmla="*/ 1562355 h 8721905"/>
              <a:gd name="connisteX5" fmla="*/ 17148797 w 20594101"/>
              <a:gd name="connsiteY5" fmla="*/ 647955 h 8721905"/>
              <a:gd name="connisteX6" fmla="*/ 18882347 w 20594101"/>
              <a:gd name="connsiteY6" fmla="*/ 705105 h 8721905"/>
              <a:gd name="connisteX7" fmla="*/ 19015697 w 20594101"/>
              <a:gd name="connsiteY7" fmla="*/ 7944105 h 8721905"/>
              <a:gd name="connisteX8" fmla="*/ 1680832 w 20594101"/>
              <a:gd name="connsiteY8" fmla="*/ 7658355 h 8721905"/>
              <a:gd name="connisteX9" fmla="*/ 1814182 w 20594101"/>
              <a:gd name="connsiteY9" fmla="*/ 3124455 h 87219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rect l="l" t="t" r="r" b="b"/>
            <a:pathLst>
              <a:path w="19200" h="8016">
                <a:moveTo>
                  <a:pt x="19200" y="0"/>
                </a:moveTo>
                <a:lnTo>
                  <a:pt x="19200" y="8016"/>
                </a:lnTo>
                <a:lnTo>
                  <a:pt x="0" y="8016"/>
                </a:lnTo>
                <a:lnTo>
                  <a:pt x="0" y="2267"/>
                </a:lnTo>
                <a:lnTo>
                  <a:pt x="30" y="2266"/>
                </a:lnTo>
                <a:cubicBezTo>
                  <a:pt x="812" y="2233"/>
                  <a:pt x="1599" y="2230"/>
                  <a:pt x="2300" y="2133"/>
                </a:cubicBezTo>
                <a:cubicBezTo>
                  <a:pt x="4340" y="1851"/>
                  <a:pt x="4856" y="2409"/>
                  <a:pt x="6440" y="2223"/>
                </a:cubicBezTo>
                <a:cubicBezTo>
                  <a:pt x="8024" y="2037"/>
                  <a:pt x="8558" y="1413"/>
                  <a:pt x="10220" y="1203"/>
                </a:cubicBezTo>
                <a:cubicBezTo>
                  <a:pt x="11882" y="993"/>
                  <a:pt x="12716" y="1467"/>
                  <a:pt x="14750" y="1173"/>
                </a:cubicBezTo>
                <a:cubicBezTo>
                  <a:pt x="16308" y="948"/>
                  <a:pt x="17805" y="382"/>
                  <a:pt x="19173" y="7"/>
                </a:cubicBezTo>
                <a:lnTo>
                  <a:pt x="19200" y="0"/>
                </a:lnTo>
                <a:close/>
              </a:path>
            </a:pathLst>
          </a:custGeom>
          <a:gradFill>
            <a:gsLst>
              <a:gs pos="0">
                <a:schemeClr val="accent1">
                  <a:alpha val="44000"/>
                </a:schemeClr>
              </a:gs>
              <a:gs pos="100000">
                <a:schemeClr val="accent1">
                  <a:alpha val="0"/>
                </a:schemeClr>
              </a:gs>
              <a:gs pos="68000">
                <a:schemeClr val="accent1">
                  <a:alpha val="10000"/>
                </a:schemeClr>
              </a:gs>
            </a:gsLst>
            <a:lin ang="5100000" scaled="0"/>
          </a:gradFill>
          <a:ln w="635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4" name="椭圆 13"/>
          <p:cNvSpPr/>
          <p:nvPr/>
        </p:nvSpPr>
        <p:spPr>
          <a:xfrm>
            <a:off x="1558290" y="3620770"/>
            <a:ext cx="257175" cy="257175"/>
          </a:xfrm>
          <a:prstGeom prst="ellipse">
            <a:avLst/>
          </a:prstGeom>
          <a:gradFill>
            <a:gsLst>
              <a:gs pos="0">
                <a:schemeClr val="bg2">
                  <a:lumMod val="75000"/>
                </a:schemeClr>
              </a:gs>
              <a:gs pos="100000">
                <a:schemeClr val="bg2">
                  <a:lumMod val="50000"/>
                </a:schemeClr>
              </a:gs>
            </a:gsLst>
            <a:lin ang="2700000" scaled="0"/>
          </a:gradFill>
          <a:ln>
            <a:noFill/>
          </a:ln>
          <a:effectLst>
            <a:outerShdw blurRad="1524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15" name="椭圆 14"/>
          <p:cNvSpPr/>
          <p:nvPr/>
        </p:nvSpPr>
        <p:spPr>
          <a:xfrm>
            <a:off x="1603375" y="3665855"/>
            <a:ext cx="167005" cy="16700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3" name="椭圆 22"/>
          <p:cNvSpPr/>
          <p:nvPr/>
        </p:nvSpPr>
        <p:spPr>
          <a:xfrm>
            <a:off x="4497070" y="3589020"/>
            <a:ext cx="257175" cy="257175"/>
          </a:xfrm>
          <a:prstGeom prst="ellipse">
            <a:avLst/>
          </a:prstGeom>
          <a:gradFill>
            <a:gsLst>
              <a:gs pos="0">
                <a:schemeClr val="bg2">
                  <a:lumMod val="75000"/>
                </a:schemeClr>
              </a:gs>
              <a:gs pos="100000">
                <a:schemeClr val="bg2">
                  <a:lumMod val="50000"/>
                </a:schemeClr>
              </a:gs>
            </a:gsLst>
            <a:lin ang="2700000" scaled="0"/>
          </a:gradFill>
          <a:ln>
            <a:noFill/>
          </a:ln>
          <a:effectLst>
            <a:outerShdw blurRad="1524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4" name="椭圆 23"/>
          <p:cNvSpPr/>
          <p:nvPr/>
        </p:nvSpPr>
        <p:spPr>
          <a:xfrm>
            <a:off x="4542155" y="3634105"/>
            <a:ext cx="167005" cy="16700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6" name="椭圆 25"/>
          <p:cNvSpPr/>
          <p:nvPr/>
        </p:nvSpPr>
        <p:spPr>
          <a:xfrm>
            <a:off x="7435850" y="3101340"/>
            <a:ext cx="257175" cy="257175"/>
          </a:xfrm>
          <a:prstGeom prst="ellipse">
            <a:avLst/>
          </a:prstGeom>
          <a:gradFill>
            <a:gsLst>
              <a:gs pos="0">
                <a:schemeClr val="bg2">
                  <a:lumMod val="75000"/>
                </a:schemeClr>
              </a:gs>
              <a:gs pos="100000">
                <a:schemeClr val="bg2">
                  <a:lumMod val="50000"/>
                </a:schemeClr>
              </a:gs>
            </a:gsLst>
            <a:lin ang="2700000" scaled="0"/>
          </a:gradFill>
          <a:ln>
            <a:noFill/>
          </a:ln>
          <a:effectLst>
            <a:outerShdw blurRad="1524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7" name="椭圆 26"/>
          <p:cNvSpPr/>
          <p:nvPr/>
        </p:nvSpPr>
        <p:spPr>
          <a:xfrm>
            <a:off x="7480935" y="3146425"/>
            <a:ext cx="167005" cy="16700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29" name="椭圆 28"/>
          <p:cNvSpPr/>
          <p:nvPr/>
        </p:nvSpPr>
        <p:spPr>
          <a:xfrm>
            <a:off x="10374630" y="2908935"/>
            <a:ext cx="257175" cy="257175"/>
          </a:xfrm>
          <a:prstGeom prst="ellipse">
            <a:avLst/>
          </a:prstGeom>
          <a:gradFill>
            <a:gsLst>
              <a:gs pos="0">
                <a:schemeClr val="bg2">
                  <a:lumMod val="75000"/>
                </a:schemeClr>
              </a:gs>
              <a:gs pos="100000">
                <a:schemeClr val="bg2">
                  <a:lumMod val="50000"/>
                </a:schemeClr>
              </a:gs>
            </a:gsLst>
            <a:lin ang="2700000" scaled="0"/>
          </a:gradFill>
          <a:ln>
            <a:noFill/>
          </a:ln>
          <a:effectLst>
            <a:outerShdw blurRad="152400" algn="ctr" rotWithShape="0">
              <a:schemeClr val="bg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1" name="椭圆 30"/>
          <p:cNvSpPr/>
          <p:nvPr/>
        </p:nvSpPr>
        <p:spPr>
          <a:xfrm>
            <a:off x="10419715" y="2954020"/>
            <a:ext cx="167005" cy="167005"/>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
        <p:nvSpPr>
          <p:cNvPr id="32" name="文本框 31"/>
          <p:cNvSpPr txBox="1"/>
          <p:nvPr/>
        </p:nvSpPr>
        <p:spPr>
          <a:xfrm>
            <a:off x="914400" y="3129372"/>
            <a:ext cx="1545590" cy="466859"/>
          </a:xfrm>
          <a:prstGeom prst="rect">
            <a:avLst/>
          </a:prstGeom>
          <a:noFill/>
        </p:spPr>
        <p:txBody>
          <a:bodyPr wrap="square"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3" name="文本框 32"/>
          <p:cNvSpPr txBox="1"/>
          <p:nvPr/>
        </p:nvSpPr>
        <p:spPr>
          <a:xfrm>
            <a:off x="3852545" y="3078572"/>
            <a:ext cx="1545590" cy="466859"/>
          </a:xfrm>
          <a:prstGeom prst="rect">
            <a:avLst/>
          </a:prstGeom>
          <a:noFill/>
        </p:spPr>
        <p:txBody>
          <a:bodyPr wrap="square"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4" name="文本框 33"/>
          <p:cNvSpPr txBox="1"/>
          <p:nvPr/>
        </p:nvSpPr>
        <p:spPr>
          <a:xfrm>
            <a:off x="6791325" y="2520407"/>
            <a:ext cx="1545590" cy="466859"/>
          </a:xfrm>
          <a:prstGeom prst="rect">
            <a:avLst/>
          </a:prstGeom>
          <a:noFill/>
        </p:spPr>
        <p:txBody>
          <a:bodyPr wrap="square"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5" name="文本框 34"/>
          <p:cNvSpPr txBox="1"/>
          <p:nvPr/>
        </p:nvSpPr>
        <p:spPr>
          <a:xfrm>
            <a:off x="9730105" y="2308317"/>
            <a:ext cx="1545590" cy="466859"/>
          </a:xfrm>
          <a:prstGeom prst="rect">
            <a:avLst/>
          </a:prstGeom>
          <a:noFill/>
        </p:spPr>
        <p:txBody>
          <a:bodyPr wrap="square" rtlCol="0">
            <a:spAutoFit/>
          </a:bodyPr>
          <a:lstStyle/>
          <a:p>
            <a:pPr algn="ctr">
              <a:lnSpc>
                <a:spcPct val="130000"/>
              </a:lnSpc>
            </a:pPr>
            <a:r>
              <a:rPr lang="zh-CN" altLang="en-US" sz="2000">
                <a:solidFill>
                  <a:schemeClr val="accent1"/>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请输入标题</a:t>
            </a:r>
          </a:p>
        </p:txBody>
      </p:sp>
      <p:sp>
        <p:nvSpPr>
          <p:cNvPr id="36" name="文本框 35"/>
          <p:cNvSpPr txBox="1"/>
          <p:nvPr/>
        </p:nvSpPr>
        <p:spPr>
          <a:xfrm>
            <a:off x="737870" y="3940175"/>
            <a:ext cx="1898650" cy="1194686"/>
          </a:xfrm>
          <a:prstGeom prst="rect">
            <a:avLst/>
          </a:prstGeom>
          <a:noFill/>
        </p:spPr>
        <p:txBody>
          <a:bodyPr wrap="square"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38" name="文本框 37"/>
          <p:cNvSpPr txBox="1"/>
          <p:nvPr/>
        </p:nvSpPr>
        <p:spPr>
          <a:xfrm>
            <a:off x="3676650" y="3929380"/>
            <a:ext cx="1898650" cy="1194686"/>
          </a:xfrm>
          <a:prstGeom prst="rect">
            <a:avLst/>
          </a:prstGeom>
          <a:noFill/>
        </p:spPr>
        <p:txBody>
          <a:bodyPr wrap="square"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39" name="文本框 38"/>
          <p:cNvSpPr txBox="1"/>
          <p:nvPr/>
        </p:nvSpPr>
        <p:spPr>
          <a:xfrm>
            <a:off x="6615430" y="3347720"/>
            <a:ext cx="1898650" cy="1194686"/>
          </a:xfrm>
          <a:prstGeom prst="rect">
            <a:avLst/>
          </a:prstGeom>
          <a:noFill/>
        </p:spPr>
        <p:txBody>
          <a:bodyPr wrap="square"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40" name="文本框 39"/>
          <p:cNvSpPr txBox="1"/>
          <p:nvPr/>
        </p:nvSpPr>
        <p:spPr>
          <a:xfrm>
            <a:off x="9554210" y="3119120"/>
            <a:ext cx="1898650" cy="1194686"/>
          </a:xfrm>
          <a:prstGeom prst="rect">
            <a:avLst/>
          </a:prstGeom>
          <a:noFill/>
        </p:spPr>
        <p:txBody>
          <a:bodyPr wrap="square" rtlCol="0">
            <a:spAutoFit/>
          </a:bodyPr>
          <a:lstStyle/>
          <a:p>
            <a:pPr algn="ctr">
              <a:lnSpc>
                <a:spcPct val="130000"/>
              </a:lnSpc>
            </a:pPr>
            <a:r>
              <a:rPr lang="zh-CN" altLang="en-US" sz="1400">
                <a:solidFill>
                  <a:schemeClr val="tx1">
                    <a:lumMod val="85000"/>
                    <a:lumOff val="15000"/>
                  </a:schemeClr>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请输入正文内容请输入正文内容请输入正文内容请输入正文内容请输入正文内容</a:t>
            </a:r>
          </a:p>
        </p:txBody>
      </p:sp>
      <p:sp>
        <p:nvSpPr>
          <p:cNvPr id="22" name="TextBox 1">
            <a:extLst>
              <a:ext uri="{FF2B5EF4-FFF2-40B4-BE49-F238E27FC236}">
                <a16:creationId xmlns:a16="http://schemas.microsoft.com/office/drawing/2014/main" id="{D66CEB92-A6EA-4C20-8B90-2795E12F1C0E}"/>
              </a:ext>
            </a:extLst>
          </p:cNvPr>
          <p:cNvSpPr txBox="1"/>
          <p:nvPr/>
        </p:nvSpPr>
        <p:spPr>
          <a:xfrm>
            <a:off x="600075" y="388198"/>
            <a:ext cx="2462213" cy="533479"/>
          </a:xfrm>
          <a:prstGeom prst="rect">
            <a:avLst/>
          </a:prstGeom>
          <a:noFill/>
        </p:spPr>
        <p:txBody>
          <a:bodyPr wrap="none" lIns="0" tIns="0" rIns="0" rtlCol="0">
            <a:spAutoFit/>
          </a:bodyPr>
          <a:lstStyle/>
          <a:p>
            <a:pPr marL="0" marR="0" lvl="0" indent="0" algn="l" defTabSz="914400" rtl="0" eaLnBrk="1" fontAlgn="auto" latinLnBrk="0" hangingPunct="1">
              <a:lnSpc>
                <a:spcPts val="3810"/>
              </a:lnSpc>
              <a:spcBef>
                <a:spcPts val="0"/>
              </a:spcBef>
              <a:spcAft>
                <a:spcPts val="0"/>
              </a:spcAft>
              <a:buClrTx/>
              <a:buSzTx/>
              <a:buFontTx/>
              <a:buNone/>
              <a:tabLst/>
              <a:defRPr/>
            </a:pPr>
            <a:r>
              <a:rPr lang="zh-CN" altLang="en-US" sz="3200" b="1">
                <a:solidFill>
                  <a:prstClr val="black"/>
                </a:solidFill>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rPr>
              <a:t>输入您的标题</a:t>
            </a:r>
            <a:endParaRPr kumimoji="0" lang="en-US" altLang="zh-CN" sz="3200" b="1"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OPPOSans M" panose="00020600040101010101" pitchFamily="18" charset="-122"/>
              <a:sym typeface="OPPOSans M" panose="00020600040101010101" pitchFamily="18"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40.xml><?xml version="1.0" encoding="utf-8"?>
<p:tagLst xmlns:a="http://schemas.openxmlformats.org/drawingml/2006/main" xmlns:r="http://schemas.openxmlformats.org/officeDocument/2006/relationships" xmlns:p="http://schemas.openxmlformats.org/presentationml/2006/main">
  <p:tag name="PA" val="v5.2.11"/>
</p:tagLst>
</file>

<file path=ppt/tags/tag41.xml><?xml version="1.0" encoding="utf-8"?>
<p:tagLst xmlns:a="http://schemas.openxmlformats.org/drawingml/2006/main" xmlns:r="http://schemas.openxmlformats.org/officeDocument/2006/relationships" xmlns:p="http://schemas.openxmlformats.org/presentationml/2006/main">
  <p:tag name="PA" val="v5.2.11"/>
</p:tagLst>
</file>

<file path=ppt/tags/tag42.xml><?xml version="1.0" encoding="utf-8"?>
<p:tagLst xmlns:a="http://schemas.openxmlformats.org/drawingml/2006/main" xmlns:r="http://schemas.openxmlformats.org/officeDocument/2006/relationships" xmlns:p="http://schemas.openxmlformats.org/presentationml/2006/main">
  <p:tag name="PA" val="v5.2.11"/>
</p:tagLst>
</file>

<file path=ppt/tags/tag43.xml><?xml version="1.0" encoding="utf-8"?>
<p:tagLst xmlns:a="http://schemas.openxmlformats.org/drawingml/2006/main" xmlns:r="http://schemas.openxmlformats.org/officeDocument/2006/relationships" xmlns:p="http://schemas.openxmlformats.org/presentationml/2006/main">
  <p:tag name="PA" val="v5.2.11"/>
</p:tagLst>
</file>

<file path=ppt/tags/tag44.xml><?xml version="1.0" encoding="utf-8"?>
<p:tagLst xmlns:a="http://schemas.openxmlformats.org/drawingml/2006/main" xmlns:r="http://schemas.openxmlformats.org/officeDocument/2006/relationships" xmlns:p="http://schemas.openxmlformats.org/presentationml/2006/main">
  <p:tag name="PA" val="v5.2.11"/>
</p:tagLst>
</file>

<file path=ppt/tags/tag45.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ISLIDE.ICON" val="#120587;#158805;#139391;#23410;#113660;#50908;#394295;#88746;"/>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1_Office 主题​​">
  <a:themeElements>
    <a:clrScheme name="浅色通用">
      <a:dk1>
        <a:srgbClr val="000000"/>
      </a:dk1>
      <a:lt1>
        <a:srgbClr val="FFFFFF"/>
      </a:lt1>
      <a:dk2>
        <a:srgbClr val="000000"/>
      </a:dk2>
      <a:lt2>
        <a:srgbClr val="FFFFFF"/>
      </a:lt2>
      <a:accent1>
        <a:srgbClr val="036DFE"/>
      </a:accent1>
      <a:accent2>
        <a:srgbClr val="0434FE"/>
      </a:accent2>
      <a:accent3>
        <a:srgbClr val="4B04FE"/>
      </a:accent3>
      <a:accent4>
        <a:srgbClr val="FFEDCE"/>
      </a:accent4>
      <a:accent5>
        <a:srgbClr val="5B9BD5"/>
      </a:accent5>
      <a:accent6>
        <a:srgbClr val="70AD47"/>
      </a:accent6>
      <a:hlink>
        <a:srgbClr val="008CAC"/>
      </a:hlink>
      <a:folHlink>
        <a:srgbClr val="BFBFBF"/>
      </a:folHlink>
    </a:clrScheme>
    <a:fontScheme name="自定义 5">
      <a:majorFont>
        <a:latin typeface="OPPOSans H"/>
        <a:ea typeface="OPPOSans M"/>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TotalTime>
  <Words>1270</Words>
  <Application>Microsoft Office PowerPoint</Application>
  <PresentationFormat>宽屏</PresentationFormat>
  <Paragraphs>174</Paragraphs>
  <Slides>22</Slides>
  <Notes>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OPPOSans H</vt:lpstr>
      <vt:lpstr>OPPOSans M</vt:lpstr>
      <vt:lpstr>OPPOSans R</vt:lpstr>
      <vt:lpstr>等线</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极简蓝商务风工作总结报告ppt模板</dc:title>
  <dc:creator>落子无悔PPT</dc:creator>
  <cp:keywords>51PPT模板网</cp:keywords>
  <dc:description>www.51pptmoban.com</dc:description>
  <cp:lastModifiedBy>Win user</cp:lastModifiedBy>
  <cp:revision>5</cp:revision>
  <dcterms:created xsi:type="dcterms:W3CDTF">2022-05-08T08:36:15Z</dcterms:created>
  <dcterms:modified xsi:type="dcterms:W3CDTF">2022-05-09T14:55:33Z</dcterms:modified>
</cp:coreProperties>
</file>