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2.xml" ContentType="application/vnd.openxmlformats-officedocument.presentationml.notesSlide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6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7.xml" ContentType="application/vnd.openxmlformats-officedocument.presentationml.notesSlide+xml"/>
  <Override PartName="/ppt/tags/tag45.xml" ContentType="application/vnd.openxmlformats-officedocument.presentationml.tags+xml"/>
  <Override PartName="/ppt/notesSlides/notesSlide18.xml" ContentType="application/vnd.openxmlformats-officedocument.presentationml.notesSlide+xml"/>
  <Override PartName="/ppt/tags/tag46.xml" ContentType="application/vnd.openxmlformats-officedocument.presentationml.tags+xml"/>
  <Override PartName="/ppt/notesSlides/notesSlide19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0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1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22.xml" ContentType="application/vnd.openxmlformats-officedocument.presentationml.notesSlide+xml"/>
  <Override PartName="/ppt/tags/tag62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88" r:id="rId3"/>
    <p:sldId id="289" r:id="rId4"/>
    <p:sldId id="290" r:id="rId5"/>
    <p:sldId id="292" r:id="rId6"/>
    <p:sldId id="293" r:id="rId7"/>
    <p:sldId id="294" r:id="rId8"/>
    <p:sldId id="296" r:id="rId9"/>
    <p:sldId id="295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8" r:id="rId20"/>
    <p:sldId id="306" r:id="rId21"/>
    <p:sldId id="307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3B43"/>
    <a:srgbClr val="A3BBAD"/>
    <a:srgbClr val="65532F"/>
    <a:srgbClr val="312509"/>
    <a:srgbClr val="998E76"/>
    <a:srgbClr val="357266"/>
    <a:srgbClr val="CFDBD4"/>
    <a:srgbClr val="CA9825"/>
    <a:srgbClr val="C8D6CE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6" autoAdjust="0"/>
    <p:restoredTop sz="88035" autoAdjust="0"/>
  </p:normalViewPr>
  <p:slideViewPr>
    <p:cSldViewPr snapToGrid="0" showGuides="1">
      <p:cViewPr>
        <p:scale>
          <a:sx n="75" d="100"/>
          <a:sy n="75" d="100"/>
        </p:scale>
        <p:origin x="1554" y="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199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22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686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63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707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002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11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307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85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20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90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05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791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379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957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50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0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00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45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71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72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61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72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54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F7AB3D7-0254-40BB-BB7A-CC6F73CE86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8DD1C80A-5558-4196-726F-D1F213383B5E}"/>
              </a:ext>
            </a:extLst>
          </p:cNvPr>
          <p:cNvSpPr/>
          <p:nvPr userDrawn="1"/>
        </p:nvSpPr>
        <p:spPr>
          <a:xfrm>
            <a:off x="10661285" y="5695507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BF1025C-C316-CD29-C714-2B49B3C774B4}"/>
              </a:ext>
            </a:extLst>
          </p:cNvPr>
          <p:cNvSpPr/>
          <p:nvPr userDrawn="1"/>
        </p:nvSpPr>
        <p:spPr>
          <a:xfrm>
            <a:off x="-541058" y="-398067"/>
            <a:ext cx="2228716" cy="222871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5167A5CC-B065-9574-A553-B10593978C1C}"/>
              </a:ext>
            </a:extLst>
          </p:cNvPr>
          <p:cNvSpPr/>
          <p:nvPr userDrawn="1"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17EDBF-9664-C722-F924-13FF0A3A237B}"/>
              </a:ext>
            </a:extLst>
          </p:cNvPr>
          <p:cNvSpPr/>
          <p:nvPr userDrawn="1"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5CDA685-A494-BBFE-73DF-E8F04ABF6E3D}"/>
              </a:ext>
            </a:extLst>
          </p:cNvPr>
          <p:cNvGrpSpPr/>
          <p:nvPr userDrawn="1"/>
        </p:nvGrpSpPr>
        <p:grpSpPr>
          <a:xfrm>
            <a:off x="10172468" y="5685658"/>
            <a:ext cx="977634" cy="776406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9142EB9-D5BE-4614-D662-33D32C673B39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30BD05D-5212-68B1-1587-052A6F46CD3F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186A603-607C-B895-5451-E3D29296E43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D03E504-2C4F-6DEE-ED7C-DEFAB93A94A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41A6AAB-BCD2-2E38-BB20-37F80BCD922A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90224393-8055-8738-420E-54C80D4215A9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D2DFBA0-1AC7-8F76-3E34-C155C6939AC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BE18D0A-5EA2-0310-C30C-AED056FDE6C6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C77AD833-DB76-ABC2-A52F-C0F114AD568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F1546CE-640C-61AE-28E8-C0C4350F021F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2ADB40B5-EFE1-A269-F62E-B3F203191E5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18E00D77-B6A3-A5BF-A018-F33FF6126621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28B9C4D-5930-6646-3634-4C029624722C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53FD63B-F61C-A505-F209-20DC7660F810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5B9584A-46AC-EF29-6D30-AF9604653F2B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5AE80F1D-BD75-B930-091D-B8A5B6353A2A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A3B6915-2634-F5DE-CECC-FF9D486DC9EC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FC701B7-D976-66BD-F524-32BE816541D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0BCC5F8-EE89-CFE1-4769-8CBFA074D7D3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574769E-9586-0413-3A9D-DA65B66E5E0C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27C8B35-257A-0E98-D8F3-91E08EBDC8B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C5E733-8C74-3985-E279-790950E5675A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EF51C58-A150-44A8-FEB5-5A300392495D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176CBEB-190B-5CCF-2985-56693150173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68CE13A-D99B-D0A3-1CF3-CAA636BADD5D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E9B99C5-9933-7811-3A7E-CFDF9F3EF86C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4BAC86D6-4D1C-FEA5-7839-CB9729BFA2C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FCCD385-530D-73D9-81C4-95E36B26E99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9E6C09D-8A06-CA70-56D2-C6386A571F23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A3D59D3-9399-D23F-B611-4BCDAE6A4AA5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B3532A66-6DCC-170F-ED5D-D66E237455D3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43AB8701-1D13-BBDA-E935-CBEB2F855136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9E1A43B-5383-E4E3-11BC-A43111D97207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D1E40A3-2F08-D7D6-98E5-F5C45F256CDD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7488888-84FB-298B-B20C-797D7579AAD6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330050" y="3964053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628354" y="-1735632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601569" y="5327267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2840862" y="1841379"/>
            <a:ext cx="64891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课题研究论文答辩</a:t>
            </a:r>
            <a:endParaRPr lang="en-US" altLang="zh-CN" sz="6000" b="1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89076" y="3142103"/>
            <a:ext cx="6033938" cy="57768"/>
            <a:chOff x="5195422" y="3963496"/>
            <a:chExt cx="6033938" cy="57768"/>
          </a:xfrm>
          <a:solidFill>
            <a:schemeClr val="bg1">
              <a:lumMod val="50000"/>
            </a:schemeClr>
          </a:solidFill>
        </p:grpSpPr>
        <p:sp>
          <p:nvSpPr>
            <p:cNvPr id="6" name="任意多边形 16"/>
            <p:cNvSpPr/>
            <p:nvPr/>
          </p:nvSpPr>
          <p:spPr>
            <a:xfrm flipV="1">
              <a:off x="5195422" y="3963496"/>
              <a:ext cx="6033938" cy="57768"/>
            </a:xfrm>
            <a:custGeom>
              <a:avLst/>
              <a:gdLst>
                <a:gd name="connsiteX0" fmla="*/ 0 w 5863771"/>
                <a:gd name="connsiteY0" fmla="*/ 0 h 0"/>
                <a:gd name="connsiteX1" fmla="*/ 58057 w 5863771"/>
                <a:gd name="connsiteY1" fmla="*/ 0 h 0"/>
                <a:gd name="connsiteX2" fmla="*/ 5863771 w 5863771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3771">
                  <a:moveTo>
                    <a:pt x="0" y="0"/>
                  </a:moveTo>
                  <a:lnTo>
                    <a:pt x="58057" y="0"/>
                  </a:lnTo>
                  <a:lnTo>
                    <a:pt x="5863771" y="0"/>
                  </a:lnTo>
                </a:path>
              </a:pathLst>
            </a:custGeom>
            <a:grpFill/>
            <a:ln>
              <a:solidFill>
                <a:srgbClr val="6553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圆角矩形 17"/>
            <p:cNvSpPr/>
            <p:nvPr/>
          </p:nvSpPr>
          <p:spPr>
            <a:xfrm>
              <a:off x="7456740" y="3963496"/>
              <a:ext cx="1511300" cy="57767"/>
            </a:xfrm>
            <a:prstGeom prst="roundRect">
              <a:avLst/>
            </a:prstGeom>
            <a:solidFill>
              <a:srgbClr val="6553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983883" y="3406198"/>
            <a:ext cx="4224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学术汇报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毕业总结 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开题报告</a:t>
            </a: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185447" y="4173662"/>
            <a:ext cx="329894" cy="333006"/>
            <a:chOff x="0" y="0"/>
            <a:chExt cx="881859" cy="881859"/>
          </a:xfrm>
          <a:solidFill>
            <a:srgbClr val="998E76"/>
          </a:solidFill>
        </p:grpSpPr>
        <p:sp>
          <p:nvSpPr>
            <p:cNvPr id="16" name="Freeform 22"/>
            <p:cNvSpPr>
              <a:spLocks noEditPoints="1" noChangeArrowheads="1"/>
            </p:cNvSpPr>
            <p:nvPr/>
          </p:nvSpPr>
          <p:spPr bwMode="auto">
            <a:xfrm>
              <a:off x="0" y="0"/>
              <a:ext cx="881859" cy="881859"/>
            </a:xfrm>
            <a:custGeom>
              <a:avLst/>
              <a:gdLst>
                <a:gd name="T0" fmla="*/ 155 w 311"/>
                <a:gd name="T1" fmla="*/ 0 h 311"/>
                <a:gd name="T2" fmla="*/ 0 w 311"/>
                <a:gd name="T3" fmla="*/ 155 h 311"/>
                <a:gd name="T4" fmla="*/ 155 w 311"/>
                <a:gd name="T5" fmla="*/ 311 h 311"/>
                <a:gd name="T6" fmla="*/ 311 w 311"/>
                <a:gd name="T7" fmla="*/ 155 h 311"/>
                <a:gd name="T8" fmla="*/ 155 w 311"/>
                <a:gd name="T9" fmla="*/ 0 h 311"/>
                <a:gd name="T10" fmla="*/ 155 w 311"/>
                <a:gd name="T11" fmla="*/ 289 h 311"/>
                <a:gd name="T12" fmla="*/ 21 w 311"/>
                <a:gd name="T13" fmla="*/ 155 h 311"/>
                <a:gd name="T14" fmla="*/ 155 w 311"/>
                <a:gd name="T15" fmla="*/ 21 h 311"/>
                <a:gd name="T16" fmla="*/ 289 w 311"/>
                <a:gd name="T17" fmla="*/ 155 h 311"/>
                <a:gd name="T18" fmla="*/ 155 w 311"/>
                <a:gd name="T19" fmla="*/ 289 h 3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1"/>
                <a:gd name="T31" fmla="*/ 0 h 311"/>
                <a:gd name="T32" fmla="*/ 311 w 311"/>
                <a:gd name="T33" fmla="*/ 311 h 3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1" h="311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1"/>
                    <a:pt x="70" y="311"/>
                    <a:pt x="155" y="311"/>
                  </a:cubicBezTo>
                  <a:cubicBezTo>
                    <a:pt x="241" y="311"/>
                    <a:pt x="311" y="241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moveTo>
                    <a:pt x="155" y="289"/>
                  </a:moveTo>
                  <a:cubicBezTo>
                    <a:pt x="81" y="289"/>
                    <a:pt x="21" y="229"/>
                    <a:pt x="21" y="155"/>
                  </a:cubicBezTo>
                  <a:cubicBezTo>
                    <a:pt x="21" y="81"/>
                    <a:pt x="81" y="21"/>
                    <a:pt x="155" y="21"/>
                  </a:cubicBezTo>
                  <a:cubicBezTo>
                    <a:pt x="229" y="21"/>
                    <a:pt x="289" y="81"/>
                    <a:pt x="289" y="155"/>
                  </a:cubicBezTo>
                  <a:cubicBezTo>
                    <a:pt x="289" y="229"/>
                    <a:pt x="229" y="289"/>
                    <a:pt x="155" y="2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3"/>
            <p:cNvSpPr>
              <a:spLocks noChangeArrowheads="1"/>
            </p:cNvSpPr>
            <p:nvPr/>
          </p:nvSpPr>
          <p:spPr bwMode="auto">
            <a:xfrm>
              <a:off x="235162" y="70789"/>
              <a:ext cx="430731" cy="428331"/>
            </a:xfrm>
            <a:custGeom>
              <a:avLst/>
              <a:gdLst>
                <a:gd name="T0" fmla="*/ 145 w 152"/>
                <a:gd name="T1" fmla="*/ 53 h 151"/>
                <a:gd name="T2" fmla="*/ 144 w 152"/>
                <a:gd name="T3" fmla="*/ 52 h 151"/>
                <a:gd name="T4" fmla="*/ 125 w 152"/>
                <a:gd name="T5" fmla="*/ 52 h 151"/>
                <a:gd name="T6" fmla="*/ 77 w 152"/>
                <a:gd name="T7" fmla="*/ 106 h 151"/>
                <a:gd name="T8" fmla="*/ 31 w 152"/>
                <a:gd name="T9" fmla="*/ 12 h 151"/>
                <a:gd name="T10" fmla="*/ 11 w 152"/>
                <a:gd name="T11" fmla="*/ 4 h 151"/>
                <a:gd name="T12" fmla="*/ 10 w 152"/>
                <a:gd name="T13" fmla="*/ 4 h 151"/>
                <a:gd name="T14" fmla="*/ 4 w 152"/>
                <a:gd name="T15" fmla="*/ 25 h 151"/>
                <a:gd name="T16" fmla="*/ 60 w 152"/>
                <a:gd name="T17" fmla="*/ 140 h 151"/>
                <a:gd name="T18" fmla="*/ 79 w 152"/>
                <a:gd name="T19" fmla="*/ 148 h 151"/>
                <a:gd name="T20" fmla="*/ 79 w 152"/>
                <a:gd name="T21" fmla="*/ 148 h 151"/>
                <a:gd name="T22" fmla="*/ 80 w 152"/>
                <a:gd name="T23" fmla="*/ 148 h 151"/>
                <a:gd name="T24" fmla="*/ 81 w 152"/>
                <a:gd name="T25" fmla="*/ 147 h 151"/>
                <a:gd name="T26" fmla="*/ 87 w 152"/>
                <a:gd name="T27" fmla="*/ 141 h 151"/>
                <a:gd name="T28" fmla="*/ 148 w 152"/>
                <a:gd name="T29" fmla="*/ 72 h 151"/>
                <a:gd name="T30" fmla="*/ 145 w 152"/>
                <a:gd name="T31" fmla="*/ 53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1"/>
                <a:gd name="T50" fmla="*/ 152 w 152"/>
                <a:gd name="T51" fmla="*/ 151 h 1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1">
                  <a:moveTo>
                    <a:pt x="145" y="53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8" y="47"/>
                    <a:pt x="129" y="47"/>
                    <a:pt x="125" y="52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7" y="4"/>
                    <a:pt x="18" y="0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8"/>
                    <a:pt x="0" y="17"/>
                    <a:pt x="4" y="25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3" y="148"/>
                    <a:pt x="72" y="151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80" y="148"/>
                    <a:pt x="80" y="148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4" y="146"/>
                    <a:pt x="86" y="144"/>
                    <a:pt x="87" y="141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2" y="67"/>
                    <a:pt x="151" y="59"/>
                    <a:pt x="145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Freeform 9"/>
          <p:cNvSpPr>
            <a:spLocks noChangeAspect="1" noEditPoints="1" noChangeArrowheads="1"/>
          </p:cNvSpPr>
          <p:nvPr/>
        </p:nvSpPr>
        <p:spPr bwMode="auto">
          <a:xfrm>
            <a:off x="5925101" y="4173660"/>
            <a:ext cx="361886" cy="333007"/>
          </a:xfrm>
          <a:custGeom>
            <a:avLst/>
            <a:gdLst>
              <a:gd name="T0" fmla="*/ 141 w 181"/>
              <a:gd name="T1" fmla="*/ 0 h 165"/>
              <a:gd name="T2" fmla="*/ 149 w 181"/>
              <a:gd name="T3" fmla="*/ 8 h 165"/>
              <a:gd name="T4" fmla="*/ 134 w 181"/>
              <a:gd name="T5" fmla="*/ 47 h 165"/>
              <a:gd name="T6" fmla="*/ 33 w 181"/>
              <a:gd name="T7" fmla="*/ 14 h 165"/>
              <a:gd name="T8" fmla="*/ 39 w 181"/>
              <a:gd name="T9" fmla="*/ 20 h 165"/>
              <a:gd name="T10" fmla="*/ 51 w 181"/>
              <a:gd name="T11" fmla="*/ 31 h 165"/>
              <a:gd name="T12" fmla="*/ 33 w 181"/>
              <a:gd name="T13" fmla="*/ 39 h 165"/>
              <a:gd name="T14" fmla="*/ 39 w 181"/>
              <a:gd name="T15" fmla="*/ 45 h 165"/>
              <a:gd name="T16" fmla="*/ 51 w 181"/>
              <a:gd name="T17" fmla="*/ 55 h 165"/>
              <a:gd name="T18" fmla="*/ 33 w 181"/>
              <a:gd name="T19" fmla="*/ 63 h 165"/>
              <a:gd name="T20" fmla="*/ 39 w 181"/>
              <a:gd name="T21" fmla="*/ 67 h 165"/>
              <a:gd name="T22" fmla="*/ 51 w 181"/>
              <a:gd name="T23" fmla="*/ 77 h 165"/>
              <a:gd name="T24" fmla="*/ 33 w 181"/>
              <a:gd name="T25" fmla="*/ 86 h 165"/>
              <a:gd name="T26" fmla="*/ 39 w 181"/>
              <a:gd name="T27" fmla="*/ 90 h 165"/>
              <a:gd name="T28" fmla="*/ 51 w 181"/>
              <a:gd name="T29" fmla="*/ 100 h 165"/>
              <a:gd name="T30" fmla="*/ 33 w 181"/>
              <a:gd name="T31" fmla="*/ 110 h 165"/>
              <a:gd name="T32" fmla="*/ 39 w 181"/>
              <a:gd name="T33" fmla="*/ 116 h 165"/>
              <a:gd name="T34" fmla="*/ 51 w 181"/>
              <a:gd name="T35" fmla="*/ 126 h 165"/>
              <a:gd name="T36" fmla="*/ 33 w 181"/>
              <a:gd name="T37" fmla="*/ 134 h 165"/>
              <a:gd name="T38" fmla="*/ 33 w 181"/>
              <a:gd name="T39" fmla="*/ 151 h 165"/>
              <a:gd name="T40" fmla="*/ 134 w 181"/>
              <a:gd name="T41" fmla="*/ 118 h 165"/>
              <a:gd name="T42" fmla="*/ 149 w 181"/>
              <a:gd name="T43" fmla="*/ 157 h 165"/>
              <a:gd name="T44" fmla="*/ 141 w 181"/>
              <a:gd name="T45" fmla="*/ 165 h 165"/>
              <a:gd name="T46" fmla="*/ 19 w 181"/>
              <a:gd name="T47" fmla="*/ 165 h 165"/>
              <a:gd name="T48" fmla="*/ 19 w 181"/>
              <a:gd name="T49" fmla="*/ 146 h 165"/>
              <a:gd name="T50" fmla="*/ 0 w 181"/>
              <a:gd name="T51" fmla="*/ 132 h 165"/>
              <a:gd name="T52" fmla="*/ 19 w 181"/>
              <a:gd name="T53" fmla="*/ 120 h 165"/>
              <a:gd name="T54" fmla="*/ 0 w 181"/>
              <a:gd name="T55" fmla="*/ 108 h 165"/>
              <a:gd name="T56" fmla="*/ 19 w 181"/>
              <a:gd name="T57" fmla="*/ 98 h 165"/>
              <a:gd name="T58" fmla="*/ 0 w 181"/>
              <a:gd name="T59" fmla="*/ 83 h 165"/>
              <a:gd name="T60" fmla="*/ 19 w 181"/>
              <a:gd name="T61" fmla="*/ 75 h 165"/>
              <a:gd name="T62" fmla="*/ 0 w 181"/>
              <a:gd name="T63" fmla="*/ 61 h 165"/>
              <a:gd name="T64" fmla="*/ 19 w 181"/>
              <a:gd name="T65" fmla="*/ 51 h 165"/>
              <a:gd name="T66" fmla="*/ 0 w 181"/>
              <a:gd name="T67" fmla="*/ 39 h 165"/>
              <a:gd name="T68" fmla="*/ 19 w 181"/>
              <a:gd name="T69" fmla="*/ 8 h 165"/>
              <a:gd name="T70" fmla="*/ 27 w 181"/>
              <a:gd name="T71" fmla="*/ 0 h 165"/>
              <a:gd name="T72" fmla="*/ 63 w 181"/>
              <a:gd name="T73" fmla="*/ 79 h 165"/>
              <a:gd name="T74" fmla="*/ 84 w 181"/>
              <a:gd name="T75" fmla="*/ 88 h 165"/>
              <a:gd name="T76" fmla="*/ 63 w 181"/>
              <a:gd name="T77" fmla="*/ 79 h 165"/>
              <a:gd name="T78" fmla="*/ 63 w 181"/>
              <a:gd name="T79" fmla="*/ 61 h 165"/>
              <a:gd name="T80" fmla="*/ 100 w 181"/>
              <a:gd name="T81" fmla="*/ 69 h 165"/>
              <a:gd name="T82" fmla="*/ 63 w 181"/>
              <a:gd name="T83" fmla="*/ 61 h 165"/>
              <a:gd name="T84" fmla="*/ 63 w 181"/>
              <a:gd name="T85" fmla="*/ 45 h 165"/>
              <a:gd name="T86" fmla="*/ 116 w 181"/>
              <a:gd name="T87" fmla="*/ 53 h 165"/>
              <a:gd name="T88" fmla="*/ 63 w 181"/>
              <a:gd name="T89" fmla="*/ 45 h 165"/>
              <a:gd name="T90" fmla="*/ 63 w 181"/>
              <a:gd name="T91" fmla="*/ 29 h 165"/>
              <a:gd name="T92" fmla="*/ 116 w 181"/>
              <a:gd name="T93" fmla="*/ 35 h 165"/>
              <a:gd name="T94" fmla="*/ 63 w 181"/>
              <a:gd name="T95" fmla="*/ 29 h 165"/>
              <a:gd name="T96" fmla="*/ 84 w 181"/>
              <a:gd name="T97" fmla="*/ 130 h 165"/>
              <a:gd name="T98" fmla="*/ 106 w 181"/>
              <a:gd name="T99" fmla="*/ 130 h 165"/>
              <a:gd name="T100" fmla="*/ 86 w 181"/>
              <a:gd name="T101" fmla="*/ 108 h 165"/>
              <a:gd name="T102" fmla="*/ 84 w 181"/>
              <a:gd name="T103" fmla="*/ 130 h 165"/>
              <a:gd name="T104" fmla="*/ 161 w 181"/>
              <a:gd name="T105" fmla="*/ 37 h 165"/>
              <a:gd name="T106" fmla="*/ 116 w 181"/>
              <a:gd name="T107" fmla="*/ 120 h 165"/>
              <a:gd name="T108" fmla="*/ 161 w 181"/>
              <a:gd name="T109" fmla="*/ 37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1"/>
              <a:gd name="T166" fmla="*/ 0 h 165"/>
              <a:gd name="T167" fmla="*/ 181 w 181"/>
              <a:gd name="T168" fmla="*/ 165 h 16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1" h="165">
                <a:moveTo>
                  <a:pt x="27" y="0"/>
                </a:moveTo>
                <a:lnTo>
                  <a:pt x="141" y="0"/>
                </a:lnTo>
                <a:lnTo>
                  <a:pt x="149" y="0"/>
                </a:lnTo>
                <a:lnTo>
                  <a:pt x="149" y="8"/>
                </a:lnTo>
                <a:lnTo>
                  <a:pt x="149" y="35"/>
                </a:lnTo>
                <a:lnTo>
                  <a:pt x="134" y="47"/>
                </a:lnTo>
                <a:lnTo>
                  <a:pt x="134" y="14"/>
                </a:lnTo>
                <a:lnTo>
                  <a:pt x="33" y="14"/>
                </a:lnTo>
                <a:lnTo>
                  <a:pt x="33" y="25"/>
                </a:lnTo>
                <a:lnTo>
                  <a:pt x="39" y="20"/>
                </a:lnTo>
                <a:lnTo>
                  <a:pt x="47" y="18"/>
                </a:lnTo>
                <a:lnTo>
                  <a:pt x="51" y="31"/>
                </a:lnTo>
                <a:lnTo>
                  <a:pt x="45" y="35"/>
                </a:lnTo>
                <a:lnTo>
                  <a:pt x="33" y="39"/>
                </a:lnTo>
                <a:lnTo>
                  <a:pt x="33" y="47"/>
                </a:lnTo>
                <a:lnTo>
                  <a:pt x="39" y="45"/>
                </a:lnTo>
                <a:lnTo>
                  <a:pt x="47" y="41"/>
                </a:lnTo>
                <a:lnTo>
                  <a:pt x="51" y="55"/>
                </a:lnTo>
                <a:lnTo>
                  <a:pt x="45" y="57"/>
                </a:lnTo>
                <a:lnTo>
                  <a:pt x="33" y="63"/>
                </a:lnTo>
                <a:lnTo>
                  <a:pt x="33" y="71"/>
                </a:lnTo>
                <a:lnTo>
                  <a:pt x="39" y="67"/>
                </a:lnTo>
                <a:lnTo>
                  <a:pt x="47" y="65"/>
                </a:lnTo>
                <a:lnTo>
                  <a:pt x="51" y="77"/>
                </a:lnTo>
                <a:lnTo>
                  <a:pt x="45" y="81"/>
                </a:lnTo>
                <a:lnTo>
                  <a:pt x="33" y="86"/>
                </a:lnTo>
                <a:lnTo>
                  <a:pt x="33" y="94"/>
                </a:lnTo>
                <a:lnTo>
                  <a:pt x="39" y="90"/>
                </a:lnTo>
                <a:lnTo>
                  <a:pt x="47" y="88"/>
                </a:lnTo>
                <a:lnTo>
                  <a:pt x="51" y="100"/>
                </a:lnTo>
                <a:lnTo>
                  <a:pt x="45" y="104"/>
                </a:lnTo>
                <a:lnTo>
                  <a:pt x="33" y="110"/>
                </a:lnTo>
                <a:lnTo>
                  <a:pt x="33" y="118"/>
                </a:lnTo>
                <a:lnTo>
                  <a:pt x="39" y="116"/>
                </a:lnTo>
                <a:lnTo>
                  <a:pt x="47" y="112"/>
                </a:lnTo>
                <a:lnTo>
                  <a:pt x="51" y="126"/>
                </a:lnTo>
                <a:lnTo>
                  <a:pt x="45" y="128"/>
                </a:lnTo>
                <a:lnTo>
                  <a:pt x="33" y="134"/>
                </a:lnTo>
                <a:lnTo>
                  <a:pt x="33" y="146"/>
                </a:lnTo>
                <a:lnTo>
                  <a:pt x="33" y="151"/>
                </a:lnTo>
                <a:lnTo>
                  <a:pt x="134" y="151"/>
                </a:lnTo>
                <a:lnTo>
                  <a:pt x="134" y="118"/>
                </a:lnTo>
                <a:lnTo>
                  <a:pt x="149" y="106"/>
                </a:lnTo>
                <a:lnTo>
                  <a:pt x="149" y="157"/>
                </a:lnTo>
                <a:lnTo>
                  <a:pt x="149" y="165"/>
                </a:lnTo>
                <a:lnTo>
                  <a:pt x="141" y="165"/>
                </a:lnTo>
                <a:lnTo>
                  <a:pt x="27" y="165"/>
                </a:lnTo>
                <a:lnTo>
                  <a:pt x="19" y="165"/>
                </a:lnTo>
                <a:lnTo>
                  <a:pt x="19" y="157"/>
                </a:lnTo>
                <a:lnTo>
                  <a:pt x="19" y="146"/>
                </a:lnTo>
                <a:lnTo>
                  <a:pt x="4" y="146"/>
                </a:lnTo>
                <a:lnTo>
                  <a:pt x="0" y="132"/>
                </a:lnTo>
                <a:lnTo>
                  <a:pt x="19" y="124"/>
                </a:lnTo>
                <a:lnTo>
                  <a:pt x="19" y="120"/>
                </a:lnTo>
                <a:lnTo>
                  <a:pt x="4" y="120"/>
                </a:lnTo>
                <a:lnTo>
                  <a:pt x="0" y="108"/>
                </a:lnTo>
                <a:lnTo>
                  <a:pt x="19" y="100"/>
                </a:lnTo>
                <a:lnTo>
                  <a:pt x="19" y="98"/>
                </a:lnTo>
                <a:lnTo>
                  <a:pt x="4" y="98"/>
                </a:lnTo>
                <a:lnTo>
                  <a:pt x="0" y="83"/>
                </a:lnTo>
                <a:lnTo>
                  <a:pt x="19" y="77"/>
                </a:lnTo>
                <a:lnTo>
                  <a:pt x="19" y="75"/>
                </a:lnTo>
                <a:lnTo>
                  <a:pt x="4" y="75"/>
                </a:lnTo>
                <a:lnTo>
                  <a:pt x="0" y="61"/>
                </a:lnTo>
                <a:lnTo>
                  <a:pt x="19" y="53"/>
                </a:lnTo>
                <a:lnTo>
                  <a:pt x="19" y="51"/>
                </a:lnTo>
                <a:lnTo>
                  <a:pt x="4" y="51"/>
                </a:lnTo>
                <a:lnTo>
                  <a:pt x="0" y="39"/>
                </a:lnTo>
                <a:lnTo>
                  <a:pt x="19" y="31"/>
                </a:lnTo>
                <a:lnTo>
                  <a:pt x="19" y="8"/>
                </a:lnTo>
                <a:lnTo>
                  <a:pt x="19" y="0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63" y="79"/>
                </a:moveTo>
                <a:lnTo>
                  <a:pt x="63" y="88"/>
                </a:lnTo>
                <a:lnTo>
                  <a:pt x="84" y="88"/>
                </a:lnTo>
                <a:lnTo>
                  <a:pt x="84" y="79"/>
                </a:lnTo>
                <a:lnTo>
                  <a:pt x="63" y="79"/>
                </a:lnTo>
                <a:lnTo>
                  <a:pt x="63" y="79"/>
                </a:lnTo>
                <a:close/>
                <a:moveTo>
                  <a:pt x="63" y="61"/>
                </a:moveTo>
                <a:lnTo>
                  <a:pt x="63" y="69"/>
                </a:lnTo>
                <a:lnTo>
                  <a:pt x="100" y="69"/>
                </a:lnTo>
                <a:lnTo>
                  <a:pt x="100" y="61"/>
                </a:lnTo>
                <a:lnTo>
                  <a:pt x="63" y="61"/>
                </a:lnTo>
                <a:lnTo>
                  <a:pt x="63" y="61"/>
                </a:lnTo>
                <a:close/>
                <a:moveTo>
                  <a:pt x="63" y="45"/>
                </a:moveTo>
                <a:lnTo>
                  <a:pt x="63" y="53"/>
                </a:lnTo>
                <a:lnTo>
                  <a:pt x="116" y="53"/>
                </a:lnTo>
                <a:lnTo>
                  <a:pt x="116" y="45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63" y="29"/>
                </a:moveTo>
                <a:lnTo>
                  <a:pt x="63" y="35"/>
                </a:lnTo>
                <a:lnTo>
                  <a:pt x="116" y="35"/>
                </a:lnTo>
                <a:lnTo>
                  <a:pt x="116" y="29"/>
                </a:lnTo>
                <a:lnTo>
                  <a:pt x="63" y="29"/>
                </a:lnTo>
                <a:lnTo>
                  <a:pt x="63" y="29"/>
                </a:lnTo>
                <a:close/>
                <a:moveTo>
                  <a:pt x="84" y="130"/>
                </a:moveTo>
                <a:lnTo>
                  <a:pt x="96" y="130"/>
                </a:lnTo>
                <a:lnTo>
                  <a:pt x="106" y="130"/>
                </a:lnTo>
                <a:lnTo>
                  <a:pt x="96" y="118"/>
                </a:lnTo>
                <a:lnTo>
                  <a:pt x="86" y="108"/>
                </a:lnTo>
                <a:lnTo>
                  <a:pt x="86" y="120"/>
                </a:lnTo>
                <a:lnTo>
                  <a:pt x="84" y="130"/>
                </a:lnTo>
                <a:lnTo>
                  <a:pt x="84" y="130"/>
                </a:lnTo>
                <a:close/>
                <a:moveTo>
                  <a:pt x="161" y="37"/>
                </a:moveTo>
                <a:lnTo>
                  <a:pt x="96" y="100"/>
                </a:lnTo>
                <a:lnTo>
                  <a:pt x="116" y="120"/>
                </a:lnTo>
                <a:lnTo>
                  <a:pt x="181" y="57"/>
                </a:lnTo>
                <a:lnTo>
                  <a:pt x="161" y="37"/>
                </a:lnTo>
                <a:close/>
              </a:path>
            </a:pathLst>
          </a:custGeom>
          <a:solidFill>
            <a:srgbClr val="998E7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84"/>
          <p:cNvSpPr txBox="1"/>
          <p:nvPr/>
        </p:nvSpPr>
        <p:spPr>
          <a:xfrm>
            <a:off x="4346145" y="4862267"/>
            <a:ext cx="3440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 日期：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2022.05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678072" y="233608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9780639" y="318348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742596" y="5462681"/>
            <a:ext cx="1135387" cy="901689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6055467"/>
            <a:ext cx="1200600" cy="1200600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22">
            <a:extLst>
              <a:ext uri="{FF2B5EF4-FFF2-40B4-BE49-F238E27FC236}">
                <a16:creationId xmlns:a16="http://schemas.microsoft.com/office/drawing/2014/main" id="{AB1EE918-3A80-F327-BD71-19BF63135F5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01967" y="4175901"/>
            <a:ext cx="387013" cy="348667"/>
          </a:xfrm>
          <a:custGeom>
            <a:avLst/>
            <a:gdLst>
              <a:gd name="connsiteX0" fmla="*/ 531210 w 609293"/>
              <a:gd name="connsiteY0" fmla="*/ 180168 h 543794"/>
              <a:gd name="connsiteX1" fmla="*/ 334243 w 609293"/>
              <a:gd name="connsiteY1" fmla="*/ 329543 h 543794"/>
              <a:gd name="connsiteX2" fmla="*/ 216913 w 609293"/>
              <a:gd name="connsiteY2" fmla="*/ 343162 h 543794"/>
              <a:gd name="connsiteX3" fmla="*/ 89171 w 609293"/>
              <a:gd name="connsiteY3" fmla="*/ 288831 h 543794"/>
              <a:gd name="connsiteX4" fmla="*/ 89171 w 609293"/>
              <a:gd name="connsiteY4" fmla="*/ 323978 h 543794"/>
              <a:gd name="connsiteX5" fmla="*/ 131996 w 609293"/>
              <a:gd name="connsiteY5" fmla="*/ 390611 h 543794"/>
              <a:gd name="connsiteX6" fmla="*/ 218527 w 609293"/>
              <a:gd name="connsiteY6" fmla="*/ 427662 h 543794"/>
              <a:gd name="connsiteX7" fmla="*/ 297871 w 609293"/>
              <a:gd name="connsiteY7" fmla="*/ 416971 h 543794"/>
              <a:gd name="connsiteX8" fmla="*/ 493371 w 609293"/>
              <a:gd name="connsiteY8" fmla="*/ 265399 h 543794"/>
              <a:gd name="connsiteX9" fmla="*/ 516250 w 609293"/>
              <a:gd name="connsiteY9" fmla="*/ 238746 h 543794"/>
              <a:gd name="connsiteX10" fmla="*/ 516543 w 609293"/>
              <a:gd name="connsiteY10" fmla="*/ 238160 h 543794"/>
              <a:gd name="connsiteX11" fmla="*/ 518743 w 609293"/>
              <a:gd name="connsiteY11" fmla="*/ 234499 h 543794"/>
              <a:gd name="connsiteX12" fmla="*/ 531063 w 609293"/>
              <a:gd name="connsiteY12" fmla="*/ 199938 h 543794"/>
              <a:gd name="connsiteX13" fmla="*/ 335465 w 609293"/>
              <a:gd name="connsiteY13" fmla="*/ 37482 h 543794"/>
              <a:gd name="connsiteX14" fmla="*/ 347882 w 609293"/>
              <a:gd name="connsiteY14" fmla="*/ 39433 h 543794"/>
              <a:gd name="connsiteX15" fmla="*/ 424840 w 609293"/>
              <a:gd name="connsiteY15" fmla="*/ 67565 h 543794"/>
              <a:gd name="connsiteX16" fmla="*/ 352290 w 609293"/>
              <a:gd name="connsiteY16" fmla="*/ 119268 h 543794"/>
              <a:gd name="connsiteX17" fmla="*/ 309604 w 609293"/>
              <a:gd name="connsiteY17" fmla="*/ 126003 h 543794"/>
              <a:gd name="connsiteX18" fmla="*/ 271025 w 609293"/>
              <a:gd name="connsiteY18" fmla="*/ 104774 h 543794"/>
              <a:gd name="connsiteX19" fmla="*/ 276012 w 609293"/>
              <a:gd name="connsiteY19" fmla="*/ 77836 h 543794"/>
              <a:gd name="connsiteX20" fmla="*/ 356250 w 609293"/>
              <a:gd name="connsiteY20" fmla="*/ 23374 h 543794"/>
              <a:gd name="connsiteX21" fmla="*/ 335465 w 609293"/>
              <a:gd name="connsiteY21" fmla="*/ 37482 h 543794"/>
              <a:gd name="connsiteX22" fmla="*/ 318990 w 609293"/>
              <a:gd name="connsiteY22" fmla="*/ 34893 h 543794"/>
              <a:gd name="connsiteX23" fmla="*/ 261499 w 609293"/>
              <a:gd name="connsiteY23" fmla="*/ 50709 h 543794"/>
              <a:gd name="connsiteX24" fmla="*/ 44879 w 609293"/>
              <a:gd name="connsiteY24" fmla="*/ 202281 h 543794"/>
              <a:gd name="connsiteX25" fmla="*/ 35053 w 609293"/>
              <a:gd name="connsiteY25" fmla="*/ 226005 h 543794"/>
              <a:gd name="connsiteX26" fmla="*/ 35053 w 609293"/>
              <a:gd name="connsiteY26" fmla="*/ 368498 h 543794"/>
              <a:gd name="connsiteX27" fmla="*/ 76558 w 609293"/>
              <a:gd name="connsiteY27" fmla="*/ 435570 h 543794"/>
              <a:gd name="connsiteX28" fmla="*/ 223953 w 609293"/>
              <a:gd name="connsiteY28" fmla="*/ 503082 h 543794"/>
              <a:gd name="connsiteX29" fmla="*/ 301977 w 609293"/>
              <a:gd name="connsiteY29" fmla="*/ 492245 h 543794"/>
              <a:gd name="connsiteX30" fmla="*/ 303004 w 609293"/>
              <a:gd name="connsiteY30" fmla="*/ 491513 h 543794"/>
              <a:gd name="connsiteX31" fmla="*/ 551742 w 609293"/>
              <a:gd name="connsiteY31" fmla="*/ 306258 h 543794"/>
              <a:gd name="connsiteX32" fmla="*/ 571835 w 609293"/>
              <a:gd name="connsiteY32" fmla="*/ 283705 h 543794"/>
              <a:gd name="connsiteX33" fmla="*/ 538543 w 609293"/>
              <a:gd name="connsiteY33" fmla="*/ 267889 h 543794"/>
              <a:gd name="connsiteX34" fmla="*/ 515370 w 609293"/>
              <a:gd name="connsiteY34" fmla="*/ 292638 h 543794"/>
              <a:gd name="connsiteX35" fmla="*/ 319870 w 609293"/>
              <a:gd name="connsiteY35" fmla="*/ 444064 h 543794"/>
              <a:gd name="connsiteX36" fmla="*/ 204301 w 609293"/>
              <a:gd name="connsiteY36" fmla="*/ 459587 h 543794"/>
              <a:gd name="connsiteX37" fmla="*/ 117770 w 609293"/>
              <a:gd name="connsiteY37" fmla="*/ 422536 h 543794"/>
              <a:gd name="connsiteX38" fmla="*/ 54119 w 609293"/>
              <a:gd name="connsiteY38" fmla="*/ 323978 h 543794"/>
              <a:gd name="connsiteX39" fmla="*/ 54119 w 609293"/>
              <a:gd name="connsiteY39" fmla="*/ 262471 h 543794"/>
              <a:gd name="connsiteX40" fmla="*/ 62039 w 609293"/>
              <a:gd name="connsiteY40" fmla="*/ 247826 h 543794"/>
              <a:gd name="connsiteX41" fmla="*/ 78465 w 609293"/>
              <a:gd name="connsiteY41" fmla="*/ 246361 h 543794"/>
              <a:gd name="connsiteX42" fmla="*/ 230846 w 609293"/>
              <a:gd name="connsiteY42" fmla="*/ 311091 h 543794"/>
              <a:gd name="connsiteX43" fmla="*/ 313124 w 609293"/>
              <a:gd name="connsiteY43" fmla="*/ 301865 h 543794"/>
              <a:gd name="connsiteX44" fmla="*/ 534583 w 609293"/>
              <a:gd name="connsiteY44" fmla="*/ 133598 h 543794"/>
              <a:gd name="connsiteX45" fmla="*/ 541329 w 609293"/>
              <a:gd name="connsiteY45" fmla="*/ 128033 h 543794"/>
              <a:gd name="connsiteX46" fmla="*/ 546756 w 609293"/>
              <a:gd name="connsiteY46" fmla="*/ 117782 h 543794"/>
              <a:gd name="connsiteX47" fmla="*/ 532970 w 609293"/>
              <a:gd name="connsiteY47" fmla="*/ 107091 h 543794"/>
              <a:gd name="connsiteX48" fmla="*/ 424840 w 609293"/>
              <a:gd name="connsiteY48" fmla="*/ 67565 h 543794"/>
              <a:gd name="connsiteX49" fmla="*/ 438982 w 609293"/>
              <a:gd name="connsiteY49" fmla="*/ 57486 h 543794"/>
              <a:gd name="connsiteX50" fmla="*/ 298953 w 609293"/>
              <a:gd name="connsiteY50" fmla="*/ 1302 h 543794"/>
              <a:gd name="connsiteX51" fmla="*/ 359909 w 609293"/>
              <a:gd name="connsiteY51" fmla="*/ 6629 h 543794"/>
              <a:gd name="connsiteX52" fmla="*/ 544996 w 609293"/>
              <a:gd name="connsiteY52" fmla="*/ 74287 h 543794"/>
              <a:gd name="connsiteX53" fmla="*/ 581368 w 609293"/>
              <a:gd name="connsiteY53" fmla="*/ 112509 h 543794"/>
              <a:gd name="connsiteX54" fmla="*/ 566262 w 609293"/>
              <a:gd name="connsiteY54" fmla="*/ 152489 h 543794"/>
              <a:gd name="connsiteX55" fmla="*/ 566115 w 609293"/>
              <a:gd name="connsiteY55" fmla="*/ 199938 h 543794"/>
              <a:gd name="connsiteX56" fmla="*/ 556582 w 609293"/>
              <a:gd name="connsiteY56" fmla="*/ 237721 h 543794"/>
              <a:gd name="connsiteX57" fmla="*/ 595301 w 609293"/>
              <a:gd name="connsiteY57" fmla="*/ 256027 h 543794"/>
              <a:gd name="connsiteX58" fmla="*/ 609087 w 609293"/>
              <a:gd name="connsiteY58" fmla="*/ 275358 h 543794"/>
              <a:gd name="connsiteX59" fmla="*/ 574328 w 609293"/>
              <a:gd name="connsiteY59" fmla="*/ 333058 h 543794"/>
              <a:gd name="connsiteX60" fmla="*/ 573302 w 609293"/>
              <a:gd name="connsiteY60" fmla="*/ 333790 h 543794"/>
              <a:gd name="connsiteX61" fmla="*/ 324417 w 609293"/>
              <a:gd name="connsiteY61" fmla="*/ 519045 h 543794"/>
              <a:gd name="connsiteX62" fmla="*/ 252259 w 609293"/>
              <a:gd name="connsiteY62" fmla="*/ 543794 h 543794"/>
              <a:gd name="connsiteX63" fmla="*/ 209287 w 609293"/>
              <a:gd name="connsiteY63" fmla="*/ 534861 h 543794"/>
              <a:gd name="connsiteX64" fmla="*/ 61892 w 609293"/>
              <a:gd name="connsiteY64" fmla="*/ 467349 h 543794"/>
              <a:gd name="connsiteX65" fmla="*/ 1 w 609293"/>
              <a:gd name="connsiteY65" fmla="*/ 368498 h 543794"/>
              <a:gd name="connsiteX66" fmla="*/ 1 w 609293"/>
              <a:gd name="connsiteY66" fmla="*/ 226152 h 543794"/>
              <a:gd name="connsiteX67" fmla="*/ 24787 w 609293"/>
              <a:gd name="connsiteY67" fmla="*/ 173578 h 543794"/>
              <a:gd name="connsiteX68" fmla="*/ 241406 w 609293"/>
              <a:gd name="connsiteY68" fmla="*/ 22006 h 543794"/>
              <a:gd name="connsiteX69" fmla="*/ 298953 w 609293"/>
              <a:gd name="connsiteY69" fmla="*/ 1302 h 54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9293" h="543794">
                <a:moveTo>
                  <a:pt x="531210" y="180168"/>
                </a:moveTo>
                <a:lnTo>
                  <a:pt x="334243" y="329543"/>
                </a:lnTo>
                <a:cubicBezTo>
                  <a:pt x="303591" y="352828"/>
                  <a:pt x="252112" y="358832"/>
                  <a:pt x="216913" y="343162"/>
                </a:cubicBezTo>
                <a:lnTo>
                  <a:pt x="89171" y="288831"/>
                </a:lnTo>
                <a:lnTo>
                  <a:pt x="89171" y="323978"/>
                </a:lnTo>
                <a:cubicBezTo>
                  <a:pt x="89171" y="349460"/>
                  <a:pt x="108824" y="380067"/>
                  <a:pt x="131996" y="390611"/>
                </a:cubicBezTo>
                <a:lnTo>
                  <a:pt x="218527" y="427662"/>
                </a:lnTo>
                <a:cubicBezTo>
                  <a:pt x="242139" y="438499"/>
                  <a:pt x="278365" y="433520"/>
                  <a:pt x="297871" y="416971"/>
                </a:cubicBezTo>
                <a:lnTo>
                  <a:pt x="493371" y="265399"/>
                </a:lnTo>
                <a:cubicBezTo>
                  <a:pt x="502171" y="257931"/>
                  <a:pt x="510090" y="248412"/>
                  <a:pt x="516250" y="238746"/>
                </a:cubicBezTo>
                <a:cubicBezTo>
                  <a:pt x="516397" y="238600"/>
                  <a:pt x="516397" y="238453"/>
                  <a:pt x="516543" y="238160"/>
                </a:cubicBezTo>
                <a:cubicBezTo>
                  <a:pt x="517130" y="236842"/>
                  <a:pt x="517863" y="235671"/>
                  <a:pt x="518743" y="234499"/>
                </a:cubicBezTo>
                <a:cubicBezTo>
                  <a:pt x="526517" y="221466"/>
                  <a:pt x="531063" y="208432"/>
                  <a:pt x="531063" y="199938"/>
                </a:cubicBezTo>
                <a:close/>
                <a:moveTo>
                  <a:pt x="335465" y="37482"/>
                </a:moveTo>
                <a:lnTo>
                  <a:pt x="347882" y="39433"/>
                </a:lnTo>
                <a:lnTo>
                  <a:pt x="424840" y="67565"/>
                </a:lnTo>
                <a:lnTo>
                  <a:pt x="352290" y="119268"/>
                </a:lnTo>
                <a:cubicBezTo>
                  <a:pt x="326179" y="138008"/>
                  <a:pt x="306963" y="140936"/>
                  <a:pt x="309604" y="126003"/>
                </a:cubicBezTo>
                <a:cubicBezTo>
                  <a:pt x="312244" y="111070"/>
                  <a:pt x="295082" y="101553"/>
                  <a:pt x="271025" y="104774"/>
                </a:cubicBezTo>
                <a:cubicBezTo>
                  <a:pt x="247115" y="107995"/>
                  <a:pt x="249315" y="95990"/>
                  <a:pt x="276012" y="77836"/>
                </a:cubicBezTo>
                <a:close/>
                <a:moveTo>
                  <a:pt x="356250" y="23374"/>
                </a:moveTo>
                <a:lnTo>
                  <a:pt x="335465" y="37482"/>
                </a:lnTo>
                <a:lnTo>
                  <a:pt x="318990" y="34893"/>
                </a:lnTo>
                <a:cubicBezTo>
                  <a:pt x="298311" y="34893"/>
                  <a:pt x="275871" y="40604"/>
                  <a:pt x="261499" y="50709"/>
                </a:cubicBezTo>
                <a:lnTo>
                  <a:pt x="44879" y="202281"/>
                </a:lnTo>
                <a:cubicBezTo>
                  <a:pt x="35933" y="208578"/>
                  <a:pt x="34906" y="214583"/>
                  <a:pt x="35053" y="226005"/>
                </a:cubicBezTo>
                <a:lnTo>
                  <a:pt x="35053" y="368498"/>
                </a:lnTo>
                <a:cubicBezTo>
                  <a:pt x="35053" y="394272"/>
                  <a:pt x="54119" y="425026"/>
                  <a:pt x="76558" y="435570"/>
                </a:cubicBezTo>
                <a:lnTo>
                  <a:pt x="223953" y="503082"/>
                </a:lnTo>
                <a:cubicBezTo>
                  <a:pt x="247126" y="513919"/>
                  <a:pt x="282765" y="508940"/>
                  <a:pt x="301977" y="492245"/>
                </a:cubicBezTo>
                <a:cubicBezTo>
                  <a:pt x="302417" y="491952"/>
                  <a:pt x="302711" y="491659"/>
                  <a:pt x="303004" y="491513"/>
                </a:cubicBezTo>
                <a:lnTo>
                  <a:pt x="551742" y="306258"/>
                </a:lnTo>
                <a:cubicBezTo>
                  <a:pt x="562449" y="296885"/>
                  <a:pt x="568755" y="288831"/>
                  <a:pt x="571835" y="283705"/>
                </a:cubicBezTo>
                <a:lnTo>
                  <a:pt x="538543" y="267889"/>
                </a:lnTo>
                <a:cubicBezTo>
                  <a:pt x="531650" y="276969"/>
                  <a:pt x="523877" y="285463"/>
                  <a:pt x="515370" y="292638"/>
                </a:cubicBezTo>
                <a:lnTo>
                  <a:pt x="319870" y="444064"/>
                </a:lnTo>
                <a:cubicBezTo>
                  <a:pt x="290684" y="468813"/>
                  <a:pt x="239646" y="475843"/>
                  <a:pt x="204301" y="459587"/>
                </a:cubicBezTo>
                <a:lnTo>
                  <a:pt x="117770" y="422536"/>
                </a:lnTo>
                <a:cubicBezTo>
                  <a:pt x="81838" y="406134"/>
                  <a:pt x="54119" y="362933"/>
                  <a:pt x="54119" y="323978"/>
                </a:cubicBezTo>
                <a:lnTo>
                  <a:pt x="54119" y="262471"/>
                </a:lnTo>
                <a:cubicBezTo>
                  <a:pt x="54119" y="256613"/>
                  <a:pt x="57052" y="251048"/>
                  <a:pt x="62039" y="247826"/>
                </a:cubicBezTo>
                <a:cubicBezTo>
                  <a:pt x="66878" y="244604"/>
                  <a:pt x="73038" y="244018"/>
                  <a:pt x="78465" y="246361"/>
                </a:cubicBezTo>
                <a:lnTo>
                  <a:pt x="230846" y="311091"/>
                </a:lnTo>
                <a:cubicBezTo>
                  <a:pt x="254899" y="321928"/>
                  <a:pt x="292444" y="317534"/>
                  <a:pt x="313124" y="301865"/>
                </a:cubicBezTo>
                <a:lnTo>
                  <a:pt x="534583" y="133598"/>
                </a:lnTo>
                <a:cubicBezTo>
                  <a:pt x="536343" y="131255"/>
                  <a:pt x="538689" y="129351"/>
                  <a:pt x="541329" y="128033"/>
                </a:cubicBezTo>
                <a:cubicBezTo>
                  <a:pt x="545729" y="123639"/>
                  <a:pt x="547049" y="119832"/>
                  <a:pt x="546756" y="117782"/>
                </a:cubicBezTo>
                <a:cubicBezTo>
                  <a:pt x="546316" y="114999"/>
                  <a:pt x="542503" y="110606"/>
                  <a:pt x="532970" y="107091"/>
                </a:cubicBezTo>
                <a:lnTo>
                  <a:pt x="424840" y="67565"/>
                </a:lnTo>
                <a:lnTo>
                  <a:pt x="438982" y="57486"/>
                </a:lnTo>
                <a:close/>
                <a:moveTo>
                  <a:pt x="298953" y="1302"/>
                </a:moveTo>
                <a:cubicBezTo>
                  <a:pt x="320274" y="-1462"/>
                  <a:pt x="342163" y="112"/>
                  <a:pt x="359909" y="6629"/>
                </a:cubicBezTo>
                <a:lnTo>
                  <a:pt x="544996" y="74287"/>
                </a:lnTo>
                <a:cubicBezTo>
                  <a:pt x="565529" y="81756"/>
                  <a:pt x="578875" y="95815"/>
                  <a:pt x="581368" y="112509"/>
                </a:cubicBezTo>
                <a:cubicBezTo>
                  <a:pt x="583568" y="126422"/>
                  <a:pt x="577995" y="140627"/>
                  <a:pt x="566262" y="152489"/>
                </a:cubicBezTo>
                <a:lnTo>
                  <a:pt x="566115" y="199938"/>
                </a:lnTo>
                <a:cubicBezTo>
                  <a:pt x="566115" y="211361"/>
                  <a:pt x="562595" y="224541"/>
                  <a:pt x="556582" y="237721"/>
                </a:cubicBezTo>
                <a:lnTo>
                  <a:pt x="595301" y="256027"/>
                </a:lnTo>
                <a:cubicBezTo>
                  <a:pt x="603221" y="260127"/>
                  <a:pt x="608060" y="267010"/>
                  <a:pt x="609087" y="275358"/>
                </a:cubicBezTo>
                <a:cubicBezTo>
                  <a:pt x="611727" y="296885"/>
                  <a:pt x="588408" y="320756"/>
                  <a:pt x="574328" y="333058"/>
                </a:cubicBezTo>
                <a:cubicBezTo>
                  <a:pt x="573888" y="333204"/>
                  <a:pt x="573595" y="333497"/>
                  <a:pt x="573302" y="333790"/>
                </a:cubicBezTo>
                <a:lnTo>
                  <a:pt x="324417" y="519045"/>
                </a:lnTo>
                <a:cubicBezTo>
                  <a:pt x="305791" y="535154"/>
                  <a:pt x="278658" y="543794"/>
                  <a:pt x="252259" y="543794"/>
                </a:cubicBezTo>
                <a:cubicBezTo>
                  <a:pt x="237153" y="543794"/>
                  <a:pt x="222193" y="540865"/>
                  <a:pt x="209287" y="534861"/>
                </a:cubicBezTo>
                <a:lnTo>
                  <a:pt x="61892" y="467349"/>
                </a:lnTo>
                <a:cubicBezTo>
                  <a:pt x="27133" y="451093"/>
                  <a:pt x="1" y="407745"/>
                  <a:pt x="1" y="368498"/>
                </a:cubicBezTo>
                <a:lnTo>
                  <a:pt x="1" y="226152"/>
                </a:lnTo>
                <a:cubicBezTo>
                  <a:pt x="1" y="214875"/>
                  <a:pt x="-146" y="191151"/>
                  <a:pt x="24787" y="173578"/>
                </a:cubicBezTo>
                <a:lnTo>
                  <a:pt x="241406" y="22006"/>
                </a:lnTo>
                <a:cubicBezTo>
                  <a:pt x="256879" y="11169"/>
                  <a:pt x="277632" y="4066"/>
                  <a:pt x="298953" y="1302"/>
                </a:cubicBezTo>
                <a:close/>
              </a:path>
            </a:pathLst>
          </a:custGeom>
          <a:solidFill>
            <a:srgbClr val="998E76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835841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15" name="千图PPT彼岸天：ID 8661124库_组合 50">
            <a:extLst>
              <a:ext uri="{FF2B5EF4-FFF2-40B4-BE49-F238E27FC236}">
                <a16:creationId xmlns:a16="http://schemas.microsoft.com/office/drawing/2014/main" id="{1B45DF55-6B41-D970-CD18-D3F2972C613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990270" y="1646967"/>
            <a:ext cx="4105729" cy="1607248"/>
            <a:chOff x="2948213" y="2227539"/>
            <a:chExt cx="4105729" cy="1607248"/>
          </a:xfrm>
        </p:grpSpPr>
        <p:sp>
          <p:nvSpPr>
            <p:cNvPr id="16" name="Freeform: Shape 29">
              <a:extLst>
                <a:ext uri="{FF2B5EF4-FFF2-40B4-BE49-F238E27FC236}">
                  <a16:creationId xmlns:a16="http://schemas.microsoft.com/office/drawing/2014/main" id="{CE6CC938-E474-D2F8-EAD6-F81E0CDDB536}"/>
                </a:ext>
              </a:extLst>
            </p:cNvPr>
            <p:cNvSpPr/>
            <p:nvPr/>
          </p:nvSpPr>
          <p:spPr bwMode="auto">
            <a:xfrm flipH="1">
              <a:off x="5884749" y="2227539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33">
              <a:extLst>
                <a:ext uri="{FF2B5EF4-FFF2-40B4-BE49-F238E27FC236}">
                  <a16:creationId xmlns:a16="http://schemas.microsoft.com/office/drawing/2014/main" id="{1CD53093-B6B6-FAFA-5382-AE4288A35625}"/>
                </a:ext>
              </a:extLst>
            </p:cNvPr>
            <p:cNvGrpSpPr/>
            <p:nvPr/>
          </p:nvGrpSpPr>
          <p:grpSpPr>
            <a:xfrm>
              <a:off x="2948213" y="2332114"/>
              <a:ext cx="4105729" cy="1502673"/>
              <a:chOff x="1733550" y="3700460"/>
              <a:chExt cx="2368281" cy="738190"/>
            </a:xfrm>
          </p:grpSpPr>
          <p:sp>
            <p:nvSpPr>
              <p:cNvPr id="26" name="Freeform: Shape 34">
                <a:extLst>
                  <a:ext uri="{FF2B5EF4-FFF2-40B4-BE49-F238E27FC236}">
                    <a16:creationId xmlns:a16="http://schemas.microsoft.com/office/drawing/2014/main" id="{FAC63D7B-056F-6CE4-205D-3368D5DA9160}"/>
                  </a:ext>
                </a:extLst>
              </p:cNvPr>
              <p:cNvSpPr/>
              <p:nvPr/>
            </p:nvSpPr>
            <p:spPr bwMode="auto">
              <a:xfrm>
                <a:off x="1738312" y="3863973"/>
                <a:ext cx="2363519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5">
                <a:extLst>
                  <a:ext uri="{FF2B5EF4-FFF2-40B4-BE49-F238E27FC236}">
                    <a16:creationId xmlns:a16="http://schemas.microsoft.com/office/drawing/2014/main" id="{A96F5B98-997F-CBFA-6224-6291B5A398AE}"/>
                  </a:ext>
                </a:extLst>
              </p:cNvPr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6">
                <a:extLst>
                  <a:ext uri="{FF2B5EF4-FFF2-40B4-BE49-F238E27FC236}">
                    <a16:creationId xmlns:a16="http://schemas.microsoft.com/office/drawing/2014/main" id="{1B75DFCA-0FEF-AAC6-ACB8-B2034B167AAE}"/>
                  </a:ext>
                </a:extLst>
              </p:cNvPr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: Shape 37">
              <a:extLst>
                <a:ext uri="{FF2B5EF4-FFF2-40B4-BE49-F238E27FC236}">
                  <a16:creationId xmlns:a16="http://schemas.microsoft.com/office/drawing/2014/main" id="{840D017D-363E-7FE8-92E6-9280A32703A2}"/>
                </a:ext>
              </a:extLst>
            </p:cNvPr>
            <p:cNvSpPr/>
            <p:nvPr/>
          </p:nvSpPr>
          <p:spPr bwMode="auto">
            <a:xfrm flipH="1">
              <a:off x="6603967" y="3366924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TextBox 38">
              <a:extLst>
                <a:ext uri="{FF2B5EF4-FFF2-40B4-BE49-F238E27FC236}">
                  <a16:creationId xmlns:a16="http://schemas.microsoft.com/office/drawing/2014/main" id="{637FE614-A2AE-32F2-DDB3-BBEB68FD0310}"/>
                </a:ext>
              </a:extLst>
            </p:cNvPr>
            <p:cNvSpPr txBox="1"/>
            <p:nvPr/>
          </p:nvSpPr>
          <p:spPr>
            <a:xfrm>
              <a:off x="3254743" y="2461468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9" name="千图PPT彼岸天：ID 8661124库_组合 49">
            <a:extLst>
              <a:ext uri="{FF2B5EF4-FFF2-40B4-BE49-F238E27FC236}">
                <a16:creationId xmlns:a16="http://schemas.microsoft.com/office/drawing/2014/main" id="{A93CDABB-0E8E-7101-D3DA-0889ACB4D42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990270" y="2890928"/>
            <a:ext cx="4105729" cy="1502673"/>
            <a:chOff x="2948213" y="3471500"/>
            <a:chExt cx="4105729" cy="1502673"/>
          </a:xfrm>
        </p:grpSpPr>
        <p:grpSp>
          <p:nvGrpSpPr>
            <p:cNvPr id="30" name="Group 41">
              <a:extLst>
                <a:ext uri="{FF2B5EF4-FFF2-40B4-BE49-F238E27FC236}">
                  <a16:creationId xmlns:a16="http://schemas.microsoft.com/office/drawing/2014/main" id="{D01CCFC3-03F0-70CA-22F4-305B85D36E32}"/>
                </a:ext>
              </a:extLst>
            </p:cNvPr>
            <p:cNvGrpSpPr/>
            <p:nvPr/>
          </p:nvGrpSpPr>
          <p:grpSpPr>
            <a:xfrm>
              <a:off x="2948213" y="3471500"/>
              <a:ext cx="4105729" cy="1502673"/>
              <a:chOff x="1733550" y="3700460"/>
              <a:chExt cx="2368281" cy="738190"/>
            </a:xfrm>
          </p:grpSpPr>
          <p:sp>
            <p:nvSpPr>
              <p:cNvPr id="38" name="Freeform: Shape 42">
                <a:extLst>
                  <a:ext uri="{FF2B5EF4-FFF2-40B4-BE49-F238E27FC236}">
                    <a16:creationId xmlns:a16="http://schemas.microsoft.com/office/drawing/2014/main" id="{48B5A338-7616-670F-0767-C533AB62E875}"/>
                  </a:ext>
                </a:extLst>
              </p:cNvPr>
              <p:cNvSpPr/>
              <p:nvPr/>
            </p:nvSpPr>
            <p:spPr bwMode="auto">
              <a:xfrm>
                <a:off x="1738313" y="3863973"/>
                <a:ext cx="2363518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43">
                <a:extLst>
                  <a:ext uri="{FF2B5EF4-FFF2-40B4-BE49-F238E27FC236}">
                    <a16:creationId xmlns:a16="http://schemas.microsoft.com/office/drawing/2014/main" id="{06D1E88F-D448-0A43-0DE0-FFFB8F83AF49}"/>
                  </a:ext>
                </a:extLst>
              </p:cNvPr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44">
                <a:extLst>
                  <a:ext uri="{FF2B5EF4-FFF2-40B4-BE49-F238E27FC236}">
                    <a16:creationId xmlns:a16="http://schemas.microsoft.com/office/drawing/2014/main" id="{E942DD91-6FE0-17E7-AA99-CE4D26C85019}"/>
                  </a:ext>
                </a:extLst>
              </p:cNvPr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: Shape 45">
              <a:extLst>
                <a:ext uri="{FF2B5EF4-FFF2-40B4-BE49-F238E27FC236}">
                  <a16:creationId xmlns:a16="http://schemas.microsoft.com/office/drawing/2014/main" id="{787F6E75-6FCC-F382-B907-F0E6B94DE3AC}"/>
                </a:ext>
              </a:extLst>
            </p:cNvPr>
            <p:cNvSpPr/>
            <p:nvPr/>
          </p:nvSpPr>
          <p:spPr bwMode="auto">
            <a:xfrm flipH="1">
              <a:off x="6607528" y="4506310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TextBox 46">
              <a:extLst>
                <a:ext uri="{FF2B5EF4-FFF2-40B4-BE49-F238E27FC236}">
                  <a16:creationId xmlns:a16="http://schemas.microsoft.com/office/drawing/2014/main" id="{7535DDF1-DB3F-B0D5-B2D8-08D8C55A2738}"/>
                </a:ext>
              </a:extLst>
            </p:cNvPr>
            <p:cNvSpPr txBox="1"/>
            <p:nvPr/>
          </p:nvSpPr>
          <p:spPr>
            <a:xfrm>
              <a:off x="3254743" y="3600855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1" name="千图PPT彼岸天：ID 8661124库_组合 1">
            <a:extLst>
              <a:ext uri="{FF2B5EF4-FFF2-40B4-BE49-F238E27FC236}">
                <a16:creationId xmlns:a16="http://schemas.microsoft.com/office/drawing/2014/main" id="{83B0BF4F-2860-5D6A-7803-384849B86AB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990270" y="4030316"/>
            <a:ext cx="4105729" cy="1502673"/>
            <a:chOff x="2948213" y="4610888"/>
            <a:chExt cx="4105729" cy="1502673"/>
          </a:xfrm>
        </p:grpSpPr>
        <p:grpSp>
          <p:nvGrpSpPr>
            <p:cNvPr id="42" name="Group 49">
              <a:extLst>
                <a:ext uri="{FF2B5EF4-FFF2-40B4-BE49-F238E27FC236}">
                  <a16:creationId xmlns:a16="http://schemas.microsoft.com/office/drawing/2014/main" id="{D1FEFC9F-2A0B-B5CE-0A1B-8CA51D245548}"/>
                </a:ext>
              </a:extLst>
            </p:cNvPr>
            <p:cNvGrpSpPr/>
            <p:nvPr/>
          </p:nvGrpSpPr>
          <p:grpSpPr>
            <a:xfrm>
              <a:off x="2948213" y="4610888"/>
              <a:ext cx="4105729" cy="1502673"/>
              <a:chOff x="1733550" y="3700460"/>
              <a:chExt cx="2368281" cy="738190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5D1AAA6-5914-C3DF-954E-9080DFC1F386}"/>
                  </a:ext>
                </a:extLst>
              </p:cNvPr>
              <p:cNvSpPr/>
              <p:nvPr/>
            </p:nvSpPr>
            <p:spPr bwMode="auto">
              <a:xfrm>
                <a:off x="1738312" y="3863974"/>
                <a:ext cx="2363519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3EA2AA5-8CE1-CB49-A092-0C5DDFEF5485}"/>
                  </a:ext>
                </a:extLst>
              </p:cNvPr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5">
                <a:extLst>
                  <a:ext uri="{FF2B5EF4-FFF2-40B4-BE49-F238E27FC236}">
                    <a16:creationId xmlns:a16="http://schemas.microsoft.com/office/drawing/2014/main" id="{04F1237E-1D03-0D6C-0FC9-D66BEB9AD013}"/>
                  </a:ext>
                </a:extLst>
              </p:cNvPr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: Shape 56">
              <a:extLst>
                <a:ext uri="{FF2B5EF4-FFF2-40B4-BE49-F238E27FC236}">
                  <a16:creationId xmlns:a16="http://schemas.microsoft.com/office/drawing/2014/main" id="{DBA251D9-1187-94E1-F4BA-2752E6734A94}"/>
                </a:ext>
              </a:extLst>
            </p:cNvPr>
            <p:cNvSpPr/>
            <p:nvPr/>
          </p:nvSpPr>
          <p:spPr bwMode="auto">
            <a:xfrm flipH="1">
              <a:off x="6603967" y="5645698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TextBox 57">
              <a:extLst>
                <a:ext uri="{FF2B5EF4-FFF2-40B4-BE49-F238E27FC236}">
                  <a16:creationId xmlns:a16="http://schemas.microsoft.com/office/drawing/2014/main" id="{DD895910-35D9-5A7C-0AA0-95B3CF5E7376}"/>
                </a:ext>
              </a:extLst>
            </p:cNvPr>
            <p:cNvSpPr txBox="1"/>
            <p:nvPr/>
          </p:nvSpPr>
          <p:spPr>
            <a:xfrm>
              <a:off x="3254743" y="474024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82E97A7-6C8D-ED35-4833-F25216489E73}"/>
              </a:ext>
            </a:extLst>
          </p:cNvPr>
          <p:cNvGrpSpPr/>
          <p:nvPr/>
        </p:nvGrpSpPr>
        <p:grpSpPr>
          <a:xfrm>
            <a:off x="2964530" y="2233790"/>
            <a:ext cx="2937455" cy="801515"/>
            <a:chOff x="1179714" y="3667025"/>
            <a:chExt cx="2937455" cy="801515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2A4D96E1-8F18-50C1-BD6B-5A259131E25E}"/>
                </a:ext>
              </a:extLst>
            </p:cNvPr>
            <p:cNvSpPr/>
            <p:nvPr/>
          </p:nvSpPr>
          <p:spPr>
            <a:xfrm>
              <a:off x="1179714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1C57E14-A29D-CC3C-4F38-4857CD01C9B5}"/>
                </a:ext>
              </a:extLst>
            </p:cNvPr>
            <p:cNvSpPr txBox="1"/>
            <p:nvPr/>
          </p:nvSpPr>
          <p:spPr>
            <a:xfrm>
              <a:off x="1260998" y="3945833"/>
              <a:ext cx="2856171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E5F60E8-D3A1-3F49-EFB1-6233F518E4ED}"/>
              </a:ext>
            </a:extLst>
          </p:cNvPr>
          <p:cNvGrpSpPr/>
          <p:nvPr/>
        </p:nvGrpSpPr>
        <p:grpSpPr>
          <a:xfrm>
            <a:off x="2964530" y="3437721"/>
            <a:ext cx="2937455" cy="801515"/>
            <a:chOff x="1179714" y="3667025"/>
            <a:chExt cx="2937455" cy="801515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BAB81770-A02E-FD82-8D85-1B2C6B426185}"/>
                </a:ext>
              </a:extLst>
            </p:cNvPr>
            <p:cNvSpPr/>
            <p:nvPr/>
          </p:nvSpPr>
          <p:spPr>
            <a:xfrm>
              <a:off x="1179714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17AFB6B-3B9B-87C0-7837-8103658B69D3}"/>
                </a:ext>
              </a:extLst>
            </p:cNvPr>
            <p:cNvSpPr txBox="1"/>
            <p:nvPr/>
          </p:nvSpPr>
          <p:spPr>
            <a:xfrm>
              <a:off x="1260998" y="3945833"/>
              <a:ext cx="2856171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F307FF9-628A-4193-1329-4F95E2F5743D}"/>
              </a:ext>
            </a:extLst>
          </p:cNvPr>
          <p:cNvGrpSpPr/>
          <p:nvPr/>
        </p:nvGrpSpPr>
        <p:grpSpPr>
          <a:xfrm>
            <a:off x="2964530" y="4531092"/>
            <a:ext cx="2937455" cy="801515"/>
            <a:chOff x="1179714" y="3667025"/>
            <a:chExt cx="2937455" cy="80151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7B6801F6-F387-5A8B-69F9-4A0D61B8BA9B}"/>
                </a:ext>
              </a:extLst>
            </p:cNvPr>
            <p:cNvSpPr/>
            <p:nvPr/>
          </p:nvSpPr>
          <p:spPr>
            <a:xfrm>
              <a:off x="1179714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94281F8-B727-2787-11A4-E8864224081D}"/>
                </a:ext>
              </a:extLst>
            </p:cNvPr>
            <p:cNvSpPr txBox="1"/>
            <p:nvPr/>
          </p:nvSpPr>
          <p:spPr>
            <a:xfrm>
              <a:off x="1260998" y="3945833"/>
              <a:ext cx="2856171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9D4238A1-9FED-2B02-83B8-5CED36DD5B7F}"/>
              </a:ext>
            </a:extLst>
          </p:cNvPr>
          <p:cNvSpPr txBox="1"/>
          <p:nvPr/>
        </p:nvSpPr>
        <p:spPr>
          <a:xfrm>
            <a:off x="6419941" y="2643252"/>
            <a:ext cx="4696271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F70EAFF-B470-B18E-7691-EFE81A148895}"/>
              </a:ext>
            </a:extLst>
          </p:cNvPr>
          <p:cNvSpPr txBox="1"/>
          <p:nvPr/>
        </p:nvSpPr>
        <p:spPr>
          <a:xfrm>
            <a:off x="6456385" y="1858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EE460F5-398A-4CFC-A5CD-ED648FA99DFA}"/>
              </a:ext>
            </a:extLst>
          </p:cNvPr>
          <p:cNvSpPr txBox="1"/>
          <p:nvPr/>
        </p:nvSpPr>
        <p:spPr>
          <a:xfrm>
            <a:off x="6456385" y="2273920"/>
            <a:ext cx="321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5A1870D-3E04-C695-FE9C-3F9525FEAE56}"/>
              </a:ext>
            </a:extLst>
          </p:cNvPr>
          <p:cNvSpPr txBox="1"/>
          <p:nvPr/>
        </p:nvSpPr>
        <p:spPr>
          <a:xfrm>
            <a:off x="6452530" y="4376748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4540FAD-6E51-981C-DE3A-D382115A82B6}"/>
              </a:ext>
            </a:extLst>
          </p:cNvPr>
          <p:cNvSpPr txBox="1"/>
          <p:nvPr/>
        </p:nvSpPr>
        <p:spPr>
          <a:xfrm>
            <a:off x="6452530" y="5026891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4671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25">
            <a:extLst>
              <a:ext uri="{FF2B5EF4-FFF2-40B4-BE49-F238E27FC236}">
                <a16:creationId xmlns:a16="http://schemas.microsoft.com/office/drawing/2014/main" id="{FC44CC5E-FF09-EBF2-1537-098A4B597C7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989500" y="2056446"/>
            <a:ext cx="1685674" cy="3351371"/>
            <a:chOff x="5989500" y="2056446"/>
            <a:chExt cx="1685674" cy="3351371"/>
          </a:xfrm>
        </p:grpSpPr>
        <p:sp>
          <p:nvSpPr>
            <p:cNvPr id="5" name="Freeform: Shape 27">
              <a:extLst>
                <a:ext uri="{FF2B5EF4-FFF2-40B4-BE49-F238E27FC236}">
                  <a16:creationId xmlns:a16="http://schemas.microsoft.com/office/drawing/2014/main" id="{80628186-6926-2B02-D0BB-368D3EEFC016}"/>
                </a:ext>
              </a:extLst>
            </p:cNvPr>
            <p:cNvSpPr/>
            <p:nvPr/>
          </p:nvSpPr>
          <p:spPr>
            <a:xfrm>
              <a:off x="5989500" y="2056446"/>
              <a:ext cx="1685674" cy="3351371"/>
            </a:xfrm>
            <a:custGeom>
              <a:avLst/>
              <a:gdLst>
                <a:gd name="connsiteX0" fmla="*/ 1838608 w 1838608"/>
                <a:gd name="connsiteY0" fmla="*/ 0 h 3655426"/>
                <a:gd name="connsiteX1" fmla="*/ 1838608 w 1838608"/>
                <a:gd name="connsiteY1" fmla="*/ 2065278 h 3655426"/>
                <a:gd name="connsiteX2" fmla="*/ 0 w 1838608"/>
                <a:gd name="connsiteY2" fmla="*/ 3655426 h 3655426"/>
                <a:gd name="connsiteX3" fmla="*/ 0 w 1838608"/>
                <a:gd name="connsiteY3" fmla="*/ 1590148 h 365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608" h="3655426">
                  <a:moveTo>
                    <a:pt x="1838608" y="0"/>
                  </a:moveTo>
                  <a:lnTo>
                    <a:pt x="1838608" y="2065278"/>
                  </a:lnTo>
                  <a:lnTo>
                    <a:pt x="0" y="3655426"/>
                  </a:lnTo>
                  <a:lnTo>
                    <a:pt x="0" y="1590148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34">
              <a:extLst>
                <a:ext uri="{FF2B5EF4-FFF2-40B4-BE49-F238E27FC236}">
                  <a16:creationId xmlns:a16="http://schemas.microsoft.com/office/drawing/2014/main" id="{DF6669C2-93B3-B773-AE17-4BD38DAAFFEE}"/>
                </a:ext>
              </a:extLst>
            </p:cNvPr>
            <p:cNvSpPr/>
            <p:nvPr/>
          </p:nvSpPr>
          <p:spPr bwMode="auto">
            <a:xfrm>
              <a:off x="6574820" y="3557285"/>
              <a:ext cx="515035" cy="43524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千图PPT彼岸天：ID 8661124库_组合 23">
            <a:extLst>
              <a:ext uri="{FF2B5EF4-FFF2-40B4-BE49-F238E27FC236}">
                <a16:creationId xmlns:a16="http://schemas.microsoft.com/office/drawing/2014/main" id="{BBAB8EC3-5E7B-CA68-37B3-443A911B263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75351" y="2464645"/>
            <a:ext cx="1213694" cy="2943172"/>
            <a:chOff x="4775351" y="2464645"/>
            <a:chExt cx="1213694" cy="2943172"/>
          </a:xfrm>
        </p:grpSpPr>
        <p:sp>
          <p:nvSpPr>
            <p:cNvPr id="11" name="Freeform: Shape 29">
              <a:extLst>
                <a:ext uri="{FF2B5EF4-FFF2-40B4-BE49-F238E27FC236}">
                  <a16:creationId xmlns:a16="http://schemas.microsoft.com/office/drawing/2014/main" id="{56B6AB90-CC01-2E1D-0257-5799C885C02D}"/>
                </a:ext>
              </a:extLst>
            </p:cNvPr>
            <p:cNvSpPr/>
            <p:nvPr/>
          </p:nvSpPr>
          <p:spPr>
            <a:xfrm>
              <a:off x="4775351" y="2464645"/>
              <a:ext cx="1213694" cy="2943172"/>
            </a:xfrm>
            <a:custGeom>
              <a:avLst/>
              <a:gdLst>
                <a:gd name="connsiteX0" fmla="*/ 0 w 1323808"/>
                <a:gd name="connsiteY0" fmla="*/ 0 h 3210193"/>
                <a:gd name="connsiteX1" fmla="*/ 1323808 w 1323808"/>
                <a:gd name="connsiteY1" fmla="*/ 1144915 h 3210193"/>
                <a:gd name="connsiteX2" fmla="*/ 1323808 w 1323808"/>
                <a:gd name="connsiteY2" fmla="*/ 3210193 h 3210193"/>
                <a:gd name="connsiteX3" fmla="*/ 0 w 1323808"/>
                <a:gd name="connsiteY3" fmla="*/ 2065278 h 321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3808" h="3210193">
                  <a:moveTo>
                    <a:pt x="0" y="0"/>
                  </a:moveTo>
                  <a:lnTo>
                    <a:pt x="1323808" y="1144915"/>
                  </a:lnTo>
                  <a:lnTo>
                    <a:pt x="1323808" y="3210193"/>
                  </a:lnTo>
                  <a:lnTo>
                    <a:pt x="0" y="2065278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5">
              <a:extLst>
                <a:ext uri="{FF2B5EF4-FFF2-40B4-BE49-F238E27FC236}">
                  <a16:creationId xmlns:a16="http://schemas.microsoft.com/office/drawing/2014/main" id="{489473F9-EC7C-9625-E973-B6BBD9C9C3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87269" y="3635060"/>
              <a:ext cx="599038" cy="50623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千图PPT彼岸天：ID 8661124库_组合 1">
            <a:extLst>
              <a:ext uri="{FF2B5EF4-FFF2-40B4-BE49-F238E27FC236}">
                <a16:creationId xmlns:a16="http://schemas.microsoft.com/office/drawing/2014/main" id="{69FAC727-D41B-D5CE-B390-216AA61D00A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561202" y="2264151"/>
            <a:ext cx="1214604" cy="2093984"/>
            <a:chOff x="3561202" y="2264151"/>
            <a:chExt cx="1214604" cy="2093984"/>
          </a:xfrm>
        </p:grpSpPr>
        <p:sp>
          <p:nvSpPr>
            <p:cNvPr id="17" name="Freeform: Shape 26">
              <a:extLst>
                <a:ext uri="{FF2B5EF4-FFF2-40B4-BE49-F238E27FC236}">
                  <a16:creationId xmlns:a16="http://schemas.microsoft.com/office/drawing/2014/main" id="{4986241C-B004-DF9E-554A-0DC5DBC3822D}"/>
                </a:ext>
              </a:extLst>
            </p:cNvPr>
            <p:cNvSpPr/>
            <p:nvPr/>
          </p:nvSpPr>
          <p:spPr>
            <a:xfrm>
              <a:off x="3561202" y="2264151"/>
              <a:ext cx="1214604" cy="2093984"/>
            </a:xfrm>
            <a:custGeom>
              <a:avLst/>
              <a:gdLst>
                <a:gd name="connsiteX0" fmla="*/ 724612 w 1324800"/>
                <a:gd name="connsiteY0" fmla="*/ 2055 h 2283962"/>
                <a:gd name="connsiteX1" fmla="*/ 1291987 w 1324800"/>
                <a:gd name="connsiteY1" fmla="*/ 190305 h 2283962"/>
                <a:gd name="connsiteX2" fmla="*/ 1324800 w 1324800"/>
                <a:gd name="connsiteY2" fmla="*/ 218684 h 2283962"/>
                <a:gd name="connsiteX3" fmla="*/ 1324800 w 1324800"/>
                <a:gd name="connsiteY3" fmla="*/ 2283962 h 2283962"/>
                <a:gd name="connsiteX4" fmla="*/ 270136 w 1324800"/>
                <a:gd name="connsiteY4" fmla="*/ 1371820 h 2283962"/>
                <a:gd name="connsiteX5" fmla="*/ 190304 w 1324800"/>
                <a:gd name="connsiteY5" fmla="*/ 270137 h 2283962"/>
                <a:gd name="connsiteX6" fmla="*/ 724612 w 1324800"/>
                <a:gd name="connsiteY6" fmla="*/ 2055 h 228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800" h="2283962">
                  <a:moveTo>
                    <a:pt x="724612" y="2055"/>
                  </a:moveTo>
                  <a:cubicBezTo>
                    <a:pt x="923977" y="-12392"/>
                    <a:pt x="1128854" y="49217"/>
                    <a:pt x="1291987" y="190305"/>
                  </a:cubicBezTo>
                  <a:lnTo>
                    <a:pt x="1324800" y="218684"/>
                  </a:lnTo>
                  <a:lnTo>
                    <a:pt x="1324800" y="2283962"/>
                  </a:lnTo>
                  <a:lnTo>
                    <a:pt x="270136" y="1371820"/>
                  </a:lnTo>
                  <a:cubicBezTo>
                    <a:pt x="-56130" y="1089643"/>
                    <a:pt x="-91872" y="596403"/>
                    <a:pt x="190304" y="270137"/>
                  </a:cubicBezTo>
                  <a:cubicBezTo>
                    <a:pt x="331392" y="107004"/>
                    <a:pt x="525247" y="16502"/>
                    <a:pt x="724612" y="2055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36">
              <a:extLst>
                <a:ext uri="{FF2B5EF4-FFF2-40B4-BE49-F238E27FC236}">
                  <a16:creationId xmlns:a16="http://schemas.microsoft.com/office/drawing/2014/main" id="{FDD6FD9D-F66F-2E36-6467-E986DD879021}"/>
                </a:ext>
              </a:extLst>
            </p:cNvPr>
            <p:cNvSpPr/>
            <p:nvPr/>
          </p:nvSpPr>
          <p:spPr bwMode="auto">
            <a:xfrm>
              <a:off x="3990699" y="2832884"/>
              <a:ext cx="572690" cy="4839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千图PPT彼岸天：ID 8661124库_组合 24">
            <a:extLst>
              <a:ext uri="{FF2B5EF4-FFF2-40B4-BE49-F238E27FC236}">
                <a16:creationId xmlns:a16="http://schemas.microsoft.com/office/drawing/2014/main" id="{8DC26E1F-0B88-8786-8DB9-D34CF97BBF9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672364" y="1450184"/>
            <a:ext cx="1684268" cy="2500180"/>
            <a:chOff x="7672364" y="1450184"/>
            <a:chExt cx="1684268" cy="2500180"/>
          </a:xfrm>
        </p:grpSpPr>
        <p:sp>
          <p:nvSpPr>
            <p:cNvPr id="23" name="Freeform: Shape 28">
              <a:extLst>
                <a:ext uri="{FF2B5EF4-FFF2-40B4-BE49-F238E27FC236}">
                  <a16:creationId xmlns:a16="http://schemas.microsoft.com/office/drawing/2014/main" id="{88927BA9-5940-114B-7B0A-11FC13B158EA}"/>
                </a:ext>
              </a:extLst>
            </p:cNvPr>
            <p:cNvSpPr/>
            <p:nvPr/>
          </p:nvSpPr>
          <p:spPr>
            <a:xfrm>
              <a:off x="7672364" y="1450184"/>
              <a:ext cx="1684268" cy="2500180"/>
            </a:xfrm>
            <a:custGeom>
              <a:avLst/>
              <a:gdLst>
                <a:gd name="connsiteX0" fmla="*/ 1112463 w 1837075"/>
                <a:gd name="connsiteY0" fmla="*/ 2055 h 2727011"/>
                <a:gd name="connsiteX1" fmla="*/ 1646771 w 1837075"/>
                <a:gd name="connsiteY1" fmla="*/ 270137 h 2727011"/>
                <a:gd name="connsiteX2" fmla="*/ 1566939 w 1837075"/>
                <a:gd name="connsiteY2" fmla="*/ 1371820 h 2727011"/>
                <a:gd name="connsiteX3" fmla="*/ 0 w 1837075"/>
                <a:gd name="connsiteY3" fmla="*/ 2727011 h 2727011"/>
                <a:gd name="connsiteX4" fmla="*/ 0 w 1837075"/>
                <a:gd name="connsiteY4" fmla="*/ 661733 h 2727011"/>
                <a:gd name="connsiteX5" fmla="*/ 545088 w 1837075"/>
                <a:gd name="connsiteY5" fmla="*/ 190305 h 2727011"/>
                <a:gd name="connsiteX6" fmla="*/ 1112463 w 1837075"/>
                <a:gd name="connsiteY6" fmla="*/ 2055 h 272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7075" h="2727011">
                  <a:moveTo>
                    <a:pt x="1112463" y="2055"/>
                  </a:moveTo>
                  <a:cubicBezTo>
                    <a:pt x="1311828" y="16502"/>
                    <a:pt x="1505683" y="107004"/>
                    <a:pt x="1646771" y="270137"/>
                  </a:cubicBezTo>
                  <a:cubicBezTo>
                    <a:pt x="1928947" y="596403"/>
                    <a:pt x="1893205" y="1089644"/>
                    <a:pt x="1566939" y="1371820"/>
                  </a:cubicBezTo>
                  <a:lnTo>
                    <a:pt x="0" y="2727011"/>
                  </a:lnTo>
                  <a:lnTo>
                    <a:pt x="0" y="661733"/>
                  </a:lnTo>
                  <a:lnTo>
                    <a:pt x="545088" y="190305"/>
                  </a:lnTo>
                  <a:cubicBezTo>
                    <a:pt x="708221" y="49217"/>
                    <a:pt x="913097" y="-12392"/>
                    <a:pt x="1112463" y="2055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7">
              <a:extLst>
                <a:ext uri="{FF2B5EF4-FFF2-40B4-BE49-F238E27FC236}">
                  <a16:creationId xmlns:a16="http://schemas.microsoft.com/office/drawing/2014/main" id="{4F3C75F4-EAD8-5C6C-5AB2-931922BB26B8}"/>
                </a:ext>
              </a:extLst>
            </p:cNvPr>
            <p:cNvSpPr/>
            <p:nvPr/>
          </p:nvSpPr>
          <p:spPr bwMode="auto">
            <a:xfrm>
              <a:off x="8231485" y="2067488"/>
              <a:ext cx="610548" cy="51595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D4A502-920F-1F96-59C2-326700A6B808}"/>
              </a:ext>
            </a:extLst>
          </p:cNvPr>
          <p:cNvGrpSpPr/>
          <p:nvPr/>
        </p:nvGrpSpPr>
        <p:grpSpPr>
          <a:xfrm>
            <a:off x="8514498" y="3211059"/>
            <a:ext cx="2781174" cy="848002"/>
            <a:chOff x="8519722" y="2187483"/>
            <a:chExt cx="2781174" cy="84800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8D7348FF-0EC5-DF27-B34D-B4F6AE5C084C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AB9FC9C-7C40-B6B8-95C3-CCF2318025A6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FF62E43-8259-96DC-FE69-4C6626615B21}"/>
              </a:ext>
            </a:extLst>
          </p:cNvPr>
          <p:cNvGrpSpPr/>
          <p:nvPr/>
        </p:nvGrpSpPr>
        <p:grpSpPr>
          <a:xfrm>
            <a:off x="7202739" y="4759054"/>
            <a:ext cx="2781174" cy="848002"/>
            <a:chOff x="8519722" y="2187483"/>
            <a:chExt cx="2781174" cy="848002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F7A3F2F-140A-CBCB-F8FC-3C57E1F0B848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C61ED84-9348-D3F5-96AA-4794B09130E5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84FD88-603F-5CE7-B367-C1F477747B03}"/>
              </a:ext>
            </a:extLst>
          </p:cNvPr>
          <p:cNvGrpSpPr/>
          <p:nvPr/>
        </p:nvGrpSpPr>
        <p:grpSpPr>
          <a:xfrm>
            <a:off x="2886457" y="5020740"/>
            <a:ext cx="2781174" cy="848002"/>
            <a:chOff x="8519722" y="2187483"/>
            <a:chExt cx="2781174" cy="84800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32B0567-7C9A-6EB5-78B7-89950C4C5C0C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A80B25-7970-1D7C-5FC8-32B20FE6B228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ADB059C-AF0E-F92C-56C5-56B4DB3C2728}"/>
              </a:ext>
            </a:extLst>
          </p:cNvPr>
          <p:cNvGrpSpPr/>
          <p:nvPr/>
        </p:nvGrpSpPr>
        <p:grpSpPr>
          <a:xfrm>
            <a:off x="882201" y="3373706"/>
            <a:ext cx="2781174" cy="848002"/>
            <a:chOff x="8519722" y="2187483"/>
            <a:chExt cx="2781174" cy="84800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57547C4F-565C-BA58-A1BF-D7A7F515B3D4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B332259-58A0-6521-0715-750377800FE6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6588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id="{5194FAE2-AAE6-58FF-13BC-25ACB96F594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470862" y="2013377"/>
            <a:ext cx="5233546" cy="3498424"/>
            <a:chOff x="3470863" y="2013377"/>
            <a:chExt cx="5233546" cy="3498424"/>
          </a:xfrm>
        </p:grpSpPr>
        <p:grpSp>
          <p:nvGrpSpPr>
            <p:cNvPr id="5" name="Group 152">
              <a:extLst>
                <a:ext uri="{FF2B5EF4-FFF2-40B4-BE49-F238E27FC236}">
                  <a16:creationId xmlns:a16="http://schemas.microsoft.com/office/drawing/2014/main" id="{E1DF0E37-FF0B-2DD5-0A93-2E69A49B1439}"/>
                </a:ext>
              </a:extLst>
            </p:cNvPr>
            <p:cNvGrpSpPr/>
            <p:nvPr/>
          </p:nvGrpSpPr>
          <p:grpSpPr>
            <a:xfrm>
              <a:off x="8203405" y="3544996"/>
              <a:ext cx="375770" cy="748273"/>
              <a:chOff x="6311900" y="2605088"/>
              <a:chExt cx="547688" cy="1090613"/>
            </a:xfrm>
            <a:solidFill>
              <a:schemeClr val="accent3"/>
            </a:solidFill>
          </p:grpSpPr>
          <p:sp>
            <p:nvSpPr>
              <p:cNvPr id="42" name="Freeform: Shape 153">
                <a:extLst>
                  <a:ext uri="{FF2B5EF4-FFF2-40B4-BE49-F238E27FC236}">
                    <a16:creationId xmlns:a16="http://schemas.microsoft.com/office/drawing/2014/main" id="{035E74B4-31B8-8356-7679-B2CEEBA036AA}"/>
                  </a:ext>
                </a:extLst>
              </p:cNvPr>
              <p:cNvSpPr/>
              <p:nvPr/>
            </p:nvSpPr>
            <p:spPr bwMode="auto">
              <a:xfrm>
                <a:off x="6484938" y="2701925"/>
                <a:ext cx="269875" cy="25082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3" y="3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1" y="17"/>
                  </a:cxn>
                  <a:cxn ang="0">
                    <a:pos x="2" y="20"/>
                  </a:cxn>
                  <a:cxn ang="0">
                    <a:pos x="1" y="25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8" y="17"/>
                  </a:cxn>
                  <a:cxn ang="0">
                    <a:pos x="28" y="5"/>
                  </a:cxn>
                  <a:cxn ang="0">
                    <a:pos x="24" y="0"/>
                  </a:cxn>
                  <a:cxn ang="0">
                    <a:pos x="7" y="13"/>
                  </a:cxn>
                  <a:cxn ang="0">
                    <a:pos x="5" y="11"/>
                  </a:cxn>
                  <a:cxn ang="0">
                    <a:pos x="7" y="8"/>
                  </a:cxn>
                  <a:cxn ang="0">
                    <a:pos x="10" y="11"/>
                  </a:cxn>
                  <a:cxn ang="0">
                    <a:pos x="7" y="13"/>
                  </a:cxn>
                  <a:cxn ang="0">
                    <a:pos x="15" y="13"/>
                  </a:cxn>
                  <a:cxn ang="0">
                    <a:pos x="13" y="11"/>
                  </a:cxn>
                  <a:cxn ang="0">
                    <a:pos x="15" y="8"/>
                  </a:cxn>
                  <a:cxn ang="0">
                    <a:pos x="17" y="11"/>
                  </a:cxn>
                  <a:cxn ang="0">
                    <a:pos x="15" y="13"/>
                  </a:cxn>
                  <a:cxn ang="0">
                    <a:pos x="22" y="13"/>
                  </a:cxn>
                  <a:cxn ang="0">
                    <a:pos x="20" y="11"/>
                  </a:cxn>
                  <a:cxn ang="0">
                    <a:pos x="22" y="8"/>
                  </a:cxn>
                  <a:cxn ang="0">
                    <a:pos x="25" y="11"/>
                  </a:cxn>
                  <a:cxn ang="0">
                    <a:pos x="22" y="13"/>
                  </a:cxn>
                </a:cxnLst>
                <a:rect l="0" t="0" r="r" b="b"/>
                <a:pathLst>
                  <a:path w="28" h="26">
                    <a:moveTo>
                      <a:pt x="2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4"/>
                      <a:pt x="9" y="5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0" y="25"/>
                      <a:pt x="1" y="25"/>
                    </a:cubicBezTo>
                    <a:cubicBezTo>
                      <a:pt x="1" y="26"/>
                      <a:pt x="5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6" y="21"/>
                      <a:pt x="28" y="19"/>
                      <a:pt x="28" y="17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4" y="0"/>
                    </a:cubicBezTo>
                    <a:close/>
                    <a:moveTo>
                      <a:pt x="7" y="13"/>
                    </a:moveTo>
                    <a:cubicBezTo>
                      <a:pt x="6" y="13"/>
                      <a:pt x="5" y="12"/>
                      <a:pt x="5" y="11"/>
                    </a:cubicBezTo>
                    <a:cubicBezTo>
                      <a:pt x="5" y="9"/>
                      <a:pt x="6" y="8"/>
                      <a:pt x="7" y="8"/>
                    </a:cubicBezTo>
                    <a:cubicBezTo>
                      <a:pt x="9" y="8"/>
                      <a:pt x="10" y="9"/>
                      <a:pt x="10" y="11"/>
                    </a:cubicBezTo>
                    <a:cubicBezTo>
                      <a:pt x="10" y="12"/>
                      <a:pt x="9" y="13"/>
                      <a:pt x="7" y="13"/>
                    </a:cubicBezTo>
                    <a:close/>
                    <a:moveTo>
                      <a:pt x="15" y="13"/>
                    </a:moveTo>
                    <a:cubicBezTo>
                      <a:pt x="14" y="13"/>
                      <a:pt x="13" y="12"/>
                      <a:pt x="13" y="11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16" y="8"/>
                      <a:pt x="17" y="9"/>
                      <a:pt x="17" y="11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  <a:moveTo>
                      <a:pt x="22" y="13"/>
                    </a:moveTo>
                    <a:cubicBezTo>
                      <a:pt x="21" y="13"/>
                      <a:pt x="20" y="12"/>
                      <a:pt x="20" y="11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4" y="8"/>
                      <a:pt x="25" y="9"/>
                      <a:pt x="25" y="11"/>
                    </a:cubicBezTo>
                    <a:cubicBezTo>
                      <a:pt x="25" y="12"/>
                      <a:pt x="24" y="13"/>
                      <a:pt x="2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54">
                <a:extLst>
                  <a:ext uri="{FF2B5EF4-FFF2-40B4-BE49-F238E27FC236}">
                    <a16:creationId xmlns:a16="http://schemas.microsoft.com/office/drawing/2014/main" id="{8FEF1DF3-8393-4073-0AC4-1778641CB70D}"/>
                  </a:ext>
                </a:extLst>
              </p:cNvPr>
              <p:cNvSpPr/>
              <p:nvPr/>
            </p:nvSpPr>
            <p:spPr bwMode="auto">
              <a:xfrm>
                <a:off x="6408738" y="2605088"/>
                <a:ext cx="153988" cy="14446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9"/>
                  </a:cxn>
                  <a:cxn ang="0">
                    <a:pos x="2" y="12"/>
                  </a:cxn>
                  <a:cxn ang="0">
                    <a:pos x="12" y="12"/>
                  </a:cxn>
                  <a:cxn ang="0">
                    <a:pos x="15" y="15"/>
                  </a:cxn>
                  <a:cxn ang="0">
                    <a:pos x="14" y="11"/>
                  </a:cxn>
                  <a:cxn ang="0">
                    <a:pos x="15" y="9"/>
                  </a:cxn>
                  <a:cxn ang="0">
                    <a:pos x="15" y="2"/>
                  </a:cxn>
                  <a:cxn ang="0">
                    <a:pos x="13" y="0"/>
                  </a:cxn>
                </a:cxnLst>
                <a:rect l="0" t="0" r="r" b="b"/>
                <a:pathLst>
                  <a:path w="16" h="15">
                    <a:moveTo>
                      <a:pt x="1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4" y="15"/>
                      <a:pt x="15" y="15"/>
                    </a:cubicBezTo>
                    <a:cubicBezTo>
                      <a:pt x="16" y="14"/>
                      <a:pt x="14" y="11"/>
                      <a:pt x="14" y="11"/>
                    </a:cubicBezTo>
                    <a:cubicBezTo>
                      <a:pt x="15" y="11"/>
                      <a:pt x="15" y="10"/>
                      <a:pt x="15" y="9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55">
                <a:extLst>
                  <a:ext uri="{FF2B5EF4-FFF2-40B4-BE49-F238E27FC236}">
                    <a16:creationId xmlns:a16="http://schemas.microsoft.com/office/drawing/2014/main" id="{2D2A7813-8ECA-802D-8ABC-07EFAC692365}"/>
                  </a:ext>
                </a:extLst>
              </p:cNvPr>
              <p:cNvSpPr/>
              <p:nvPr/>
            </p:nvSpPr>
            <p:spPr bwMode="auto">
              <a:xfrm>
                <a:off x="6311900" y="2933700"/>
                <a:ext cx="201613" cy="211138"/>
              </a:xfrm>
              <a:custGeom>
                <a:avLst/>
                <a:gdLst/>
                <a:ahLst/>
                <a:cxnLst>
                  <a:cxn ang="0">
                    <a:pos x="8" y="22"/>
                  </a:cxn>
                  <a:cxn ang="0">
                    <a:pos x="19" y="18"/>
                  </a:cxn>
                  <a:cxn ang="0">
                    <a:pos x="20" y="16"/>
                  </a:cxn>
                  <a:cxn ang="0">
                    <a:pos x="15" y="1"/>
                  </a:cxn>
                  <a:cxn ang="0">
                    <a:pos x="13" y="0"/>
                  </a:cxn>
                  <a:cxn ang="0">
                    <a:pos x="2" y="4"/>
                  </a:cxn>
                  <a:cxn ang="0">
                    <a:pos x="1" y="6"/>
                  </a:cxn>
                  <a:cxn ang="0">
                    <a:pos x="6" y="21"/>
                  </a:cxn>
                  <a:cxn ang="0">
                    <a:pos x="8" y="22"/>
                  </a:cxn>
                  <a:cxn ang="0">
                    <a:pos x="7" y="20"/>
                  </a:cxn>
                  <a:cxn ang="0">
                    <a:pos x="2" y="6"/>
                  </a:cxn>
                  <a:cxn ang="0">
                    <a:pos x="14" y="2"/>
                  </a:cxn>
                  <a:cxn ang="0">
                    <a:pos x="19" y="16"/>
                  </a:cxn>
                  <a:cxn ang="0">
                    <a:pos x="7" y="20"/>
                  </a:cxn>
                  <a:cxn ang="0">
                    <a:pos x="14" y="19"/>
                  </a:cxn>
                  <a:cxn ang="0">
                    <a:pos x="13" y="19"/>
                  </a:cxn>
                  <a:cxn ang="0">
                    <a:pos x="13" y="18"/>
                  </a:cxn>
                  <a:cxn ang="0">
                    <a:pos x="14" y="19"/>
                  </a:cxn>
                </a:cxnLst>
                <a:rect l="0" t="0" r="r" b="b"/>
                <a:pathLst>
                  <a:path w="21" h="22">
                    <a:moveTo>
                      <a:pt x="8" y="2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7"/>
                      <a:pt x="21" y="17"/>
                      <a:pt x="20" y="1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7" y="22"/>
                      <a:pt x="8" y="22"/>
                    </a:cubicBezTo>
                    <a:close/>
                    <a:moveTo>
                      <a:pt x="7" y="2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7" y="20"/>
                    </a:lnTo>
                    <a:close/>
                    <a:moveTo>
                      <a:pt x="14" y="19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9"/>
                      <a:pt x="14" y="19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56">
                <a:extLst>
                  <a:ext uri="{FF2B5EF4-FFF2-40B4-BE49-F238E27FC236}">
                    <a16:creationId xmlns:a16="http://schemas.microsoft.com/office/drawing/2014/main" id="{7A1D2E9F-5CAD-ADCF-4A8F-DCDE047EDC14}"/>
                  </a:ext>
                </a:extLst>
              </p:cNvPr>
              <p:cNvSpPr/>
              <p:nvPr/>
            </p:nvSpPr>
            <p:spPr bwMode="auto">
              <a:xfrm>
                <a:off x="6494463" y="3367088"/>
                <a:ext cx="365125" cy="241300"/>
              </a:xfrm>
              <a:custGeom>
                <a:avLst/>
                <a:gdLst/>
                <a:ahLst/>
                <a:cxnLst>
                  <a:cxn ang="0">
                    <a:pos x="1" y="16"/>
                  </a:cxn>
                  <a:cxn ang="0">
                    <a:pos x="1" y="16"/>
                  </a:cxn>
                  <a:cxn ang="0">
                    <a:pos x="2" y="15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16" y="6"/>
                  </a:cxn>
                  <a:cxn ang="0">
                    <a:pos x="18" y="6"/>
                  </a:cxn>
                  <a:cxn ang="0">
                    <a:pos x="21" y="0"/>
                  </a:cxn>
                  <a:cxn ang="0">
                    <a:pos x="22" y="0"/>
                  </a:cxn>
                  <a:cxn ang="0">
                    <a:pos x="33" y="10"/>
                  </a:cxn>
                  <a:cxn ang="0">
                    <a:pos x="38" y="17"/>
                  </a:cxn>
                  <a:cxn ang="0">
                    <a:pos x="37" y="21"/>
                  </a:cxn>
                  <a:cxn ang="0">
                    <a:pos x="35" y="23"/>
                  </a:cxn>
                  <a:cxn ang="0">
                    <a:pos x="31" y="25"/>
                  </a:cxn>
                  <a:cxn ang="0">
                    <a:pos x="30" y="25"/>
                  </a:cxn>
                  <a:cxn ang="0">
                    <a:pos x="6" y="25"/>
                  </a:cxn>
                  <a:cxn ang="0">
                    <a:pos x="1" y="23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1" y="16"/>
                  </a:cxn>
                </a:cxnLst>
                <a:rect l="0" t="0" r="r" b="b"/>
                <a:pathLst>
                  <a:path w="38" h="25"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4" y="14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1"/>
                      <a:pt x="13" y="8"/>
                      <a:pt x="16" y="6"/>
                    </a:cubicBezTo>
                    <a:cubicBezTo>
                      <a:pt x="17" y="6"/>
                      <a:pt x="18" y="6"/>
                      <a:pt x="18" y="6"/>
                    </a:cubicBezTo>
                    <a:cubicBezTo>
                      <a:pt x="19" y="5"/>
                      <a:pt x="20" y="3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8" y="0"/>
                      <a:pt x="32" y="5"/>
                      <a:pt x="33" y="10"/>
                    </a:cubicBezTo>
                    <a:cubicBezTo>
                      <a:pt x="36" y="11"/>
                      <a:pt x="38" y="14"/>
                      <a:pt x="38" y="17"/>
                    </a:cubicBezTo>
                    <a:cubicBezTo>
                      <a:pt x="38" y="19"/>
                      <a:pt x="37" y="20"/>
                      <a:pt x="37" y="21"/>
                    </a:cubicBezTo>
                    <a:cubicBezTo>
                      <a:pt x="36" y="22"/>
                      <a:pt x="36" y="22"/>
                      <a:pt x="35" y="23"/>
                    </a:cubicBezTo>
                    <a:cubicBezTo>
                      <a:pt x="34" y="24"/>
                      <a:pt x="32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5"/>
                      <a:pt x="3" y="24"/>
                      <a:pt x="1" y="23"/>
                    </a:cubicBezTo>
                    <a:cubicBezTo>
                      <a:pt x="1" y="23"/>
                      <a:pt x="0" y="22"/>
                      <a:pt x="0" y="22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1" y="18"/>
                      <a:pt x="1" y="17"/>
                      <a:pt x="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57">
                <a:extLst>
                  <a:ext uri="{FF2B5EF4-FFF2-40B4-BE49-F238E27FC236}">
                    <a16:creationId xmlns:a16="http://schemas.microsoft.com/office/drawing/2014/main" id="{01AB2292-EC32-09EF-DE0E-0F4AAA7B4A20}"/>
                  </a:ext>
                </a:extLst>
              </p:cNvPr>
              <p:cNvSpPr/>
              <p:nvPr/>
            </p:nvSpPr>
            <p:spPr bwMode="auto">
              <a:xfrm>
                <a:off x="6408738" y="3213100"/>
                <a:ext cx="142875" cy="968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3" y="4"/>
                  </a:cxn>
                  <a:cxn ang="0">
                    <a:pos x="5" y="5"/>
                  </a:cxn>
                  <a:cxn ang="0">
                    <a:pos x="9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3" y="2"/>
                  </a:cxn>
                  <a:cxn ang="0">
                    <a:pos x="15" y="0"/>
                  </a:cxn>
                  <a:cxn ang="0">
                    <a:pos x="14" y="9"/>
                  </a:cxn>
                  <a:cxn ang="0">
                    <a:pos x="14" y="10"/>
                  </a:cxn>
                  <a:cxn ang="0">
                    <a:pos x="13" y="10"/>
                  </a:cxn>
                  <a:cxn ang="0">
                    <a:pos x="11" y="10"/>
                  </a:cxn>
                  <a:cxn ang="0">
                    <a:pos x="9" y="10"/>
                  </a:cxn>
                  <a:cxn ang="0">
                    <a:pos x="7" y="10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0" y="7"/>
                  </a:cxn>
                  <a:cxn ang="0">
                    <a:pos x="3" y="4"/>
                  </a:cxn>
                </a:cxnLst>
                <a:rect l="0" t="0" r="r" b="b"/>
                <a:pathLst>
                  <a:path w="15" h="10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6" y="5"/>
                      <a:pt x="8" y="5"/>
                      <a:pt x="9" y="5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4"/>
                      <a:pt x="13" y="3"/>
                      <a:pt x="13" y="2"/>
                    </a:cubicBezTo>
                    <a:cubicBezTo>
                      <a:pt x="14" y="2"/>
                      <a:pt x="14" y="1"/>
                      <a:pt x="15" y="0"/>
                    </a:cubicBezTo>
                    <a:cubicBezTo>
                      <a:pt x="15" y="4"/>
                      <a:pt x="15" y="7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0"/>
                      <a:pt x="0" y="8"/>
                      <a:pt x="0" y="7"/>
                    </a:cubicBezTo>
                    <a:cubicBezTo>
                      <a:pt x="0" y="5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58">
                <a:extLst>
                  <a:ext uri="{FF2B5EF4-FFF2-40B4-BE49-F238E27FC236}">
                    <a16:creationId xmlns:a16="http://schemas.microsoft.com/office/drawing/2014/main" id="{E8B54DEA-7A32-25A4-937A-6F94165958B4}"/>
                  </a:ext>
                </a:extLst>
              </p:cNvPr>
              <p:cNvSpPr/>
              <p:nvPr/>
            </p:nvSpPr>
            <p:spPr bwMode="auto">
              <a:xfrm>
                <a:off x="6513513" y="2943225"/>
                <a:ext cx="153988" cy="163513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0" y="8"/>
                  </a:cxn>
                  <a:cxn ang="0">
                    <a:pos x="8" y="1"/>
                  </a:cxn>
                  <a:cxn ang="0">
                    <a:pos x="16" y="9"/>
                  </a:cxn>
                  <a:cxn ang="0">
                    <a:pos x="8" y="17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3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1"/>
                    </a:cubicBezTo>
                    <a:cubicBezTo>
                      <a:pt x="13" y="1"/>
                      <a:pt x="16" y="4"/>
                      <a:pt x="16" y="9"/>
                    </a:cubicBezTo>
                    <a:cubicBezTo>
                      <a:pt x="16" y="13"/>
                      <a:pt x="12" y="17"/>
                      <a:pt x="8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59">
                <a:extLst>
                  <a:ext uri="{FF2B5EF4-FFF2-40B4-BE49-F238E27FC236}">
                    <a16:creationId xmlns:a16="http://schemas.microsoft.com/office/drawing/2014/main" id="{84C73523-859D-F74D-F3D4-311787AD156A}"/>
                  </a:ext>
                </a:extLst>
              </p:cNvPr>
              <p:cNvSpPr/>
              <p:nvPr/>
            </p:nvSpPr>
            <p:spPr bwMode="auto">
              <a:xfrm>
                <a:off x="6359525" y="3106738"/>
                <a:ext cx="336550" cy="5889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6" y="7"/>
                  </a:cxn>
                  <a:cxn ang="0">
                    <a:pos x="8" y="7"/>
                  </a:cxn>
                  <a:cxn ang="0">
                    <a:pos x="11" y="9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6" y="8"/>
                  </a:cxn>
                  <a:cxn ang="0">
                    <a:pos x="21" y="5"/>
                  </a:cxn>
                  <a:cxn ang="0">
                    <a:pos x="22" y="4"/>
                  </a:cxn>
                  <a:cxn ang="0">
                    <a:pos x="30" y="3"/>
                  </a:cxn>
                  <a:cxn ang="0">
                    <a:pos x="31" y="31"/>
                  </a:cxn>
                  <a:cxn ang="0">
                    <a:pos x="19" y="38"/>
                  </a:cxn>
                  <a:cxn ang="0">
                    <a:pos x="14" y="41"/>
                  </a:cxn>
                  <a:cxn ang="0">
                    <a:pos x="14" y="42"/>
                  </a:cxn>
                  <a:cxn ang="0">
                    <a:pos x="14" y="42"/>
                  </a:cxn>
                  <a:cxn ang="0">
                    <a:pos x="13" y="44"/>
                  </a:cxn>
                  <a:cxn ang="0">
                    <a:pos x="11" y="56"/>
                  </a:cxn>
                  <a:cxn ang="0">
                    <a:pos x="11" y="57"/>
                  </a:cxn>
                  <a:cxn ang="0">
                    <a:pos x="6" y="60"/>
                  </a:cxn>
                  <a:cxn ang="0">
                    <a:pos x="3" y="55"/>
                  </a:cxn>
                  <a:cxn ang="0">
                    <a:pos x="6" y="40"/>
                  </a:cxn>
                  <a:cxn ang="0">
                    <a:pos x="6" y="38"/>
                  </a:cxn>
                  <a:cxn ang="0">
                    <a:pos x="7" y="37"/>
                  </a:cxn>
                  <a:cxn ang="0">
                    <a:pos x="8" y="36"/>
                  </a:cxn>
                  <a:cxn ang="0">
                    <a:pos x="11" y="33"/>
                  </a:cxn>
                  <a:cxn ang="0">
                    <a:pos x="18" y="28"/>
                  </a:cxn>
                  <a:cxn ang="0">
                    <a:pos x="21" y="13"/>
                  </a:cxn>
                  <a:cxn ang="0">
                    <a:pos x="20" y="13"/>
                  </a:cxn>
                  <a:cxn ang="0">
                    <a:pos x="15" y="16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1" y="16"/>
                  </a:cxn>
                  <a:cxn ang="0">
                    <a:pos x="10" y="15"/>
                  </a:cxn>
                  <a:cxn ang="0">
                    <a:pos x="7" y="14"/>
                  </a:cxn>
                  <a:cxn ang="0">
                    <a:pos x="3" y="12"/>
                  </a:cxn>
                  <a:cxn ang="0">
                    <a:pos x="2" y="12"/>
                  </a:cxn>
                  <a:cxn ang="0">
                    <a:pos x="1" y="7"/>
                  </a:cxn>
                </a:cxnLst>
                <a:rect l="0" t="0" r="r" b="b"/>
                <a:pathLst>
                  <a:path w="35" h="61">
                    <a:moveTo>
                      <a:pt x="1" y="7"/>
                    </a:moveTo>
                    <a:cubicBezTo>
                      <a:pt x="1" y="6"/>
                      <a:pt x="3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" y="8"/>
                      <a:pt x="10" y="9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8" y="7"/>
                      <a:pt x="20" y="6"/>
                      <a:pt x="21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2"/>
                      <a:pt x="26" y="0"/>
                      <a:pt x="30" y="3"/>
                    </a:cubicBezTo>
                    <a:cubicBezTo>
                      <a:pt x="35" y="7"/>
                      <a:pt x="35" y="29"/>
                      <a:pt x="31" y="31"/>
                    </a:cubicBezTo>
                    <a:cubicBezTo>
                      <a:pt x="30" y="32"/>
                      <a:pt x="20" y="37"/>
                      <a:pt x="19" y="38"/>
                    </a:cubicBezTo>
                    <a:cubicBezTo>
                      <a:pt x="17" y="39"/>
                      <a:pt x="15" y="40"/>
                      <a:pt x="14" y="41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3"/>
                      <a:pt x="13" y="44"/>
                      <a:pt x="13" y="44"/>
                    </a:cubicBezTo>
                    <a:cubicBezTo>
                      <a:pt x="13" y="46"/>
                      <a:pt x="11" y="55"/>
                      <a:pt x="11" y="56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9"/>
                      <a:pt x="8" y="61"/>
                      <a:pt x="6" y="60"/>
                    </a:cubicBezTo>
                    <a:cubicBezTo>
                      <a:pt x="4" y="60"/>
                      <a:pt x="2" y="58"/>
                      <a:pt x="3" y="55"/>
                    </a:cubicBezTo>
                    <a:cubicBezTo>
                      <a:pt x="3" y="55"/>
                      <a:pt x="5" y="41"/>
                      <a:pt x="6" y="40"/>
                    </a:cubicBezTo>
                    <a:cubicBezTo>
                      <a:pt x="6" y="39"/>
                      <a:pt x="6" y="39"/>
                      <a:pt x="6" y="38"/>
                    </a:cubicBezTo>
                    <a:cubicBezTo>
                      <a:pt x="7" y="38"/>
                      <a:pt x="7" y="37"/>
                      <a:pt x="7" y="37"/>
                    </a:cubicBezTo>
                    <a:cubicBezTo>
                      <a:pt x="7" y="36"/>
                      <a:pt x="8" y="36"/>
                      <a:pt x="8" y="36"/>
                    </a:cubicBezTo>
                    <a:cubicBezTo>
                      <a:pt x="9" y="35"/>
                      <a:pt x="11" y="34"/>
                      <a:pt x="11" y="33"/>
                    </a:cubicBezTo>
                    <a:cubicBezTo>
                      <a:pt x="13" y="32"/>
                      <a:pt x="18" y="28"/>
                      <a:pt x="18" y="28"/>
                    </a:cubicBezTo>
                    <a:cubicBezTo>
                      <a:pt x="20" y="24"/>
                      <a:pt x="21" y="21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8" y="14"/>
                      <a:pt x="17" y="15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2" y="16"/>
                      <a:pt x="11" y="16"/>
                    </a:cubicBezTo>
                    <a:cubicBezTo>
                      <a:pt x="11" y="16"/>
                      <a:pt x="10" y="15"/>
                      <a:pt x="10" y="15"/>
                    </a:cubicBezTo>
                    <a:cubicBezTo>
                      <a:pt x="9" y="15"/>
                      <a:pt x="8" y="15"/>
                      <a:pt x="7" y="14"/>
                    </a:cubicBezTo>
                    <a:cubicBezTo>
                      <a:pt x="5" y="14"/>
                      <a:pt x="4" y="13"/>
                      <a:pt x="3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1"/>
                      <a:pt x="0" y="9"/>
                      <a:pt x="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61">
              <a:extLst>
                <a:ext uri="{FF2B5EF4-FFF2-40B4-BE49-F238E27FC236}">
                  <a16:creationId xmlns:a16="http://schemas.microsoft.com/office/drawing/2014/main" id="{36D8EF6E-51AB-4611-63A0-76FBD1DA0EAB}"/>
                </a:ext>
              </a:extLst>
            </p:cNvPr>
            <p:cNvGrpSpPr/>
            <p:nvPr/>
          </p:nvGrpSpPr>
          <p:grpSpPr>
            <a:xfrm>
              <a:off x="3565363" y="4297588"/>
              <a:ext cx="310973" cy="708495"/>
              <a:chOff x="2312988" y="2808288"/>
              <a:chExt cx="490538" cy="1117600"/>
            </a:xfrm>
            <a:solidFill>
              <a:schemeClr val="accent4"/>
            </a:solidFill>
          </p:grpSpPr>
          <p:sp>
            <p:nvSpPr>
              <p:cNvPr id="36" name="Oval 165">
                <a:extLst>
                  <a:ext uri="{FF2B5EF4-FFF2-40B4-BE49-F238E27FC236}">
                    <a16:creationId xmlns:a16="http://schemas.microsoft.com/office/drawing/2014/main" id="{B7D3CD9E-B391-1157-470E-B7683AEB3E8A}"/>
                  </a:ext>
                </a:extLst>
              </p:cNvPr>
              <p:cNvSpPr/>
              <p:nvPr/>
            </p:nvSpPr>
            <p:spPr bwMode="auto">
              <a:xfrm>
                <a:off x="2495550" y="3135313"/>
                <a:ext cx="163513" cy="16351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67">
                <a:extLst>
                  <a:ext uri="{FF2B5EF4-FFF2-40B4-BE49-F238E27FC236}">
                    <a16:creationId xmlns:a16="http://schemas.microsoft.com/office/drawing/2014/main" id="{D055EF7D-2894-CABF-955F-568521D3B9E0}"/>
                  </a:ext>
                </a:extLst>
              </p:cNvPr>
              <p:cNvSpPr/>
              <p:nvPr/>
            </p:nvSpPr>
            <p:spPr bwMode="auto">
              <a:xfrm>
                <a:off x="2322513" y="3194050"/>
                <a:ext cx="422275" cy="731838"/>
              </a:xfrm>
              <a:custGeom>
                <a:avLst/>
                <a:gdLst/>
                <a:ahLst/>
                <a:cxnLst>
                  <a:cxn ang="0">
                    <a:pos x="43" y="34"/>
                  </a:cxn>
                  <a:cxn ang="0">
                    <a:pos x="42" y="25"/>
                  </a:cxn>
                  <a:cxn ang="0">
                    <a:pos x="41" y="20"/>
                  </a:cxn>
                  <a:cxn ang="0">
                    <a:pos x="35" y="14"/>
                  </a:cxn>
                  <a:cxn ang="0">
                    <a:pos x="31" y="13"/>
                  </a:cxn>
                  <a:cxn ang="0">
                    <a:pos x="23" y="13"/>
                  </a:cxn>
                  <a:cxn ang="0">
                    <a:pos x="23" y="13"/>
                  </a:cxn>
                  <a:cxn ang="0">
                    <a:pos x="18" y="13"/>
                  </a:cxn>
                  <a:cxn ang="0">
                    <a:pos x="11" y="13"/>
                  </a:cxn>
                  <a:cxn ang="0">
                    <a:pos x="10" y="12"/>
                  </a:cxn>
                  <a:cxn ang="0">
                    <a:pos x="8" y="9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0" y="5"/>
                  </a:cxn>
                  <a:cxn ang="0">
                    <a:pos x="2" y="10"/>
                  </a:cxn>
                  <a:cxn ang="0">
                    <a:pos x="5" y="15"/>
                  </a:cxn>
                  <a:cxn ang="0">
                    <a:pos x="7" y="17"/>
                  </a:cxn>
                  <a:cxn ang="0">
                    <a:pos x="9" y="19"/>
                  </a:cxn>
                  <a:cxn ang="0">
                    <a:pos x="14" y="19"/>
                  </a:cxn>
                  <a:cxn ang="0">
                    <a:pos x="17" y="39"/>
                  </a:cxn>
                  <a:cxn ang="0">
                    <a:pos x="17" y="40"/>
                  </a:cxn>
                  <a:cxn ang="0">
                    <a:pos x="21" y="76"/>
                  </a:cxn>
                  <a:cxn ang="0">
                    <a:pos x="25" y="45"/>
                  </a:cxn>
                  <a:cxn ang="0">
                    <a:pos x="28" y="72"/>
                  </a:cxn>
                  <a:cxn ang="0">
                    <a:pos x="35" y="72"/>
                  </a:cxn>
                  <a:cxn ang="0">
                    <a:pos x="35" y="40"/>
                  </a:cxn>
                  <a:cxn ang="0">
                    <a:pos x="35" y="23"/>
                  </a:cxn>
                  <a:cxn ang="0">
                    <a:pos x="36" y="26"/>
                  </a:cxn>
                  <a:cxn ang="0">
                    <a:pos x="38" y="37"/>
                  </a:cxn>
                  <a:cxn ang="0">
                    <a:pos x="38" y="40"/>
                  </a:cxn>
                  <a:cxn ang="0">
                    <a:pos x="38" y="40"/>
                  </a:cxn>
                  <a:cxn ang="0">
                    <a:pos x="41" y="43"/>
                  </a:cxn>
                </a:cxnLst>
                <a:rect l="0" t="0" r="r" b="b"/>
                <a:pathLst>
                  <a:path w="44" h="76">
                    <a:moveTo>
                      <a:pt x="44" y="40"/>
                    </a:moveTo>
                    <a:cubicBezTo>
                      <a:pt x="44" y="40"/>
                      <a:pt x="44" y="37"/>
                      <a:pt x="43" y="34"/>
                    </a:cubicBezTo>
                    <a:cubicBezTo>
                      <a:pt x="43" y="32"/>
                      <a:pt x="43" y="30"/>
                      <a:pt x="43" y="28"/>
                    </a:cubicBezTo>
                    <a:cubicBezTo>
                      <a:pt x="43" y="27"/>
                      <a:pt x="42" y="26"/>
                      <a:pt x="42" y="25"/>
                    </a:cubicBezTo>
                    <a:cubicBezTo>
                      <a:pt x="42" y="24"/>
                      <a:pt x="42" y="24"/>
                      <a:pt x="42" y="23"/>
                    </a:cubicBezTo>
                    <a:cubicBezTo>
                      <a:pt x="41" y="22"/>
                      <a:pt x="41" y="20"/>
                      <a:pt x="41" y="20"/>
                    </a:cubicBezTo>
                    <a:cubicBezTo>
                      <a:pt x="40" y="18"/>
                      <a:pt x="38" y="17"/>
                      <a:pt x="37" y="16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0" y="13"/>
                      <a:pt x="30" y="13"/>
                      <a:pt x="29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3"/>
                      <a:pt x="20" y="13"/>
                      <a:pt x="18" y="13"/>
                    </a:cubicBezTo>
                    <a:cubicBezTo>
                      <a:pt x="16" y="13"/>
                      <a:pt x="15" y="13"/>
                      <a:pt x="14" y="13"/>
                    </a:cubicBezTo>
                    <a:cubicBezTo>
                      <a:pt x="13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9" y="10"/>
                      <a:pt x="9" y="9"/>
                      <a:pt x="8" y="9"/>
                    </a:cubicBezTo>
                    <a:cubicBezTo>
                      <a:pt x="8" y="7"/>
                      <a:pt x="7" y="6"/>
                      <a:pt x="7" y="5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2" y="9"/>
                      <a:pt x="2" y="10"/>
                    </a:cubicBezTo>
                    <a:cubicBezTo>
                      <a:pt x="3" y="11"/>
                      <a:pt x="3" y="12"/>
                      <a:pt x="4" y="13"/>
                    </a:cubicBezTo>
                    <a:cubicBezTo>
                      <a:pt x="4" y="14"/>
                      <a:pt x="4" y="14"/>
                      <a:pt x="5" y="15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8" y="18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2" y="19"/>
                      <a:pt x="13" y="19"/>
                      <a:pt x="14" y="19"/>
                    </a:cubicBezTo>
                    <a:cubicBezTo>
                      <a:pt x="15" y="19"/>
                      <a:pt x="16" y="19"/>
                      <a:pt x="17" y="1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4"/>
                      <a:pt x="19" y="76"/>
                      <a:pt x="21" y="76"/>
                    </a:cubicBezTo>
                    <a:cubicBezTo>
                      <a:pt x="23" y="76"/>
                      <a:pt x="25" y="74"/>
                      <a:pt x="25" y="72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4"/>
                      <a:pt x="29" y="76"/>
                      <a:pt x="31" y="76"/>
                    </a:cubicBezTo>
                    <a:cubicBezTo>
                      <a:pt x="34" y="76"/>
                      <a:pt x="35" y="74"/>
                      <a:pt x="35" y="72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6" y="24"/>
                      <a:pt x="36" y="24"/>
                    </a:cubicBezTo>
                    <a:cubicBezTo>
                      <a:pt x="36" y="25"/>
                      <a:pt x="36" y="26"/>
                      <a:pt x="36" y="26"/>
                    </a:cubicBezTo>
                    <a:cubicBezTo>
                      <a:pt x="37" y="28"/>
                      <a:pt x="37" y="29"/>
                      <a:pt x="37" y="31"/>
                    </a:cubicBezTo>
                    <a:cubicBezTo>
                      <a:pt x="37" y="33"/>
                      <a:pt x="37" y="36"/>
                      <a:pt x="38" y="37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2"/>
                      <a:pt x="39" y="43"/>
                      <a:pt x="41" y="43"/>
                    </a:cubicBezTo>
                    <a:cubicBezTo>
                      <a:pt x="43" y="43"/>
                      <a:pt x="44" y="42"/>
                      <a:pt x="44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68">
                <a:extLst>
                  <a:ext uri="{FF2B5EF4-FFF2-40B4-BE49-F238E27FC236}">
                    <a16:creationId xmlns:a16="http://schemas.microsoft.com/office/drawing/2014/main" id="{869FF2B3-FCC0-CADF-CDFA-A23AF9B8C6E6}"/>
                  </a:ext>
                </a:extLst>
              </p:cNvPr>
              <p:cNvSpPr/>
              <p:nvPr/>
            </p:nvSpPr>
            <p:spPr bwMode="auto">
              <a:xfrm>
                <a:off x="2322513" y="3000375"/>
                <a:ext cx="125413" cy="184150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3" y="18"/>
                  </a:cxn>
                  <a:cxn ang="0">
                    <a:pos x="4" y="19"/>
                  </a:cxn>
                  <a:cxn ang="0">
                    <a:pos x="12" y="17"/>
                  </a:cxn>
                  <a:cxn ang="0">
                    <a:pos x="13" y="16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4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8" y="17"/>
                  </a:cxn>
                  <a:cxn ang="0">
                    <a:pos x="7" y="17"/>
                  </a:cxn>
                  <a:cxn ang="0">
                    <a:pos x="8" y="16"/>
                  </a:cxn>
                  <a:cxn ang="0">
                    <a:pos x="9" y="16"/>
                  </a:cxn>
                  <a:cxn ang="0">
                    <a:pos x="8" y="17"/>
                  </a:cxn>
                  <a:cxn ang="0">
                    <a:pos x="12" y="14"/>
                  </a:cxn>
                  <a:cxn ang="0">
                    <a:pos x="3" y="16"/>
                  </a:cxn>
                  <a:cxn ang="0">
                    <a:pos x="1" y="4"/>
                  </a:cxn>
                  <a:cxn ang="0">
                    <a:pos x="9" y="3"/>
                  </a:cxn>
                  <a:cxn ang="0">
                    <a:pos x="12" y="14"/>
                  </a:cxn>
                </a:cxnLst>
                <a:rect l="0" t="0" r="r" b="b"/>
                <a:pathLst>
                  <a:path w="13" h="19">
                    <a:moveTo>
                      <a:pt x="9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9"/>
                      <a:pt x="4" y="1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6"/>
                      <a:pt x="13" y="1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lose/>
                    <a:moveTo>
                      <a:pt x="4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4" y="2"/>
                    </a:lnTo>
                    <a:close/>
                    <a:moveTo>
                      <a:pt x="8" y="17"/>
                    </a:moveTo>
                    <a:cubicBezTo>
                      <a:pt x="8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9" y="17"/>
                      <a:pt x="8" y="17"/>
                      <a:pt x="8" y="17"/>
                    </a:cubicBezTo>
                    <a:close/>
                    <a:moveTo>
                      <a:pt x="12" y="14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9" y="3"/>
                      <a:pt x="9" y="3"/>
                      <a:pt x="9" y="3"/>
                    </a:cubicBez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70">
                <a:extLst>
                  <a:ext uri="{FF2B5EF4-FFF2-40B4-BE49-F238E27FC236}">
                    <a16:creationId xmlns:a16="http://schemas.microsoft.com/office/drawing/2014/main" id="{7F305F5C-2674-D281-2995-F1650C52D3C3}"/>
                  </a:ext>
                </a:extLst>
              </p:cNvPr>
              <p:cNvSpPr/>
              <p:nvPr/>
            </p:nvSpPr>
            <p:spPr bwMode="auto">
              <a:xfrm>
                <a:off x="2486025" y="2817813"/>
                <a:ext cx="317500" cy="269875"/>
              </a:xfrm>
              <a:custGeom>
                <a:avLst/>
                <a:gdLst/>
                <a:ahLst/>
                <a:cxnLst>
                  <a:cxn ang="0">
                    <a:pos x="31" y="5"/>
                  </a:cxn>
                  <a:cxn ang="0">
                    <a:pos x="7" y="0"/>
                  </a:cxn>
                  <a:cxn ang="0">
                    <a:pos x="4" y="2"/>
                  </a:cxn>
                  <a:cxn ang="0">
                    <a:pos x="0" y="20"/>
                  </a:cxn>
                  <a:cxn ang="0">
                    <a:pos x="2" y="23"/>
                  </a:cxn>
                  <a:cxn ang="0">
                    <a:pos x="26" y="28"/>
                  </a:cxn>
                  <a:cxn ang="0">
                    <a:pos x="28" y="26"/>
                  </a:cxn>
                  <a:cxn ang="0">
                    <a:pos x="32" y="8"/>
                  </a:cxn>
                  <a:cxn ang="0">
                    <a:pos x="31" y="5"/>
                  </a:cxn>
                  <a:cxn ang="0">
                    <a:pos x="25" y="26"/>
                  </a:cxn>
                  <a:cxn ang="0">
                    <a:pos x="3" y="21"/>
                  </a:cxn>
                  <a:cxn ang="0">
                    <a:pos x="8" y="2"/>
                  </a:cxn>
                  <a:cxn ang="0">
                    <a:pos x="29" y="7"/>
                  </a:cxn>
                  <a:cxn ang="0">
                    <a:pos x="25" y="26"/>
                  </a:cxn>
                  <a:cxn ang="0">
                    <a:pos x="29" y="18"/>
                  </a:cxn>
                  <a:cxn ang="0">
                    <a:pos x="28" y="17"/>
                  </a:cxn>
                  <a:cxn ang="0">
                    <a:pos x="29" y="16"/>
                  </a:cxn>
                  <a:cxn ang="0">
                    <a:pos x="30" y="17"/>
                  </a:cxn>
                  <a:cxn ang="0">
                    <a:pos x="29" y="18"/>
                  </a:cxn>
                </a:cxnLst>
                <a:rect l="0" t="0" r="r" b="b"/>
                <a:pathLst>
                  <a:path w="33" h="28">
                    <a:moveTo>
                      <a:pt x="31" y="5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8" y="28"/>
                      <a:pt x="28" y="26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7"/>
                      <a:pt x="32" y="6"/>
                      <a:pt x="31" y="5"/>
                    </a:cubicBezTo>
                    <a:close/>
                    <a:moveTo>
                      <a:pt x="25" y="26"/>
                    </a:moveTo>
                    <a:cubicBezTo>
                      <a:pt x="3" y="21"/>
                      <a:pt x="3" y="21"/>
                      <a:pt x="3" y="2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29" y="7"/>
                      <a:pt x="29" y="7"/>
                      <a:pt x="29" y="7"/>
                    </a:cubicBezTo>
                    <a:lnTo>
                      <a:pt x="25" y="26"/>
                    </a:lnTo>
                    <a:close/>
                    <a:moveTo>
                      <a:pt x="29" y="18"/>
                    </a:moveTo>
                    <a:cubicBezTo>
                      <a:pt x="28" y="18"/>
                      <a:pt x="28" y="17"/>
                      <a:pt x="28" y="17"/>
                    </a:cubicBezTo>
                    <a:cubicBezTo>
                      <a:pt x="28" y="16"/>
                      <a:pt x="28" y="16"/>
                      <a:pt x="29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8"/>
                      <a:pt x="29" y="18"/>
                      <a:pt x="2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71">
                <a:extLst>
                  <a:ext uri="{FF2B5EF4-FFF2-40B4-BE49-F238E27FC236}">
                    <a16:creationId xmlns:a16="http://schemas.microsoft.com/office/drawing/2014/main" id="{0CB3DC40-3D4B-4C2E-FF5D-6D08DE3D693B}"/>
                  </a:ext>
                </a:extLst>
              </p:cNvPr>
              <p:cNvSpPr/>
              <p:nvPr/>
            </p:nvSpPr>
            <p:spPr bwMode="auto">
              <a:xfrm>
                <a:off x="2697163" y="3203575"/>
                <a:ext cx="106363" cy="1063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3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4" y="3"/>
                  </a:cxn>
                  <a:cxn ang="0">
                    <a:pos x="10" y="3"/>
                  </a:cxn>
                  <a:cxn ang="0">
                    <a:pos x="10" y="7"/>
                  </a:cxn>
                  <a:cxn ang="0">
                    <a:pos x="9" y="7"/>
                  </a:cxn>
                  <a:cxn ang="0">
                    <a:pos x="6" y="9"/>
                  </a:cxn>
                  <a:cxn ang="0">
                    <a:pos x="9" y="10"/>
                  </a:cxn>
                  <a:cxn ang="0">
                    <a:pos x="11" y="8"/>
                  </a:cxn>
                  <a:cxn ang="0">
                    <a:pos x="11" y="8"/>
                  </a:cxn>
                  <a:cxn ang="0">
                    <a:pos x="11" y="3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1" h="11">
                    <a:moveTo>
                      <a:pt x="10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8"/>
                      <a:pt x="0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4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00">
                <a:extLst>
                  <a:ext uri="{FF2B5EF4-FFF2-40B4-BE49-F238E27FC236}">
                    <a16:creationId xmlns:a16="http://schemas.microsoft.com/office/drawing/2014/main" id="{BA1ECCAF-5610-44D0-BEE5-4E19F7C25073}"/>
                  </a:ext>
                </a:extLst>
              </p:cNvPr>
              <p:cNvSpPr/>
              <p:nvPr/>
            </p:nvSpPr>
            <p:spPr bwMode="auto">
              <a:xfrm>
                <a:off x="2312988" y="2808288"/>
                <a:ext cx="153988" cy="1444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4"/>
                  </a:cxn>
                  <a:cxn ang="0">
                    <a:pos x="5" y="10"/>
                  </a:cxn>
                  <a:cxn ang="0">
                    <a:pos x="3" y="10"/>
                  </a:cxn>
                  <a:cxn ang="0">
                    <a:pos x="0" y="13"/>
                  </a:cxn>
                  <a:cxn ang="0">
                    <a:pos x="3" y="15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4"/>
                  </a:cxn>
                  <a:cxn ang="0">
                    <a:pos x="14" y="4"/>
                  </a:cxn>
                  <a:cxn ang="0">
                    <a:pos x="14" y="10"/>
                  </a:cxn>
                  <a:cxn ang="0">
                    <a:pos x="13" y="10"/>
                  </a:cxn>
                  <a:cxn ang="0">
                    <a:pos x="9" y="12"/>
                  </a:cxn>
                  <a:cxn ang="0">
                    <a:pos x="13" y="14"/>
                  </a:cxn>
                  <a:cxn ang="0">
                    <a:pos x="15" y="12"/>
                  </a:cxn>
                  <a:cxn ang="0">
                    <a:pos x="15" y="12"/>
                  </a:cxn>
                  <a:cxn ang="0">
                    <a:pos x="16" y="4"/>
                  </a:cxn>
                  <a:cxn ang="0">
                    <a:pos x="16" y="0"/>
                  </a:cxn>
                  <a:cxn ang="0">
                    <a:pos x="14" y="0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1" y="10"/>
                      <a:pt x="0" y="11"/>
                      <a:pt x="0" y="13"/>
                    </a:cubicBezTo>
                    <a:cubicBezTo>
                      <a:pt x="0" y="14"/>
                      <a:pt x="1" y="15"/>
                      <a:pt x="3" y="15"/>
                    </a:cubicBezTo>
                    <a:cubicBezTo>
                      <a:pt x="5" y="14"/>
                      <a:pt x="6" y="14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3" y="9"/>
                      <a:pt x="13" y="10"/>
                    </a:cubicBezTo>
                    <a:cubicBezTo>
                      <a:pt x="11" y="10"/>
                      <a:pt x="9" y="11"/>
                      <a:pt x="9" y="12"/>
                    </a:cubicBezTo>
                    <a:cubicBezTo>
                      <a:pt x="9" y="13"/>
                      <a:pt x="11" y="14"/>
                      <a:pt x="13" y="14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01">
              <a:extLst>
                <a:ext uri="{FF2B5EF4-FFF2-40B4-BE49-F238E27FC236}">
                  <a16:creationId xmlns:a16="http://schemas.microsoft.com/office/drawing/2014/main" id="{EB55D149-7CF5-F037-C0E0-92494EA71235}"/>
                </a:ext>
              </a:extLst>
            </p:cNvPr>
            <p:cNvGrpSpPr/>
            <p:nvPr/>
          </p:nvGrpSpPr>
          <p:grpSpPr>
            <a:xfrm>
              <a:off x="3517377" y="2555232"/>
              <a:ext cx="470182" cy="463264"/>
              <a:chOff x="2419350" y="1457325"/>
              <a:chExt cx="431800" cy="425450"/>
            </a:xfrm>
            <a:solidFill>
              <a:schemeClr val="accent2"/>
            </a:solidFill>
          </p:grpSpPr>
          <p:sp>
            <p:nvSpPr>
              <p:cNvPr id="34" name="Freeform: Shape 202">
                <a:extLst>
                  <a:ext uri="{FF2B5EF4-FFF2-40B4-BE49-F238E27FC236}">
                    <a16:creationId xmlns:a16="http://schemas.microsoft.com/office/drawing/2014/main" id="{C9E7E9DF-4379-B06D-E001-C74205E3CE2E}"/>
                  </a:ext>
                </a:extLst>
              </p:cNvPr>
              <p:cNvSpPr/>
              <p:nvPr/>
            </p:nvSpPr>
            <p:spPr bwMode="auto">
              <a:xfrm>
                <a:off x="2794000" y="1573213"/>
                <a:ext cx="57150" cy="4921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5" y="4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3" y="1"/>
                      <a:pt x="2" y="1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03">
                <a:extLst>
                  <a:ext uri="{FF2B5EF4-FFF2-40B4-BE49-F238E27FC236}">
                    <a16:creationId xmlns:a16="http://schemas.microsoft.com/office/drawing/2014/main" id="{2AF68649-B63B-A6C0-17B8-C9B356749C4E}"/>
                  </a:ext>
                </a:extLst>
              </p:cNvPr>
              <p:cNvSpPr/>
              <p:nvPr/>
            </p:nvSpPr>
            <p:spPr bwMode="auto">
              <a:xfrm>
                <a:off x="2419350" y="1457325"/>
                <a:ext cx="412750" cy="425450"/>
              </a:xfrm>
              <a:custGeom>
                <a:avLst/>
                <a:gdLst/>
                <a:ahLst/>
                <a:cxnLst>
                  <a:cxn ang="0">
                    <a:pos x="41" y="25"/>
                  </a:cxn>
                  <a:cxn ang="0">
                    <a:pos x="36" y="22"/>
                  </a:cxn>
                  <a:cxn ang="0">
                    <a:pos x="38" y="16"/>
                  </a:cxn>
                  <a:cxn ang="0">
                    <a:pos x="38" y="12"/>
                  </a:cxn>
                  <a:cxn ang="0">
                    <a:pos x="39" y="10"/>
                  </a:cxn>
                  <a:cxn ang="0">
                    <a:pos x="33" y="2"/>
                  </a:cxn>
                  <a:cxn ang="0">
                    <a:pos x="31" y="3"/>
                  </a:cxn>
                  <a:cxn ang="0">
                    <a:pos x="30" y="5"/>
                  </a:cxn>
                  <a:cxn ang="0">
                    <a:pos x="29" y="5"/>
                  </a:cxn>
                  <a:cxn ang="0">
                    <a:pos x="25" y="2"/>
                  </a:cxn>
                  <a:cxn ang="0">
                    <a:pos x="22" y="0"/>
                  </a:cxn>
                  <a:cxn ang="0">
                    <a:pos x="9" y="5"/>
                  </a:cxn>
                  <a:cxn ang="0">
                    <a:pos x="14" y="4"/>
                  </a:cxn>
                  <a:cxn ang="0">
                    <a:pos x="15" y="4"/>
                  </a:cxn>
                  <a:cxn ang="0">
                    <a:pos x="14" y="8"/>
                  </a:cxn>
                  <a:cxn ang="0">
                    <a:pos x="17" y="10"/>
                  </a:cxn>
                  <a:cxn ang="0">
                    <a:pos x="18" y="7"/>
                  </a:cxn>
                  <a:cxn ang="0">
                    <a:pos x="21" y="7"/>
                  </a:cxn>
                  <a:cxn ang="0">
                    <a:pos x="24" y="8"/>
                  </a:cxn>
                  <a:cxn ang="0">
                    <a:pos x="26" y="11"/>
                  </a:cxn>
                  <a:cxn ang="0">
                    <a:pos x="24" y="11"/>
                  </a:cxn>
                  <a:cxn ang="0">
                    <a:pos x="20" y="12"/>
                  </a:cxn>
                  <a:cxn ang="0">
                    <a:pos x="23" y="12"/>
                  </a:cxn>
                  <a:cxn ang="0">
                    <a:pos x="19" y="15"/>
                  </a:cxn>
                  <a:cxn ang="0">
                    <a:pos x="17" y="20"/>
                  </a:cxn>
                  <a:cxn ang="0">
                    <a:pos x="13" y="19"/>
                  </a:cxn>
                  <a:cxn ang="0">
                    <a:pos x="13" y="23"/>
                  </a:cxn>
                  <a:cxn ang="0">
                    <a:pos x="15" y="24"/>
                  </a:cxn>
                  <a:cxn ang="0">
                    <a:pos x="17" y="27"/>
                  </a:cxn>
                  <a:cxn ang="0">
                    <a:pos x="14" y="25"/>
                  </a:cxn>
                  <a:cxn ang="0">
                    <a:pos x="9" y="23"/>
                  </a:cxn>
                  <a:cxn ang="0">
                    <a:pos x="6" y="18"/>
                  </a:cxn>
                  <a:cxn ang="0">
                    <a:pos x="4" y="11"/>
                  </a:cxn>
                  <a:cxn ang="0">
                    <a:pos x="18" y="44"/>
                  </a:cxn>
                  <a:cxn ang="0">
                    <a:pos x="19" y="37"/>
                  </a:cxn>
                  <a:cxn ang="0">
                    <a:pos x="16" y="31"/>
                  </a:cxn>
                  <a:cxn ang="0">
                    <a:pos x="18" y="28"/>
                  </a:cxn>
                  <a:cxn ang="0">
                    <a:pos x="22" y="28"/>
                  </a:cxn>
                  <a:cxn ang="0">
                    <a:pos x="26" y="31"/>
                  </a:cxn>
                  <a:cxn ang="0">
                    <a:pos x="28" y="33"/>
                  </a:cxn>
                  <a:cxn ang="0">
                    <a:pos x="30" y="35"/>
                  </a:cxn>
                  <a:cxn ang="0">
                    <a:pos x="25" y="40"/>
                  </a:cxn>
                  <a:cxn ang="0">
                    <a:pos x="22" y="42"/>
                  </a:cxn>
                  <a:cxn ang="0">
                    <a:pos x="23" y="44"/>
                  </a:cxn>
                  <a:cxn ang="0">
                    <a:pos x="42" y="28"/>
                  </a:cxn>
                  <a:cxn ang="0">
                    <a:pos x="23" y="12"/>
                  </a:cxn>
                  <a:cxn ang="0">
                    <a:pos x="22" y="14"/>
                  </a:cxn>
                  <a:cxn ang="0">
                    <a:pos x="32" y="4"/>
                  </a:cxn>
                  <a:cxn ang="0">
                    <a:pos x="35" y="5"/>
                  </a:cxn>
                </a:cxnLst>
                <a:rect l="0" t="0" r="r" b="b"/>
                <a:pathLst>
                  <a:path w="43" h="44">
                    <a:moveTo>
                      <a:pt x="42" y="28"/>
                    </a:moveTo>
                    <a:cubicBezTo>
                      <a:pt x="42" y="27"/>
                      <a:pt x="42" y="26"/>
                      <a:pt x="42" y="26"/>
                    </a:cubicBezTo>
                    <a:cubicBezTo>
                      <a:pt x="42" y="26"/>
                      <a:pt x="41" y="25"/>
                      <a:pt x="41" y="25"/>
                    </a:cubicBezTo>
                    <a:cubicBezTo>
                      <a:pt x="41" y="24"/>
                      <a:pt x="40" y="26"/>
                      <a:pt x="40" y="26"/>
                    </a:cubicBezTo>
                    <a:cubicBezTo>
                      <a:pt x="39" y="26"/>
                      <a:pt x="39" y="26"/>
                      <a:pt x="38" y="26"/>
                    </a:cubicBezTo>
                    <a:cubicBezTo>
                      <a:pt x="38" y="26"/>
                      <a:pt x="36" y="22"/>
                      <a:pt x="36" y="22"/>
                    </a:cubicBezTo>
                    <a:cubicBezTo>
                      <a:pt x="36" y="22"/>
                      <a:pt x="36" y="21"/>
                      <a:pt x="36" y="20"/>
                    </a:cubicBezTo>
                    <a:cubicBezTo>
                      <a:pt x="36" y="19"/>
                      <a:pt x="37" y="18"/>
                      <a:pt x="37" y="18"/>
                    </a:cubicBezTo>
                    <a:cubicBezTo>
                      <a:pt x="37" y="18"/>
                      <a:pt x="37" y="17"/>
                      <a:pt x="38" y="16"/>
                    </a:cubicBezTo>
                    <a:cubicBezTo>
                      <a:pt x="38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38" y="14"/>
                    </a:cubicBezTo>
                    <a:cubicBezTo>
                      <a:pt x="37" y="13"/>
                      <a:pt x="37" y="13"/>
                      <a:pt x="38" y="12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1"/>
                      <a:pt x="39" y="10"/>
                      <a:pt x="39" y="10"/>
                    </a:cubicBezTo>
                    <a:cubicBezTo>
                      <a:pt x="39" y="10"/>
                      <a:pt x="40" y="10"/>
                      <a:pt x="40" y="10"/>
                    </a:cubicBezTo>
                    <a:cubicBezTo>
                      <a:pt x="40" y="10"/>
                      <a:pt x="41" y="10"/>
                      <a:pt x="41" y="10"/>
                    </a:cubicBezTo>
                    <a:cubicBezTo>
                      <a:pt x="39" y="7"/>
                      <a:pt x="36" y="4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29" y="6"/>
                      <a:pt x="29" y="5"/>
                    </a:cubicBezTo>
                    <a:cubicBezTo>
                      <a:pt x="28" y="5"/>
                      <a:pt x="28" y="5"/>
                      <a:pt x="27" y="5"/>
                    </a:cubicBezTo>
                    <a:cubicBezTo>
                      <a:pt x="27" y="5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6" y="2"/>
                      <a:pt x="24" y="1"/>
                      <a:pt x="24" y="1"/>
                    </a:cubicBezTo>
                    <a:cubicBezTo>
                      <a:pt x="24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8" y="0"/>
                      <a:pt x="13" y="1"/>
                      <a:pt x="10" y="4"/>
                    </a:cubicBezTo>
                    <a:cubicBezTo>
                      <a:pt x="11" y="4"/>
                      <a:pt x="12" y="3"/>
                      <a:pt x="11" y="4"/>
                    </a:cubicBezTo>
                    <a:cubicBezTo>
                      <a:pt x="10" y="4"/>
                      <a:pt x="9" y="5"/>
                      <a:pt x="9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3"/>
                      <a:pt x="15" y="4"/>
                    </a:cubicBezTo>
                    <a:cubicBezTo>
                      <a:pt x="15" y="5"/>
                      <a:pt x="17" y="5"/>
                      <a:pt x="16" y="5"/>
                    </a:cubicBezTo>
                    <a:cubicBezTo>
                      <a:pt x="14" y="6"/>
                      <a:pt x="12" y="7"/>
                      <a:pt x="13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8"/>
                      <a:pt x="16" y="9"/>
                      <a:pt x="16" y="9"/>
                    </a:cubicBezTo>
                    <a:cubicBezTo>
                      <a:pt x="16" y="9"/>
                      <a:pt x="16" y="9"/>
                      <a:pt x="17" y="10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9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9" y="5"/>
                      <a:pt x="20" y="6"/>
                    </a:cubicBezTo>
                    <a:cubicBezTo>
                      <a:pt x="20" y="6"/>
                      <a:pt x="20" y="7"/>
                      <a:pt x="21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5" y="9"/>
                      <a:pt x="24" y="9"/>
                      <a:pt x="24" y="9"/>
                    </a:cubicBezTo>
                    <a:cubicBezTo>
                      <a:pt x="24" y="9"/>
                      <a:pt x="25" y="8"/>
                      <a:pt x="25" y="9"/>
                    </a:cubicBezTo>
                    <a:cubicBezTo>
                      <a:pt x="25" y="11"/>
                      <a:pt x="25" y="11"/>
                      <a:pt x="26" y="11"/>
                    </a:cubicBezTo>
                    <a:cubicBezTo>
                      <a:pt x="26" y="11"/>
                      <a:pt x="27" y="11"/>
                      <a:pt x="27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5" y="10"/>
                      <a:pt x="24" y="10"/>
                    </a:cubicBezTo>
                    <a:cubicBezTo>
                      <a:pt x="24" y="10"/>
                      <a:pt x="22" y="10"/>
                      <a:pt x="22" y="10"/>
                    </a:cubicBezTo>
                    <a:cubicBezTo>
                      <a:pt x="22" y="10"/>
                      <a:pt x="20" y="11"/>
                      <a:pt x="20" y="12"/>
                    </a:cubicBezTo>
                    <a:cubicBezTo>
                      <a:pt x="20" y="12"/>
                      <a:pt x="22" y="11"/>
                      <a:pt x="22" y="11"/>
                    </a:cubicBezTo>
                    <a:cubicBezTo>
                      <a:pt x="22" y="12"/>
                      <a:pt x="22" y="11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2" y="13"/>
                    </a:cubicBezTo>
                    <a:cubicBezTo>
                      <a:pt x="21" y="13"/>
                      <a:pt x="20" y="13"/>
                      <a:pt x="20" y="14"/>
                    </a:cubicBezTo>
                    <a:cubicBezTo>
                      <a:pt x="20" y="14"/>
                      <a:pt x="19" y="14"/>
                      <a:pt x="19" y="15"/>
                    </a:cubicBezTo>
                    <a:cubicBezTo>
                      <a:pt x="18" y="16"/>
                      <a:pt x="19" y="16"/>
                      <a:pt x="18" y="16"/>
                    </a:cubicBezTo>
                    <a:cubicBezTo>
                      <a:pt x="18" y="17"/>
                      <a:pt x="16" y="18"/>
                      <a:pt x="16" y="19"/>
                    </a:cubicBezTo>
                    <a:cubicBezTo>
                      <a:pt x="17" y="19"/>
                      <a:pt x="17" y="20"/>
                      <a:pt x="17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3" y="19"/>
                    </a:cubicBezTo>
                    <a:cubicBezTo>
                      <a:pt x="13" y="19"/>
                      <a:pt x="11" y="19"/>
                      <a:pt x="11" y="20"/>
                    </a:cubicBezTo>
                    <a:cubicBezTo>
                      <a:pt x="11" y="20"/>
                      <a:pt x="10" y="23"/>
                      <a:pt x="12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4" y="22"/>
                      <a:pt x="14" y="22"/>
                    </a:cubicBezTo>
                    <a:cubicBezTo>
                      <a:pt x="14" y="22"/>
                      <a:pt x="14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6" y="25"/>
                      <a:pt x="16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6" y="27"/>
                      <a:pt x="15" y="27"/>
                    </a:cubicBezTo>
                    <a:cubicBezTo>
                      <a:pt x="15" y="26"/>
                      <a:pt x="14" y="25"/>
                      <a:pt x="14" y="25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2" y="24"/>
                      <a:pt x="13" y="24"/>
                      <a:pt x="12" y="24"/>
                    </a:cubicBezTo>
                    <a:cubicBezTo>
                      <a:pt x="11" y="24"/>
                      <a:pt x="10" y="24"/>
                      <a:pt x="9" y="23"/>
                    </a:cubicBezTo>
                    <a:cubicBezTo>
                      <a:pt x="9" y="23"/>
                      <a:pt x="8" y="22"/>
                      <a:pt x="8" y="22"/>
                    </a:cubicBezTo>
                    <a:cubicBezTo>
                      <a:pt x="8" y="22"/>
                      <a:pt x="7" y="21"/>
                      <a:pt x="7" y="20"/>
                    </a:cubicBezTo>
                    <a:cubicBezTo>
                      <a:pt x="6" y="19"/>
                      <a:pt x="6" y="19"/>
                      <a:pt x="6" y="18"/>
                    </a:cubicBezTo>
                    <a:cubicBezTo>
                      <a:pt x="5" y="18"/>
                      <a:pt x="5" y="18"/>
                      <a:pt x="4" y="17"/>
                    </a:cubicBezTo>
                    <a:cubicBezTo>
                      <a:pt x="4" y="15"/>
                      <a:pt x="5" y="13"/>
                      <a:pt x="5" y="13"/>
                    </a:cubicBezTo>
                    <a:cubicBezTo>
                      <a:pt x="4" y="12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4"/>
                      <a:pt x="0" y="18"/>
                      <a:pt x="0" y="22"/>
                    </a:cubicBezTo>
                    <a:cubicBezTo>
                      <a:pt x="0" y="33"/>
                      <a:pt x="8" y="42"/>
                      <a:pt x="18" y="44"/>
                    </a:cubicBezTo>
                    <a:cubicBezTo>
                      <a:pt x="18" y="44"/>
                      <a:pt x="18" y="44"/>
                      <a:pt x="18" y="43"/>
                    </a:cubicBezTo>
                    <a:cubicBezTo>
                      <a:pt x="18" y="42"/>
                      <a:pt x="18" y="41"/>
                      <a:pt x="19" y="39"/>
                    </a:cubicBezTo>
                    <a:cubicBezTo>
                      <a:pt x="19" y="38"/>
                      <a:pt x="19" y="37"/>
                      <a:pt x="19" y="37"/>
                    </a:cubicBezTo>
                    <a:cubicBezTo>
                      <a:pt x="19" y="37"/>
                      <a:pt x="17" y="37"/>
                      <a:pt x="17" y="36"/>
                    </a:cubicBezTo>
                    <a:cubicBezTo>
                      <a:pt x="17" y="36"/>
                      <a:pt x="15" y="33"/>
                      <a:pt x="15" y="32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31"/>
                      <a:pt x="16" y="30"/>
                      <a:pt x="16" y="29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20" y="28"/>
                      <a:pt x="21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3" y="29"/>
                      <a:pt x="24" y="29"/>
                    </a:cubicBezTo>
                    <a:cubicBezTo>
                      <a:pt x="24" y="30"/>
                      <a:pt x="26" y="30"/>
                      <a:pt x="26" y="30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7" y="32"/>
                      <a:pt x="28" y="33"/>
                    </a:cubicBezTo>
                    <a:cubicBezTo>
                      <a:pt x="28" y="33"/>
                      <a:pt x="30" y="33"/>
                      <a:pt x="30" y="33"/>
                    </a:cubicBezTo>
                    <a:cubicBezTo>
                      <a:pt x="30" y="33"/>
                      <a:pt x="31" y="33"/>
                      <a:pt x="31" y="34"/>
                    </a:cubicBezTo>
                    <a:cubicBezTo>
                      <a:pt x="30" y="34"/>
                      <a:pt x="30" y="35"/>
                      <a:pt x="30" y="35"/>
                    </a:cubicBezTo>
                    <a:cubicBezTo>
                      <a:pt x="30" y="35"/>
                      <a:pt x="29" y="37"/>
                      <a:pt x="28" y="38"/>
                    </a:cubicBezTo>
                    <a:cubicBezTo>
                      <a:pt x="28" y="39"/>
                      <a:pt x="28" y="38"/>
                      <a:pt x="27" y="39"/>
                    </a:cubicBezTo>
                    <a:cubicBezTo>
                      <a:pt x="26" y="39"/>
                      <a:pt x="26" y="39"/>
                      <a:pt x="25" y="40"/>
                    </a:cubicBezTo>
                    <a:cubicBezTo>
                      <a:pt x="25" y="41"/>
                      <a:pt x="24" y="41"/>
                      <a:pt x="23" y="41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2"/>
                      <a:pt x="21" y="43"/>
                      <a:pt x="21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1" y="44"/>
                      <a:pt x="22" y="44"/>
                      <a:pt x="23" y="44"/>
                    </a:cubicBezTo>
                    <a:cubicBezTo>
                      <a:pt x="30" y="44"/>
                      <a:pt x="37" y="40"/>
                      <a:pt x="41" y="34"/>
                    </a:cubicBezTo>
                    <a:cubicBezTo>
                      <a:pt x="41" y="34"/>
                      <a:pt x="42" y="32"/>
                      <a:pt x="42" y="31"/>
                    </a:cubicBezTo>
                    <a:cubicBezTo>
                      <a:pt x="42" y="30"/>
                      <a:pt x="43" y="28"/>
                      <a:pt x="42" y="28"/>
                    </a:cubicBezTo>
                    <a:close/>
                    <a:moveTo>
                      <a:pt x="22" y="14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3" y="13"/>
                      <a:pt x="2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3" y="13"/>
                      <a:pt x="22" y="14"/>
                    </a:cubicBezTo>
                    <a:close/>
                    <a:moveTo>
                      <a:pt x="33" y="5"/>
                    </a:moveTo>
                    <a:cubicBezTo>
                      <a:pt x="33" y="5"/>
                      <a:pt x="33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5" y="5"/>
                    </a:cubicBezTo>
                    <a:cubicBezTo>
                      <a:pt x="35" y="5"/>
                      <a:pt x="34" y="5"/>
                      <a:pt x="3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Arc 207">
              <a:extLst>
                <a:ext uri="{FF2B5EF4-FFF2-40B4-BE49-F238E27FC236}">
                  <a16:creationId xmlns:a16="http://schemas.microsoft.com/office/drawing/2014/main" id="{ABC63053-6131-1B14-9C78-6B88368B06FC}"/>
                </a:ext>
              </a:extLst>
            </p:cNvPr>
            <p:cNvSpPr/>
            <p:nvPr/>
          </p:nvSpPr>
          <p:spPr>
            <a:xfrm>
              <a:off x="4225056" y="2044736"/>
              <a:ext cx="3467065" cy="3467065"/>
            </a:xfrm>
            <a:prstGeom prst="arc">
              <a:avLst>
                <a:gd name="adj1" fmla="val 226208"/>
                <a:gd name="adj2" fmla="val 21458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C1A81F94-7ED9-4196-D095-7B2DAF380C0F}"/>
                </a:ext>
              </a:extLst>
            </p:cNvPr>
            <p:cNvGrpSpPr/>
            <p:nvPr/>
          </p:nvGrpSpPr>
          <p:grpSpPr>
            <a:xfrm>
              <a:off x="7068413" y="2013377"/>
              <a:ext cx="988296" cy="531959"/>
              <a:chOff x="7068413" y="2013377"/>
              <a:chExt cx="988296" cy="531959"/>
            </a:xfrm>
          </p:grpSpPr>
          <p:grpSp>
            <p:nvGrpSpPr>
              <p:cNvPr id="28" name="Group 204">
                <a:extLst>
                  <a:ext uri="{FF2B5EF4-FFF2-40B4-BE49-F238E27FC236}">
                    <a16:creationId xmlns:a16="http://schemas.microsoft.com/office/drawing/2014/main" id="{1803BDF9-874F-089B-A4B4-6470AA9E6DE0}"/>
                  </a:ext>
                </a:extLst>
              </p:cNvPr>
              <p:cNvGrpSpPr/>
              <p:nvPr/>
            </p:nvGrpSpPr>
            <p:grpSpPr>
              <a:xfrm>
                <a:off x="7518747" y="2116055"/>
                <a:ext cx="537962" cy="429281"/>
                <a:chOff x="6157913" y="1457325"/>
                <a:chExt cx="471488" cy="376238"/>
              </a:xfrm>
              <a:solidFill>
                <a:schemeClr val="accent1"/>
              </a:solidFill>
            </p:grpSpPr>
            <p:sp>
              <p:nvSpPr>
                <p:cNvPr id="32" name="Freeform: Shape 205">
                  <a:extLst>
                    <a:ext uri="{FF2B5EF4-FFF2-40B4-BE49-F238E27FC236}">
                      <a16:creationId xmlns:a16="http://schemas.microsoft.com/office/drawing/2014/main" id="{77F98C0C-1F20-CA11-85BE-E7D21C7CE859}"/>
                    </a:ext>
                  </a:extLst>
                </p:cNvPr>
                <p:cNvSpPr/>
                <p:nvPr/>
              </p:nvSpPr>
              <p:spPr bwMode="auto">
                <a:xfrm>
                  <a:off x="6157913" y="1563688"/>
                  <a:ext cx="471488" cy="269875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46" y="28"/>
                    </a:cxn>
                    <a:cxn ang="0">
                      <a:pos x="46" y="0"/>
                    </a:cxn>
                    <a:cxn ang="0">
                      <a:pos x="37" y="4"/>
                    </a:cxn>
                    <a:cxn ang="0">
                      <a:pos x="37" y="7"/>
                    </a:cxn>
                    <a:cxn ang="0">
                      <a:pos x="32" y="5"/>
                    </a:cxn>
                    <a:cxn ang="0">
                      <a:pos x="37" y="9"/>
                    </a:cxn>
                    <a:cxn ang="0">
                      <a:pos x="37" y="12"/>
                    </a:cxn>
                    <a:cxn ang="0">
                      <a:pos x="32" y="10"/>
                    </a:cxn>
                    <a:cxn ang="0">
                      <a:pos x="37" y="14"/>
                    </a:cxn>
                    <a:cxn ang="0">
                      <a:pos x="37" y="17"/>
                    </a:cxn>
                    <a:cxn ang="0">
                      <a:pos x="32" y="15"/>
                    </a:cxn>
                    <a:cxn ang="0">
                      <a:pos x="30" y="4"/>
                    </a:cxn>
                    <a:cxn ang="0">
                      <a:pos x="30" y="7"/>
                    </a:cxn>
                    <a:cxn ang="0">
                      <a:pos x="26" y="5"/>
                    </a:cxn>
                    <a:cxn ang="0">
                      <a:pos x="30" y="9"/>
                    </a:cxn>
                    <a:cxn ang="0">
                      <a:pos x="30" y="12"/>
                    </a:cxn>
                    <a:cxn ang="0">
                      <a:pos x="26" y="10"/>
                    </a:cxn>
                    <a:cxn ang="0">
                      <a:pos x="30" y="14"/>
                    </a:cxn>
                    <a:cxn ang="0">
                      <a:pos x="30" y="17"/>
                    </a:cxn>
                    <a:cxn ang="0">
                      <a:pos x="26" y="15"/>
                    </a:cxn>
                    <a:cxn ang="0">
                      <a:pos x="24" y="4"/>
                    </a:cxn>
                    <a:cxn ang="0">
                      <a:pos x="24" y="7"/>
                    </a:cxn>
                    <a:cxn ang="0">
                      <a:pos x="19" y="5"/>
                    </a:cxn>
                    <a:cxn ang="0">
                      <a:pos x="24" y="9"/>
                    </a:cxn>
                    <a:cxn ang="0">
                      <a:pos x="24" y="12"/>
                    </a:cxn>
                    <a:cxn ang="0">
                      <a:pos x="19" y="10"/>
                    </a:cxn>
                    <a:cxn ang="0">
                      <a:pos x="24" y="14"/>
                    </a:cxn>
                    <a:cxn ang="0">
                      <a:pos x="24" y="17"/>
                    </a:cxn>
                    <a:cxn ang="0">
                      <a:pos x="19" y="15"/>
                    </a:cxn>
                    <a:cxn ang="0">
                      <a:pos x="17" y="4"/>
                    </a:cxn>
                    <a:cxn ang="0">
                      <a:pos x="17" y="7"/>
                    </a:cxn>
                    <a:cxn ang="0">
                      <a:pos x="12" y="5"/>
                    </a:cxn>
                    <a:cxn ang="0">
                      <a:pos x="17" y="9"/>
                    </a:cxn>
                    <a:cxn ang="0">
                      <a:pos x="17" y="12"/>
                    </a:cxn>
                    <a:cxn ang="0">
                      <a:pos x="12" y="10"/>
                    </a:cxn>
                    <a:cxn ang="0">
                      <a:pos x="17" y="14"/>
                    </a:cxn>
                    <a:cxn ang="0">
                      <a:pos x="17" y="17"/>
                    </a:cxn>
                    <a:cxn ang="0">
                      <a:pos x="12" y="15"/>
                    </a:cxn>
                    <a:cxn ang="0">
                      <a:pos x="6" y="17"/>
                    </a:cxn>
                    <a:cxn ang="0">
                      <a:pos x="6" y="14"/>
                    </a:cxn>
                    <a:cxn ang="0">
                      <a:pos x="10" y="16"/>
                    </a:cxn>
                    <a:cxn ang="0">
                      <a:pos x="6" y="12"/>
                    </a:cxn>
                    <a:cxn ang="0">
                      <a:pos x="6" y="9"/>
                    </a:cxn>
                    <a:cxn ang="0">
                      <a:pos x="10" y="12"/>
                    </a:cxn>
                    <a:cxn ang="0">
                      <a:pos x="6" y="7"/>
                    </a:cxn>
                    <a:cxn ang="0">
                      <a:pos x="6" y="4"/>
                    </a:cxn>
                    <a:cxn ang="0">
                      <a:pos x="10" y="7"/>
                    </a:cxn>
                    <a:cxn ang="0">
                      <a:pos x="12" y="24"/>
                    </a:cxn>
                    <a:cxn ang="0">
                      <a:pos x="12" y="20"/>
                    </a:cxn>
                    <a:cxn ang="0">
                      <a:pos x="38" y="23"/>
                    </a:cxn>
                    <a:cxn ang="0">
                      <a:pos x="39" y="17"/>
                    </a:cxn>
                    <a:cxn ang="0">
                      <a:pos x="39" y="14"/>
                    </a:cxn>
                    <a:cxn ang="0">
                      <a:pos x="44" y="16"/>
                    </a:cxn>
                    <a:cxn ang="0">
                      <a:pos x="39" y="12"/>
                    </a:cxn>
                    <a:cxn ang="0">
                      <a:pos x="39" y="9"/>
                    </a:cxn>
                    <a:cxn ang="0">
                      <a:pos x="44" y="12"/>
                    </a:cxn>
                    <a:cxn ang="0">
                      <a:pos x="39" y="7"/>
                    </a:cxn>
                    <a:cxn ang="0">
                      <a:pos x="39" y="4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49" h="28">
                      <a:moveTo>
                        <a:pt x="4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7"/>
                        <a:pt x="2" y="28"/>
                        <a:pt x="3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48" y="28"/>
                        <a:pt x="49" y="27"/>
                        <a:pt x="49" y="25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9" y="2"/>
                        <a:pt x="48" y="0"/>
                        <a:pt x="46" y="0"/>
                      </a:cubicBezTo>
                      <a:close/>
                      <a:moveTo>
                        <a:pt x="32" y="5"/>
                      </a:move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lnTo>
                        <a:pt x="32" y="5"/>
                      </a:lnTo>
                      <a:close/>
                      <a:moveTo>
                        <a:pt x="32" y="10"/>
                      </a:move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lnTo>
                        <a:pt x="32" y="10"/>
                      </a:lnTo>
                      <a:close/>
                      <a:moveTo>
                        <a:pt x="32" y="15"/>
                      </a:move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lnTo>
                        <a:pt x="32" y="15"/>
                      </a:lnTo>
                      <a:close/>
                      <a:moveTo>
                        <a:pt x="26" y="5"/>
                      </a:move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cubicBezTo>
                        <a:pt x="26" y="7"/>
                        <a:pt x="26" y="7"/>
                        <a:pt x="26" y="7"/>
                      </a:cubicBezTo>
                      <a:lnTo>
                        <a:pt x="26" y="5"/>
                      </a:lnTo>
                      <a:close/>
                      <a:moveTo>
                        <a:pt x="26" y="10"/>
                      </a:move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lnTo>
                        <a:pt x="26" y="10"/>
                      </a:lnTo>
                      <a:close/>
                      <a:moveTo>
                        <a:pt x="26" y="15"/>
                      </a:move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17"/>
                        <a:pt x="30" y="17"/>
                        <a:pt x="30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lnTo>
                        <a:pt x="26" y="15"/>
                      </a:lnTo>
                      <a:close/>
                      <a:moveTo>
                        <a:pt x="19" y="5"/>
                      </a:move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lnTo>
                        <a:pt x="19" y="5"/>
                      </a:lnTo>
                      <a:close/>
                      <a:moveTo>
                        <a:pt x="19" y="10"/>
                      </a:move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lnTo>
                        <a:pt x="19" y="10"/>
                      </a:lnTo>
                      <a:close/>
                      <a:moveTo>
                        <a:pt x="19" y="15"/>
                      </a:move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lnTo>
                        <a:pt x="19" y="15"/>
                      </a:lnTo>
                      <a:close/>
                      <a:moveTo>
                        <a:pt x="12" y="5"/>
                      </a:move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lnTo>
                        <a:pt x="12" y="5"/>
                      </a:lnTo>
                      <a:close/>
                      <a:moveTo>
                        <a:pt x="12" y="10"/>
                      </a:move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lnTo>
                        <a:pt x="12" y="10"/>
                      </a:lnTo>
                      <a:close/>
                      <a:moveTo>
                        <a:pt x="12" y="15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lnTo>
                        <a:pt x="12" y="15"/>
                      </a:lnTo>
                      <a:close/>
                      <a:moveTo>
                        <a:pt x="10" y="16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lnTo>
                        <a:pt x="10" y="16"/>
                      </a:lnTo>
                      <a:close/>
                      <a:moveTo>
                        <a:pt x="10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lnTo>
                        <a:pt x="10" y="12"/>
                      </a:lnTo>
                      <a:close/>
                      <a:moveTo>
                        <a:pt x="10" y="7"/>
                      </a:move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5"/>
                        <a:pt x="10" y="5"/>
                      </a:cubicBezTo>
                      <a:lnTo>
                        <a:pt x="10" y="7"/>
                      </a:lnTo>
                      <a:close/>
                      <a:moveTo>
                        <a:pt x="38" y="23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1" y="24"/>
                        <a:pt x="11" y="24"/>
                        <a:pt x="11" y="23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0"/>
                        <a:pt x="11" y="20"/>
                        <a:pt x="12" y="20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8" y="20"/>
                        <a:pt x="38" y="20"/>
                        <a:pt x="38" y="21"/>
                      </a:cubicBezTo>
                      <a:lnTo>
                        <a:pt x="38" y="23"/>
                      </a:lnTo>
                      <a:close/>
                      <a:moveTo>
                        <a:pt x="44" y="16"/>
                      </a:move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39" y="17"/>
                        <a:pt x="39" y="17"/>
                        <a:pt x="39" y="17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43" y="14"/>
                        <a:pt x="43" y="14"/>
                        <a:pt x="43" y="14"/>
                      </a:cubicBezTo>
                      <a:cubicBezTo>
                        <a:pt x="44" y="15"/>
                        <a:pt x="44" y="15"/>
                        <a:pt x="44" y="15"/>
                      </a:cubicBezTo>
                      <a:lnTo>
                        <a:pt x="44" y="16"/>
                      </a:lnTo>
                      <a:close/>
                      <a:moveTo>
                        <a:pt x="44" y="12"/>
                      </a:move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0"/>
                        <a:pt x="39" y="10"/>
                        <a:pt x="39" y="10"/>
                      </a:cubicBezTo>
                      <a:cubicBezTo>
                        <a:pt x="39" y="9"/>
                        <a:pt x="39" y="9"/>
                        <a:pt x="39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lnTo>
                        <a:pt x="44" y="12"/>
                      </a:lnTo>
                      <a:close/>
                      <a:moveTo>
                        <a:pt x="44" y="7"/>
                      </a:move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7"/>
                        <a:pt x="39" y="7"/>
                        <a:pt x="39" y="7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43" y="4"/>
                        <a:pt x="43" y="4"/>
                        <a:pt x="43" y="4"/>
                      </a:cubicBezTo>
                      <a:cubicBezTo>
                        <a:pt x="44" y="5"/>
                        <a:pt x="44" y="5"/>
                        <a:pt x="44" y="5"/>
                      </a:cubicBez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206">
                  <a:extLst>
                    <a:ext uri="{FF2B5EF4-FFF2-40B4-BE49-F238E27FC236}">
                      <a16:creationId xmlns:a16="http://schemas.microsoft.com/office/drawing/2014/main" id="{4C49D72F-C8C0-0010-567B-81B7CCB012C8}"/>
                    </a:ext>
                  </a:extLst>
                </p:cNvPr>
                <p:cNvSpPr/>
                <p:nvPr/>
              </p:nvSpPr>
              <p:spPr bwMode="auto">
                <a:xfrm>
                  <a:off x="6205538" y="1457325"/>
                  <a:ext cx="241300" cy="106363"/>
                </a:xfrm>
                <a:custGeom>
                  <a:avLst/>
                  <a:gdLst/>
                  <a:ahLst/>
                  <a:cxnLst>
                    <a:cxn ang="0">
                      <a:pos x="5" y="9"/>
                    </a:cxn>
                    <a:cxn ang="0">
                      <a:pos x="9" y="8"/>
                    </a:cxn>
                    <a:cxn ang="0">
                      <a:pos x="19" y="6"/>
                    </a:cxn>
                    <a:cxn ang="0">
                      <a:pos x="25" y="2"/>
                    </a:cxn>
                    <a:cxn ang="0">
                      <a:pos x="25" y="0"/>
                    </a:cxn>
                    <a:cxn ang="0">
                      <a:pos x="23" y="0"/>
                    </a:cxn>
                    <a:cxn ang="0">
                      <a:pos x="18" y="3"/>
                    </a:cxn>
                    <a:cxn ang="0">
                      <a:pos x="9" y="5"/>
                    </a:cxn>
                    <a:cxn ang="0">
                      <a:pos x="4" y="6"/>
                    </a:cxn>
                    <a:cxn ang="0">
                      <a:pos x="0" y="10"/>
                    </a:cxn>
                    <a:cxn ang="0">
                      <a:pos x="0" y="11"/>
                    </a:cxn>
                    <a:cxn ang="0">
                      <a:pos x="4" y="11"/>
                    </a:cxn>
                    <a:cxn ang="0">
                      <a:pos x="5" y="9"/>
                    </a:cxn>
                  </a:cxnLst>
                  <a:rect l="0" t="0" r="r" b="b"/>
                  <a:pathLst>
                    <a:path w="25" h="11">
                      <a:moveTo>
                        <a:pt x="5" y="9"/>
                      </a:moveTo>
                      <a:cubicBezTo>
                        <a:pt x="6" y="8"/>
                        <a:pt x="8" y="8"/>
                        <a:pt x="9" y="8"/>
                      </a:cubicBezTo>
                      <a:cubicBezTo>
                        <a:pt x="14" y="7"/>
                        <a:pt x="17" y="7"/>
                        <a:pt x="19" y="6"/>
                      </a:cubicBezTo>
                      <a:cubicBezTo>
                        <a:pt x="22" y="5"/>
                        <a:pt x="23" y="4"/>
                        <a:pt x="25" y="2"/>
                      </a:cubicBezTo>
                      <a:cubicBezTo>
                        <a:pt x="25" y="2"/>
                        <a:pt x="25" y="1"/>
                        <a:pt x="25" y="0"/>
                      </a:cubicBezTo>
                      <a:cubicBezTo>
                        <a:pt x="24" y="0"/>
                        <a:pt x="23" y="0"/>
                        <a:pt x="23" y="0"/>
                      </a:cubicBezTo>
                      <a:cubicBezTo>
                        <a:pt x="22" y="2"/>
                        <a:pt x="20" y="2"/>
                        <a:pt x="18" y="3"/>
                      </a:cubicBezTo>
                      <a:cubicBezTo>
                        <a:pt x="16" y="4"/>
                        <a:pt x="13" y="4"/>
                        <a:pt x="9" y="5"/>
                      </a:cubicBezTo>
                      <a:cubicBezTo>
                        <a:pt x="7" y="5"/>
                        <a:pt x="5" y="6"/>
                        <a:pt x="4" y="6"/>
                      </a:cubicBezTo>
                      <a:cubicBezTo>
                        <a:pt x="2" y="7"/>
                        <a:pt x="1" y="9"/>
                        <a:pt x="0" y="1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0"/>
                        <a:pt x="5" y="9"/>
                        <a:pt x="5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Group 208">
                <a:extLst>
                  <a:ext uri="{FF2B5EF4-FFF2-40B4-BE49-F238E27FC236}">
                    <a16:creationId xmlns:a16="http://schemas.microsoft.com/office/drawing/2014/main" id="{80B4EBBE-ACF6-DE68-C903-FC0A253939C7}"/>
                  </a:ext>
                </a:extLst>
              </p:cNvPr>
              <p:cNvGrpSpPr/>
              <p:nvPr/>
            </p:nvGrpSpPr>
            <p:grpSpPr>
              <a:xfrm flipH="1">
                <a:off x="7068413" y="2013377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0" name="Straight Connector 209">
                  <a:extLst>
                    <a:ext uri="{FF2B5EF4-FFF2-40B4-BE49-F238E27FC236}">
                      <a16:creationId xmlns:a16="http://schemas.microsoft.com/office/drawing/2014/main" id="{029DDBCB-1024-189D-1517-ECBAE97AFC14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210">
                  <a:extLst>
                    <a:ext uri="{FF2B5EF4-FFF2-40B4-BE49-F238E27FC236}">
                      <a16:creationId xmlns:a16="http://schemas.microsoft.com/office/drawing/2014/main" id="{F94C21CC-8489-B07B-E515-1D4DA104D66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Group 211">
              <a:extLst>
                <a:ext uri="{FF2B5EF4-FFF2-40B4-BE49-F238E27FC236}">
                  <a16:creationId xmlns:a16="http://schemas.microsoft.com/office/drawing/2014/main" id="{C2C5319B-B7D9-02D5-131D-D93285A6D77F}"/>
                </a:ext>
              </a:extLst>
            </p:cNvPr>
            <p:cNvGrpSpPr/>
            <p:nvPr/>
          </p:nvGrpSpPr>
          <p:grpSpPr>
            <a:xfrm>
              <a:off x="3492301" y="2454774"/>
              <a:ext cx="924777" cy="308243"/>
              <a:chOff x="1456650" y="1252647"/>
              <a:chExt cx="829351" cy="785698"/>
            </a:xfrm>
          </p:grpSpPr>
          <p:cxnSp>
            <p:nvCxnSpPr>
              <p:cNvPr id="26" name="Straight Connector 212">
                <a:extLst>
                  <a:ext uri="{FF2B5EF4-FFF2-40B4-BE49-F238E27FC236}">
                    <a16:creationId xmlns:a16="http://schemas.microsoft.com/office/drawing/2014/main" id="{CBF2AE5A-EAF7-EF63-16B0-49EA092DD208}"/>
                  </a:ext>
                </a:extLst>
              </p:cNvPr>
              <p:cNvCxnSpPr/>
              <p:nvPr/>
            </p:nvCxnSpPr>
            <p:spPr>
              <a:xfrm>
                <a:off x="1456650" y="1258457"/>
                <a:ext cx="609600" cy="1588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13">
                <a:extLst>
                  <a:ext uri="{FF2B5EF4-FFF2-40B4-BE49-F238E27FC236}">
                    <a16:creationId xmlns:a16="http://schemas.microsoft.com/office/drawing/2014/main" id="{128A18C4-9C90-0FB6-83AD-D2DE5626444A}"/>
                  </a:ext>
                </a:extLst>
              </p:cNvPr>
              <p:cNvCxnSpPr/>
              <p:nvPr/>
            </p:nvCxnSpPr>
            <p:spPr>
              <a:xfrm rot="16200000" flipH="1">
                <a:off x="1780440" y="1532783"/>
                <a:ext cx="785698" cy="225425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214">
              <a:extLst>
                <a:ext uri="{FF2B5EF4-FFF2-40B4-BE49-F238E27FC236}">
                  <a16:creationId xmlns:a16="http://schemas.microsoft.com/office/drawing/2014/main" id="{E3A60D97-8F07-EB9C-EB84-4B6BB695FB59}"/>
                </a:ext>
              </a:extLst>
            </p:cNvPr>
            <p:cNvGrpSpPr/>
            <p:nvPr/>
          </p:nvGrpSpPr>
          <p:grpSpPr>
            <a:xfrm flipH="1" flipV="1">
              <a:off x="7779632" y="4029427"/>
              <a:ext cx="924777" cy="308243"/>
              <a:chOff x="1456650" y="1252647"/>
              <a:chExt cx="829351" cy="785698"/>
            </a:xfrm>
          </p:grpSpPr>
          <p:cxnSp>
            <p:nvCxnSpPr>
              <p:cNvPr id="24" name="Straight Connector 215">
                <a:extLst>
                  <a:ext uri="{FF2B5EF4-FFF2-40B4-BE49-F238E27FC236}">
                    <a16:creationId xmlns:a16="http://schemas.microsoft.com/office/drawing/2014/main" id="{D8455315-1C7F-77C0-2C71-6A96EC5F85F7}"/>
                  </a:ext>
                </a:extLst>
              </p:cNvPr>
              <p:cNvCxnSpPr/>
              <p:nvPr/>
            </p:nvCxnSpPr>
            <p:spPr>
              <a:xfrm>
                <a:off x="1456650" y="1258457"/>
                <a:ext cx="609600" cy="1588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16">
                <a:extLst>
                  <a:ext uri="{FF2B5EF4-FFF2-40B4-BE49-F238E27FC236}">
                    <a16:creationId xmlns:a16="http://schemas.microsoft.com/office/drawing/2014/main" id="{5B0F11F2-BCD1-0293-D9F5-A8588592DC81}"/>
                  </a:ext>
                </a:extLst>
              </p:cNvPr>
              <p:cNvCxnSpPr/>
              <p:nvPr/>
            </p:nvCxnSpPr>
            <p:spPr>
              <a:xfrm rot="16200000" flipH="1">
                <a:off x="1780440" y="1532783"/>
                <a:ext cx="785698" cy="225425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217">
              <a:extLst>
                <a:ext uri="{FF2B5EF4-FFF2-40B4-BE49-F238E27FC236}">
                  <a16:creationId xmlns:a16="http://schemas.microsoft.com/office/drawing/2014/main" id="{665AD049-A0A8-9524-CC7E-6E0D237CC776}"/>
                </a:ext>
              </a:extLst>
            </p:cNvPr>
            <p:cNvGrpSpPr/>
            <p:nvPr/>
          </p:nvGrpSpPr>
          <p:grpSpPr>
            <a:xfrm flipV="1">
              <a:off x="3470863" y="4782021"/>
              <a:ext cx="924777" cy="308243"/>
              <a:chOff x="1456650" y="1252647"/>
              <a:chExt cx="829351" cy="785698"/>
            </a:xfrm>
          </p:grpSpPr>
          <p:cxnSp>
            <p:nvCxnSpPr>
              <p:cNvPr id="22" name="Straight Connector 218">
                <a:extLst>
                  <a:ext uri="{FF2B5EF4-FFF2-40B4-BE49-F238E27FC236}">
                    <a16:creationId xmlns:a16="http://schemas.microsoft.com/office/drawing/2014/main" id="{6AB1F52F-270B-31D8-A07D-8FABD8C16D08}"/>
                  </a:ext>
                </a:extLst>
              </p:cNvPr>
              <p:cNvCxnSpPr/>
              <p:nvPr/>
            </p:nvCxnSpPr>
            <p:spPr>
              <a:xfrm>
                <a:off x="1456650" y="1258457"/>
                <a:ext cx="609600" cy="1588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19">
                <a:extLst>
                  <a:ext uri="{FF2B5EF4-FFF2-40B4-BE49-F238E27FC236}">
                    <a16:creationId xmlns:a16="http://schemas.microsoft.com/office/drawing/2014/main" id="{5C7C893A-CD51-A570-E5B0-9A2ED83ED200}"/>
                  </a:ext>
                </a:extLst>
              </p:cNvPr>
              <p:cNvCxnSpPr/>
              <p:nvPr/>
            </p:nvCxnSpPr>
            <p:spPr>
              <a:xfrm rot="16200000" flipH="1">
                <a:off x="1780440" y="1532783"/>
                <a:ext cx="785698" cy="225425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 221">
              <a:extLst>
                <a:ext uri="{FF2B5EF4-FFF2-40B4-BE49-F238E27FC236}">
                  <a16:creationId xmlns:a16="http://schemas.microsoft.com/office/drawing/2014/main" id="{24AE76CC-1ECC-EF25-03A1-BFE14FC1403C}"/>
                </a:ext>
              </a:extLst>
            </p:cNvPr>
            <p:cNvSpPr/>
            <p:nvPr/>
          </p:nvSpPr>
          <p:spPr bwMode="auto">
            <a:xfrm>
              <a:off x="4300318" y="2114946"/>
              <a:ext cx="3316541" cy="332664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222">
              <a:extLst>
                <a:ext uri="{FF2B5EF4-FFF2-40B4-BE49-F238E27FC236}">
                  <a16:creationId xmlns:a16="http://schemas.microsoft.com/office/drawing/2014/main" id="{0DBC41AD-A37E-4025-82EF-AF9A6263ECDC}"/>
                </a:ext>
              </a:extLst>
            </p:cNvPr>
            <p:cNvSpPr/>
            <p:nvPr/>
          </p:nvSpPr>
          <p:spPr bwMode="auto">
            <a:xfrm>
              <a:off x="4300318" y="3220459"/>
              <a:ext cx="3316541" cy="1434945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4" y="2"/>
                </a:cxn>
                <a:cxn ang="0">
                  <a:pos x="135" y="45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0" y="46"/>
                </a:cxn>
                <a:cxn ang="0">
                  <a:pos x="4" y="81"/>
                </a:cxn>
                <a:cxn ang="0">
                  <a:pos x="135" y="117"/>
                </a:cxn>
                <a:cxn ang="0">
                  <a:pos x="267" y="81"/>
                </a:cxn>
                <a:cxn ang="0">
                  <a:pos x="271" y="46"/>
                </a:cxn>
                <a:cxn ang="0">
                  <a:pos x="264" y="0"/>
                </a:cxn>
              </a:cxnLst>
              <a:rect l="0" t="0" r="r" b="b"/>
              <a:pathLst>
                <a:path w="271" h="117">
                  <a:moveTo>
                    <a:pt x="264" y="0"/>
                  </a:moveTo>
                  <a:cubicBezTo>
                    <a:pt x="264" y="1"/>
                    <a:pt x="264" y="1"/>
                    <a:pt x="264" y="2"/>
                  </a:cubicBezTo>
                  <a:cubicBezTo>
                    <a:pt x="264" y="26"/>
                    <a:pt x="206" y="45"/>
                    <a:pt x="135" y="45"/>
                  </a:cubicBezTo>
                  <a:cubicBezTo>
                    <a:pt x="65" y="45"/>
                    <a:pt x="7" y="26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2" y="15"/>
                    <a:pt x="0" y="30"/>
                    <a:pt x="0" y="46"/>
                  </a:cubicBezTo>
                  <a:cubicBezTo>
                    <a:pt x="0" y="58"/>
                    <a:pt x="1" y="70"/>
                    <a:pt x="4" y="81"/>
                  </a:cubicBezTo>
                  <a:cubicBezTo>
                    <a:pt x="21" y="102"/>
                    <a:pt x="73" y="117"/>
                    <a:pt x="135" y="117"/>
                  </a:cubicBezTo>
                  <a:cubicBezTo>
                    <a:pt x="197" y="117"/>
                    <a:pt x="250" y="102"/>
                    <a:pt x="267" y="81"/>
                  </a:cubicBezTo>
                  <a:cubicBezTo>
                    <a:pt x="270" y="70"/>
                    <a:pt x="271" y="58"/>
                    <a:pt x="271" y="46"/>
                  </a:cubicBezTo>
                  <a:cubicBezTo>
                    <a:pt x="271" y="30"/>
                    <a:pt x="269" y="14"/>
                    <a:pt x="264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23">
              <a:extLst>
                <a:ext uri="{FF2B5EF4-FFF2-40B4-BE49-F238E27FC236}">
                  <a16:creationId xmlns:a16="http://schemas.microsoft.com/office/drawing/2014/main" id="{988FB814-5187-137B-BE6D-FAC6A27F253E}"/>
                </a:ext>
              </a:extLst>
            </p:cNvPr>
            <p:cNvSpPr/>
            <p:nvPr/>
          </p:nvSpPr>
          <p:spPr bwMode="auto">
            <a:xfrm>
              <a:off x="4350845" y="4214815"/>
              <a:ext cx="3217509" cy="1190398"/>
            </a:xfrm>
            <a:custGeom>
              <a:avLst/>
              <a:gdLst/>
              <a:ahLst/>
              <a:cxnLst>
                <a:cxn ang="0">
                  <a:pos x="131" y="36"/>
                </a:cxn>
                <a:cxn ang="0">
                  <a:pos x="0" y="0"/>
                </a:cxn>
                <a:cxn ang="0">
                  <a:pos x="79" y="90"/>
                </a:cxn>
                <a:cxn ang="0">
                  <a:pos x="131" y="97"/>
                </a:cxn>
                <a:cxn ang="0">
                  <a:pos x="184" y="90"/>
                </a:cxn>
                <a:cxn ang="0">
                  <a:pos x="263" y="0"/>
                </a:cxn>
                <a:cxn ang="0">
                  <a:pos x="131" y="36"/>
                </a:cxn>
              </a:cxnLst>
              <a:rect l="0" t="0" r="r" b="b"/>
              <a:pathLst>
                <a:path w="263" h="97">
                  <a:moveTo>
                    <a:pt x="131" y="36"/>
                  </a:moveTo>
                  <a:cubicBezTo>
                    <a:pt x="69" y="36"/>
                    <a:pt x="17" y="21"/>
                    <a:pt x="0" y="0"/>
                  </a:cubicBezTo>
                  <a:cubicBezTo>
                    <a:pt x="11" y="41"/>
                    <a:pt x="41" y="74"/>
                    <a:pt x="79" y="90"/>
                  </a:cubicBezTo>
                  <a:cubicBezTo>
                    <a:pt x="94" y="94"/>
                    <a:pt x="112" y="97"/>
                    <a:pt x="131" y="97"/>
                  </a:cubicBezTo>
                  <a:cubicBezTo>
                    <a:pt x="151" y="97"/>
                    <a:pt x="169" y="94"/>
                    <a:pt x="184" y="90"/>
                  </a:cubicBezTo>
                  <a:cubicBezTo>
                    <a:pt x="222" y="74"/>
                    <a:pt x="252" y="41"/>
                    <a:pt x="263" y="0"/>
                  </a:cubicBezTo>
                  <a:cubicBezTo>
                    <a:pt x="246" y="21"/>
                    <a:pt x="193" y="36"/>
                    <a:pt x="131" y="3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24">
              <a:extLst>
                <a:ext uri="{FF2B5EF4-FFF2-40B4-BE49-F238E27FC236}">
                  <a16:creationId xmlns:a16="http://schemas.microsoft.com/office/drawing/2014/main" id="{4724508C-F31B-94FB-EA36-6F3842DE25A0}"/>
                </a:ext>
              </a:extLst>
            </p:cNvPr>
            <p:cNvSpPr/>
            <p:nvPr/>
          </p:nvSpPr>
          <p:spPr bwMode="auto">
            <a:xfrm>
              <a:off x="4387224" y="2593934"/>
              <a:ext cx="3144751" cy="1178272"/>
            </a:xfrm>
            <a:custGeom>
              <a:avLst/>
              <a:gdLst/>
              <a:ahLst/>
              <a:cxnLst>
                <a:cxn ang="0">
                  <a:pos x="257" y="51"/>
                </a:cxn>
                <a:cxn ang="0">
                  <a:pos x="226" y="2"/>
                </a:cxn>
                <a:cxn ang="0">
                  <a:pos x="226" y="3"/>
                </a:cxn>
                <a:cxn ang="0">
                  <a:pos x="128" y="27"/>
                </a:cxn>
                <a:cxn ang="0">
                  <a:pos x="31" y="3"/>
                </a:cxn>
                <a:cxn ang="0">
                  <a:pos x="31" y="2"/>
                </a:cxn>
                <a:cxn ang="0">
                  <a:pos x="32" y="0"/>
                </a:cxn>
                <a:cxn ang="0">
                  <a:pos x="0" y="52"/>
                </a:cxn>
                <a:cxn ang="0">
                  <a:pos x="0" y="53"/>
                </a:cxn>
                <a:cxn ang="0">
                  <a:pos x="128" y="96"/>
                </a:cxn>
                <a:cxn ang="0">
                  <a:pos x="257" y="53"/>
                </a:cxn>
                <a:cxn ang="0">
                  <a:pos x="257" y="51"/>
                </a:cxn>
              </a:cxnLst>
              <a:rect l="0" t="0" r="r" b="b"/>
              <a:pathLst>
                <a:path w="257" h="96">
                  <a:moveTo>
                    <a:pt x="257" y="51"/>
                  </a:moveTo>
                  <a:cubicBezTo>
                    <a:pt x="250" y="33"/>
                    <a:pt x="239" y="16"/>
                    <a:pt x="226" y="2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6" y="16"/>
                    <a:pt x="182" y="27"/>
                    <a:pt x="128" y="27"/>
                  </a:cubicBezTo>
                  <a:cubicBezTo>
                    <a:pt x="75" y="27"/>
                    <a:pt x="31" y="16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2" y="1"/>
                    <a:pt x="32" y="0"/>
                  </a:cubicBezTo>
                  <a:cubicBezTo>
                    <a:pt x="18" y="15"/>
                    <a:pt x="7" y="3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77"/>
                    <a:pt x="58" y="96"/>
                    <a:pt x="128" y="96"/>
                  </a:cubicBezTo>
                  <a:cubicBezTo>
                    <a:pt x="199" y="96"/>
                    <a:pt x="257" y="77"/>
                    <a:pt x="257" y="53"/>
                  </a:cubicBezTo>
                  <a:cubicBezTo>
                    <a:pt x="257" y="52"/>
                    <a:pt x="257" y="52"/>
                    <a:pt x="257" y="5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225">
              <a:extLst>
                <a:ext uri="{FF2B5EF4-FFF2-40B4-BE49-F238E27FC236}">
                  <a16:creationId xmlns:a16="http://schemas.microsoft.com/office/drawing/2014/main" id="{1B0D3B3B-7287-CEBD-D09C-B70740B10E19}"/>
                </a:ext>
              </a:extLst>
            </p:cNvPr>
            <p:cNvSpPr/>
            <p:nvPr/>
          </p:nvSpPr>
          <p:spPr bwMode="auto">
            <a:xfrm>
              <a:off x="4765159" y="2151325"/>
              <a:ext cx="2386859" cy="774062"/>
            </a:xfrm>
            <a:custGeom>
              <a:avLst/>
              <a:gdLst/>
              <a:ahLst/>
              <a:cxnLst>
                <a:cxn ang="0">
                  <a:pos x="195" y="38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97" y="4"/>
                </a:cxn>
                <a:cxn ang="0">
                  <a:pos x="67" y="0"/>
                </a:cxn>
                <a:cxn ang="0">
                  <a:pos x="67" y="0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97" y="63"/>
                </a:cxn>
                <a:cxn ang="0">
                  <a:pos x="195" y="39"/>
                </a:cxn>
                <a:cxn ang="0">
                  <a:pos x="195" y="38"/>
                </a:cxn>
              </a:cxnLst>
              <a:rect l="0" t="0" r="r" b="b"/>
              <a:pathLst>
                <a:path w="195" h="63">
                  <a:moveTo>
                    <a:pt x="195" y="38"/>
                  </a:moveTo>
                  <a:cubicBezTo>
                    <a:pt x="177" y="19"/>
                    <a:pt x="154" y="6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2"/>
                    <a:pt x="114" y="4"/>
                    <a:pt x="97" y="4"/>
                  </a:cubicBezTo>
                  <a:cubicBezTo>
                    <a:pt x="80" y="4"/>
                    <a:pt x="67" y="2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1" y="6"/>
                    <a:pt x="18" y="1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2"/>
                    <a:pt x="44" y="63"/>
                    <a:pt x="97" y="63"/>
                  </a:cubicBezTo>
                  <a:cubicBezTo>
                    <a:pt x="151" y="63"/>
                    <a:pt x="195" y="52"/>
                    <a:pt x="195" y="39"/>
                  </a:cubicBezTo>
                  <a:lnTo>
                    <a:pt x="195" y="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226">
              <a:extLst>
                <a:ext uri="{FF2B5EF4-FFF2-40B4-BE49-F238E27FC236}">
                  <a16:creationId xmlns:a16="http://schemas.microsoft.com/office/drawing/2014/main" id="{869AC5C7-161E-25CB-9531-4A8CCAB66473}"/>
                </a:ext>
              </a:extLst>
            </p:cNvPr>
            <p:cNvSpPr txBox="1"/>
            <p:nvPr/>
          </p:nvSpPr>
          <p:spPr>
            <a:xfrm>
              <a:off x="5462301" y="2224631"/>
              <a:ext cx="992579" cy="56182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TextBox 227">
              <a:extLst>
                <a:ext uri="{FF2B5EF4-FFF2-40B4-BE49-F238E27FC236}">
                  <a16:creationId xmlns:a16="http://schemas.microsoft.com/office/drawing/2014/main" id="{42A4D4D0-4143-2158-9192-C847C1092712}"/>
                </a:ext>
              </a:extLst>
            </p:cNvPr>
            <p:cNvSpPr txBox="1"/>
            <p:nvPr/>
          </p:nvSpPr>
          <p:spPr>
            <a:xfrm>
              <a:off x="5462301" y="3000713"/>
              <a:ext cx="992579" cy="56182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0" name="TextBox 228">
              <a:extLst>
                <a:ext uri="{FF2B5EF4-FFF2-40B4-BE49-F238E27FC236}">
                  <a16:creationId xmlns:a16="http://schemas.microsoft.com/office/drawing/2014/main" id="{E9DBCAF1-FE31-79D2-413E-069CA9E7835F}"/>
                </a:ext>
              </a:extLst>
            </p:cNvPr>
            <p:cNvSpPr txBox="1"/>
            <p:nvPr/>
          </p:nvSpPr>
          <p:spPr>
            <a:xfrm>
              <a:off x="5450057" y="3873806"/>
              <a:ext cx="992579" cy="56182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TextBox 229">
              <a:extLst>
                <a:ext uri="{FF2B5EF4-FFF2-40B4-BE49-F238E27FC236}">
                  <a16:creationId xmlns:a16="http://schemas.microsoft.com/office/drawing/2014/main" id="{AE825FDF-D025-ADF6-3493-194D33B7B970}"/>
                </a:ext>
              </a:extLst>
            </p:cNvPr>
            <p:cNvSpPr txBox="1"/>
            <p:nvPr/>
          </p:nvSpPr>
          <p:spPr>
            <a:xfrm>
              <a:off x="5450057" y="4697884"/>
              <a:ext cx="992579" cy="561820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A6080B1-649E-7F77-5F51-C30D23E26C44}"/>
              </a:ext>
            </a:extLst>
          </p:cNvPr>
          <p:cNvGrpSpPr/>
          <p:nvPr/>
        </p:nvGrpSpPr>
        <p:grpSpPr>
          <a:xfrm>
            <a:off x="8314000" y="1901088"/>
            <a:ext cx="2781174" cy="848002"/>
            <a:chOff x="8519722" y="2187483"/>
            <a:chExt cx="2781174" cy="848002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2CAF2C5-B1C8-E311-5C98-488C684EE028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07DD791-9DE2-2D9E-D233-BD50155965E2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AF76DF5-F6C9-6903-F174-C5ED1FA603E5}"/>
              </a:ext>
            </a:extLst>
          </p:cNvPr>
          <p:cNvGrpSpPr/>
          <p:nvPr/>
        </p:nvGrpSpPr>
        <p:grpSpPr>
          <a:xfrm>
            <a:off x="8831124" y="3842889"/>
            <a:ext cx="2781174" cy="848002"/>
            <a:chOff x="8519722" y="2187483"/>
            <a:chExt cx="2781174" cy="848002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36F16F4C-C359-A107-369F-5D834C8A7727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56AB065-374B-58E6-2A65-CA653D763A87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CBE6A2B-AB57-89B8-8E11-56ABE19CA9C3}"/>
              </a:ext>
            </a:extLst>
          </p:cNvPr>
          <p:cNvGrpSpPr/>
          <p:nvPr/>
        </p:nvGrpSpPr>
        <p:grpSpPr>
          <a:xfrm>
            <a:off x="760211" y="4233364"/>
            <a:ext cx="2815027" cy="848002"/>
            <a:chOff x="8618603" y="2187483"/>
            <a:chExt cx="2815027" cy="848002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EE563AF8-02CA-4558-2A72-B4D291CDD8A6}"/>
                </a:ext>
              </a:extLst>
            </p:cNvPr>
            <p:cNvSpPr/>
            <p:nvPr/>
          </p:nvSpPr>
          <p:spPr>
            <a:xfrm>
              <a:off x="971838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B81683B-4DF7-A8D4-F528-32ED031E1B98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0496299-00C9-CCEA-7E42-C7827EBFACBC}"/>
              </a:ext>
            </a:extLst>
          </p:cNvPr>
          <p:cNvGrpSpPr/>
          <p:nvPr/>
        </p:nvGrpSpPr>
        <p:grpSpPr>
          <a:xfrm>
            <a:off x="1178329" y="2315861"/>
            <a:ext cx="2210465" cy="1051433"/>
            <a:chOff x="8618603" y="2187483"/>
            <a:chExt cx="2210465" cy="1051433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0A3360FE-BEE3-D2BB-090C-3FFD9C13FA12}"/>
                </a:ext>
              </a:extLst>
            </p:cNvPr>
            <p:cNvSpPr/>
            <p:nvPr/>
          </p:nvSpPr>
          <p:spPr>
            <a:xfrm>
              <a:off x="9113820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CECEC6A-E241-5F39-9B1E-0AA34E4202F9}"/>
                </a:ext>
              </a:extLst>
            </p:cNvPr>
            <p:cNvSpPr txBox="1"/>
            <p:nvPr/>
          </p:nvSpPr>
          <p:spPr>
            <a:xfrm>
              <a:off x="8618603" y="2494610"/>
              <a:ext cx="208080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4700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197996" y="4567166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041860" y="-2782204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1162226-70F7-3C65-9334-F2A6EE95A0CF}"/>
              </a:ext>
            </a:extLst>
          </p:cNvPr>
          <p:cNvSpPr/>
          <p:nvPr/>
        </p:nvSpPr>
        <p:spPr>
          <a:xfrm>
            <a:off x="5211996" y="1494965"/>
            <a:ext cx="1768008" cy="1768008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1143989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083185" y="5404829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3F0D33-60CB-E8D4-8596-710B9D3D6824}"/>
              </a:ext>
            </a:extLst>
          </p:cNvPr>
          <p:cNvGrpSpPr/>
          <p:nvPr/>
        </p:nvGrpSpPr>
        <p:grpSpPr>
          <a:xfrm>
            <a:off x="4947704" y="1539767"/>
            <a:ext cx="2344585" cy="1446550"/>
            <a:chOff x="4947704" y="1539767"/>
            <a:chExt cx="2344585" cy="1446550"/>
          </a:xfrm>
        </p:grpSpPr>
        <p:sp>
          <p:nvSpPr>
            <p:cNvPr id="4" name="TextBox 13"/>
            <p:cNvSpPr txBox="1"/>
            <p:nvPr/>
          </p:nvSpPr>
          <p:spPr>
            <a:xfrm>
              <a:off x="4947704" y="1539767"/>
              <a:ext cx="23445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16090" y="2678540"/>
              <a:ext cx="8008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8678590" y="448589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981566" y="4983319"/>
            <a:ext cx="1568804" cy="1245895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5397841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AB3BA9-61F8-E000-DBAC-927E346AB39E}"/>
              </a:ext>
            </a:extLst>
          </p:cNvPr>
          <p:cNvSpPr txBox="1"/>
          <p:nvPr/>
        </p:nvSpPr>
        <p:spPr>
          <a:xfrm>
            <a:off x="2676617" y="3306181"/>
            <a:ext cx="6879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单击此处添加标题文本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8C1417C-DB30-E5CA-C790-3E1ABC952F8C}"/>
              </a:ext>
            </a:extLst>
          </p:cNvPr>
          <p:cNvSpPr txBox="1"/>
          <p:nvPr/>
        </p:nvSpPr>
        <p:spPr>
          <a:xfrm>
            <a:off x="3513410" y="3938276"/>
            <a:ext cx="516518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6A7EF22-B0EB-B918-9CEF-C37ACA9D8EDE}"/>
              </a:ext>
            </a:extLst>
          </p:cNvPr>
          <p:cNvSpPr/>
          <p:nvPr/>
        </p:nvSpPr>
        <p:spPr>
          <a:xfrm>
            <a:off x="4774477" y="2811249"/>
            <a:ext cx="416041" cy="416041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1677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61" name="千图PPT彼岸天：ID 8661124库_组合 1">
            <a:extLst>
              <a:ext uri="{FF2B5EF4-FFF2-40B4-BE49-F238E27FC236}">
                <a16:creationId xmlns:a16="http://schemas.microsoft.com/office/drawing/2014/main" id="{7264B881-6FC1-0E34-3F99-05E3E84A3D7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815318" y="1348297"/>
            <a:ext cx="4548934" cy="4476090"/>
            <a:chOff x="3815318" y="1348297"/>
            <a:chExt cx="4548934" cy="4476090"/>
          </a:xfrm>
        </p:grpSpPr>
        <p:sp>
          <p:nvSpPr>
            <p:cNvPr id="62" name="Oval 5">
              <a:extLst>
                <a:ext uri="{FF2B5EF4-FFF2-40B4-BE49-F238E27FC236}">
                  <a16:creationId xmlns:a16="http://schemas.microsoft.com/office/drawing/2014/main" id="{351EEB85-6F98-C2E7-694A-5C90F3E953B5}"/>
                </a:ext>
              </a:extLst>
            </p:cNvPr>
            <p:cNvSpPr/>
            <p:nvPr/>
          </p:nvSpPr>
          <p:spPr bwMode="auto">
            <a:xfrm>
              <a:off x="4926999" y="2440926"/>
              <a:ext cx="2323978" cy="232561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6">
              <a:extLst>
                <a:ext uri="{FF2B5EF4-FFF2-40B4-BE49-F238E27FC236}">
                  <a16:creationId xmlns:a16="http://schemas.microsoft.com/office/drawing/2014/main" id="{E2C803B5-048F-965A-082E-63F912C46C67}"/>
                </a:ext>
              </a:extLst>
            </p:cNvPr>
            <p:cNvSpPr/>
            <p:nvPr/>
          </p:nvSpPr>
          <p:spPr bwMode="auto">
            <a:xfrm>
              <a:off x="4954743" y="2437662"/>
              <a:ext cx="2064490" cy="861700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7">
              <a:extLst>
                <a:ext uri="{FF2B5EF4-FFF2-40B4-BE49-F238E27FC236}">
                  <a16:creationId xmlns:a16="http://schemas.microsoft.com/office/drawing/2014/main" id="{7E113997-F864-12CF-EB1E-4AF21EC28EE4}"/>
                </a:ext>
              </a:extLst>
            </p:cNvPr>
            <p:cNvSpPr/>
            <p:nvPr/>
          </p:nvSpPr>
          <p:spPr bwMode="auto">
            <a:xfrm>
              <a:off x="6097147" y="1930107"/>
              <a:ext cx="1667912" cy="1667912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8">
              <a:extLst>
                <a:ext uri="{FF2B5EF4-FFF2-40B4-BE49-F238E27FC236}">
                  <a16:creationId xmlns:a16="http://schemas.microsoft.com/office/drawing/2014/main" id="{67771990-B536-B4F9-27AD-AD29810B0D8A}"/>
                </a:ext>
              </a:extLst>
            </p:cNvPr>
            <p:cNvSpPr/>
            <p:nvPr/>
          </p:nvSpPr>
          <p:spPr bwMode="auto">
            <a:xfrm>
              <a:off x="4424341" y="1930107"/>
              <a:ext cx="1672808" cy="1667912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9">
              <a:extLst>
                <a:ext uri="{FF2B5EF4-FFF2-40B4-BE49-F238E27FC236}">
                  <a16:creationId xmlns:a16="http://schemas.microsoft.com/office/drawing/2014/main" id="{1BBFED45-50E8-FCC7-60C1-8A022A8EBA32}"/>
                </a:ext>
              </a:extLst>
            </p:cNvPr>
            <p:cNvSpPr/>
            <p:nvPr/>
          </p:nvSpPr>
          <p:spPr bwMode="auto">
            <a:xfrm>
              <a:off x="4424341" y="3598019"/>
              <a:ext cx="1672808" cy="167444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10">
              <a:extLst>
                <a:ext uri="{FF2B5EF4-FFF2-40B4-BE49-F238E27FC236}">
                  <a16:creationId xmlns:a16="http://schemas.microsoft.com/office/drawing/2014/main" id="{09F2DEC5-8F74-7155-ED6F-AA499650392F}"/>
                </a:ext>
              </a:extLst>
            </p:cNvPr>
            <p:cNvSpPr/>
            <p:nvPr/>
          </p:nvSpPr>
          <p:spPr bwMode="auto">
            <a:xfrm>
              <a:off x="6097147" y="3598019"/>
              <a:ext cx="1667912" cy="167444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Oval 11">
              <a:extLst>
                <a:ext uri="{FF2B5EF4-FFF2-40B4-BE49-F238E27FC236}">
                  <a16:creationId xmlns:a16="http://schemas.microsoft.com/office/drawing/2014/main" id="{D0A34A05-C96B-5839-590F-463A50D21A15}"/>
                </a:ext>
              </a:extLst>
            </p:cNvPr>
            <p:cNvSpPr/>
            <p:nvPr/>
          </p:nvSpPr>
          <p:spPr bwMode="auto">
            <a:xfrm>
              <a:off x="6017180" y="1887675"/>
              <a:ext cx="161569" cy="1615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Oval 12">
              <a:extLst>
                <a:ext uri="{FF2B5EF4-FFF2-40B4-BE49-F238E27FC236}">
                  <a16:creationId xmlns:a16="http://schemas.microsoft.com/office/drawing/2014/main" id="{EA09D2FD-C3C8-E6ED-476A-4A51B3B8B72D}"/>
                </a:ext>
              </a:extLst>
            </p:cNvPr>
            <p:cNvSpPr/>
            <p:nvPr/>
          </p:nvSpPr>
          <p:spPr bwMode="auto">
            <a:xfrm>
              <a:off x="6017180" y="5148425"/>
              <a:ext cx="161569" cy="16156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Oval 13">
              <a:extLst>
                <a:ext uri="{FF2B5EF4-FFF2-40B4-BE49-F238E27FC236}">
                  <a16:creationId xmlns:a16="http://schemas.microsoft.com/office/drawing/2014/main" id="{4F5196F2-3419-DF9F-0127-43BA546365E3}"/>
                </a:ext>
              </a:extLst>
            </p:cNvPr>
            <p:cNvSpPr/>
            <p:nvPr/>
          </p:nvSpPr>
          <p:spPr bwMode="auto">
            <a:xfrm>
              <a:off x="7645923" y="3518051"/>
              <a:ext cx="164833" cy="1632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14">
              <a:extLst>
                <a:ext uri="{FF2B5EF4-FFF2-40B4-BE49-F238E27FC236}">
                  <a16:creationId xmlns:a16="http://schemas.microsoft.com/office/drawing/2014/main" id="{6B4D26AF-AE75-A091-DADA-8415B81D54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6675" y="3005600"/>
              <a:ext cx="1849406" cy="1757867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15">
              <a:extLst>
                <a:ext uri="{FF2B5EF4-FFF2-40B4-BE49-F238E27FC236}">
                  <a16:creationId xmlns:a16="http://schemas.microsoft.com/office/drawing/2014/main" id="{0BD461E6-4058-BF8B-2F98-80E54E1F2C37}"/>
                </a:ext>
              </a:extLst>
            </p:cNvPr>
            <p:cNvSpPr/>
            <p:nvPr/>
          </p:nvSpPr>
          <p:spPr bwMode="auto">
            <a:xfrm>
              <a:off x="6085725" y="3599650"/>
              <a:ext cx="1165254" cy="1166886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Oval 16">
              <a:extLst>
                <a:ext uri="{FF2B5EF4-FFF2-40B4-BE49-F238E27FC236}">
                  <a16:creationId xmlns:a16="http://schemas.microsoft.com/office/drawing/2014/main" id="{0B0649D4-76CF-755E-3C31-D9DAAE41776D}"/>
                </a:ext>
              </a:extLst>
            </p:cNvPr>
            <p:cNvSpPr/>
            <p:nvPr/>
          </p:nvSpPr>
          <p:spPr bwMode="auto">
            <a:xfrm>
              <a:off x="5163639" y="2679199"/>
              <a:ext cx="1847432" cy="18490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Oval 17">
              <a:extLst>
                <a:ext uri="{FF2B5EF4-FFF2-40B4-BE49-F238E27FC236}">
                  <a16:creationId xmlns:a16="http://schemas.microsoft.com/office/drawing/2014/main" id="{BDCFCF7F-AC52-65D9-494F-1ACBC5D7AF42}"/>
                </a:ext>
              </a:extLst>
            </p:cNvPr>
            <p:cNvSpPr/>
            <p:nvPr/>
          </p:nvSpPr>
          <p:spPr bwMode="auto">
            <a:xfrm>
              <a:off x="5184857" y="2697150"/>
              <a:ext cx="1806632" cy="18066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18">
              <a:extLst>
                <a:ext uri="{FF2B5EF4-FFF2-40B4-BE49-F238E27FC236}">
                  <a16:creationId xmlns:a16="http://schemas.microsoft.com/office/drawing/2014/main" id="{42E7F80B-B2FE-E563-C325-3D39E420DE39}"/>
                </a:ext>
              </a:extLst>
            </p:cNvPr>
            <p:cNvSpPr/>
            <p:nvPr/>
          </p:nvSpPr>
          <p:spPr bwMode="auto">
            <a:xfrm>
              <a:off x="5863771" y="3441345"/>
              <a:ext cx="843749" cy="783364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Oval 19">
              <a:extLst>
                <a:ext uri="{FF2B5EF4-FFF2-40B4-BE49-F238E27FC236}">
                  <a16:creationId xmlns:a16="http://schemas.microsoft.com/office/drawing/2014/main" id="{3728CE74-DF99-269D-97B3-B0AEF97092CD}"/>
                </a:ext>
              </a:extLst>
            </p:cNvPr>
            <p:cNvSpPr/>
            <p:nvPr/>
          </p:nvSpPr>
          <p:spPr bwMode="auto">
            <a:xfrm>
              <a:off x="5441081" y="2955008"/>
              <a:ext cx="1294182" cy="129744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Oval 20">
              <a:extLst>
                <a:ext uri="{FF2B5EF4-FFF2-40B4-BE49-F238E27FC236}">
                  <a16:creationId xmlns:a16="http://schemas.microsoft.com/office/drawing/2014/main" id="{9E67E194-16AB-72D5-1EB5-363624ADF540}"/>
                </a:ext>
              </a:extLst>
            </p:cNvPr>
            <p:cNvSpPr/>
            <p:nvPr/>
          </p:nvSpPr>
          <p:spPr bwMode="auto">
            <a:xfrm>
              <a:off x="5457401" y="2972960"/>
              <a:ext cx="1261542" cy="12794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21">
              <a:extLst>
                <a:ext uri="{FF2B5EF4-FFF2-40B4-BE49-F238E27FC236}">
                  <a16:creationId xmlns:a16="http://schemas.microsoft.com/office/drawing/2014/main" id="{7563AFD2-3A85-E2B9-BDA1-0199AD529BEC}"/>
                </a:ext>
              </a:extLst>
            </p:cNvPr>
            <p:cNvSpPr/>
            <p:nvPr/>
          </p:nvSpPr>
          <p:spPr bwMode="auto">
            <a:xfrm>
              <a:off x="6066139" y="3480514"/>
              <a:ext cx="318243" cy="355778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Oval 22">
              <a:extLst>
                <a:ext uri="{FF2B5EF4-FFF2-40B4-BE49-F238E27FC236}">
                  <a16:creationId xmlns:a16="http://schemas.microsoft.com/office/drawing/2014/main" id="{B16C85E5-BA5A-FEF4-50EB-6C89E6CF001A}"/>
                </a:ext>
              </a:extLst>
            </p:cNvPr>
            <p:cNvSpPr/>
            <p:nvPr/>
          </p:nvSpPr>
          <p:spPr bwMode="auto">
            <a:xfrm>
              <a:off x="5775642" y="3289569"/>
              <a:ext cx="625060" cy="6266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Oval 23">
              <a:extLst>
                <a:ext uri="{FF2B5EF4-FFF2-40B4-BE49-F238E27FC236}">
                  <a16:creationId xmlns:a16="http://schemas.microsoft.com/office/drawing/2014/main" id="{16F1A5BA-E342-7C54-86E5-A648EC9D5182}"/>
                </a:ext>
              </a:extLst>
            </p:cNvPr>
            <p:cNvSpPr/>
            <p:nvPr/>
          </p:nvSpPr>
          <p:spPr bwMode="auto">
            <a:xfrm>
              <a:off x="5793594" y="3307521"/>
              <a:ext cx="590787" cy="5907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24">
              <a:extLst>
                <a:ext uri="{FF2B5EF4-FFF2-40B4-BE49-F238E27FC236}">
                  <a16:creationId xmlns:a16="http://schemas.microsoft.com/office/drawing/2014/main" id="{070AB9B9-E48B-EDA3-203E-A8E26B68123D}"/>
                </a:ext>
              </a:extLst>
            </p:cNvPr>
            <p:cNvSpPr/>
            <p:nvPr/>
          </p:nvSpPr>
          <p:spPr bwMode="auto">
            <a:xfrm>
              <a:off x="5987804" y="4244293"/>
              <a:ext cx="106080" cy="816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Oval 25">
              <a:extLst>
                <a:ext uri="{FF2B5EF4-FFF2-40B4-BE49-F238E27FC236}">
                  <a16:creationId xmlns:a16="http://schemas.microsoft.com/office/drawing/2014/main" id="{D899CF92-9FF1-2324-2F00-5621A65140FE}"/>
                </a:ext>
              </a:extLst>
            </p:cNvPr>
            <p:cNvSpPr/>
            <p:nvPr/>
          </p:nvSpPr>
          <p:spPr bwMode="auto">
            <a:xfrm>
              <a:off x="4385173" y="3518051"/>
              <a:ext cx="164833" cy="1632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5" name="Group 292">
              <a:extLst>
                <a:ext uri="{FF2B5EF4-FFF2-40B4-BE49-F238E27FC236}">
                  <a16:creationId xmlns:a16="http://schemas.microsoft.com/office/drawing/2014/main" id="{839365C9-D73F-5093-32E2-2A38F19DB50C}"/>
                </a:ext>
              </a:extLst>
            </p:cNvPr>
            <p:cNvGrpSpPr/>
            <p:nvPr/>
          </p:nvGrpSpPr>
          <p:grpSpPr>
            <a:xfrm>
              <a:off x="6061273" y="2938692"/>
              <a:ext cx="877725" cy="719717"/>
              <a:chOff x="6076950" y="3000376"/>
              <a:chExt cx="853785" cy="700088"/>
            </a:xfrm>
          </p:grpSpPr>
          <p:sp>
            <p:nvSpPr>
              <p:cNvPr id="132" name="Oval 293">
                <a:extLst>
                  <a:ext uri="{FF2B5EF4-FFF2-40B4-BE49-F238E27FC236}">
                    <a16:creationId xmlns:a16="http://schemas.microsoft.com/office/drawing/2014/main" id="{552D1051-CBA0-C591-AA92-842049D725BC}"/>
                  </a:ext>
                </a:extLst>
              </p:cNvPr>
              <p:cNvSpPr/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294">
                <a:extLst>
                  <a:ext uri="{FF2B5EF4-FFF2-40B4-BE49-F238E27FC236}">
                    <a16:creationId xmlns:a16="http://schemas.microsoft.com/office/drawing/2014/main" id="{F0BE76E4-8F05-F205-34D1-453E1E79FB1A}"/>
                  </a:ext>
                </a:extLst>
              </p:cNvPr>
              <p:cNvSpPr/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295">
                <a:extLst>
                  <a:ext uri="{FF2B5EF4-FFF2-40B4-BE49-F238E27FC236}">
                    <a16:creationId xmlns:a16="http://schemas.microsoft.com/office/drawing/2014/main" id="{B0C45404-FE8E-810B-B300-1EB033B9BD30}"/>
                  </a:ext>
                </a:extLst>
              </p:cNvPr>
              <p:cNvSpPr/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296">
                <a:extLst>
                  <a:ext uri="{FF2B5EF4-FFF2-40B4-BE49-F238E27FC236}">
                    <a16:creationId xmlns:a16="http://schemas.microsoft.com/office/drawing/2014/main" id="{324DD1A4-00D6-FD37-E7AE-A4C9424A40F2}"/>
                  </a:ext>
                </a:extLst>
              </p:cNvPr>
              <p:cNvSpPr/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297">
                <a:extLst>
                  <a:ext uri="{FF2B5EF4-FFF2-40B4-BE49-F238E27FC236}">
                    <a16:creationId xmlns:a16="http://schemas.microsoft.com/office/drawing/2014/main" id="{72591213-C5D6-53D5-A985-EF0F3A8A0126}"/>
                  </a:ext>
                </a:extLst>
              </p:cNvPr>
              <p:cNvSpPr/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298">
                <a:extLst>
                  <a:ext uri="{FF2B5EF4-FFF2-40B4-BE49-F238E27FC236}">
                    <a16:creationId xmlns:a16="http://schemas.microsoft.com/office/drawing/2014/main" id="{1BC1EE5C-5120-224B-7CF1-9B6C7E8F3C93}"/>
                  </a:ext>
                </a:extLst>
              </p:cNvPr>
              <p:cNvSpPr/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299">
                <a:extLst>
                  <a:ext uri="{FF2B5EF4-FFF2-40B4-BE49-F238E27FC236}">
                    <a16:creationId xmlns:a16="http://schemas.microsoft.com/office/drawing/2014/main" id="{E13F82A2-028B-CE62-57A9-B251E55DC97B}"/>
                  </a:ext>
                </a:extLst>
              </p:cNvPr>
              <p:cNvSpPr/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300">
              <a:extLst>
                <a:ext uri="{FF2B5EF4-FFF2-40B4-BE49-F238E27FC236}">
                  <a16:creationId xmlns:a16="http://schemas.microsoft.com/office/drawing/2014/main" id="{13531592-1B70-7B4C-3AA5-D55937685954}"/>
                </a:ext>
              </a:extLst>
            </p:cNvPr>
            <p:cNvGrpSpPr/>
            <p:nvPr/>
          </p:nvGrpSpPr>
          <p:grpSpPr>
            <a:xfrm>
              <a:off x="5808297" y="2892999"/>
              <a:ext cx="450434" cy="762150"/>
              <a:chOff x="5830888" y="2955926"/>
              <a:chExt cx="438150" cy="741363"/>
            </a:xfrm>
          </p:grpSpPr>
          <p:sp>
            <p:nvSpPr>
              <p:cNvPr id="126" name="Freeform: Shape 301">
                <a:extLst>
                  <a:ext uri="{FF2B5EF4-FFF2-40B4-BE49-F238E27FC236}">
                    <a16:creationId xmlns:a16="http://schemas.microsoft.com/office/drawing/2014/main" id="{6345ED5C-140C-BF18-032B-49C0EB44A983}"/>
                  </a:ext>
                </a:extLst>
              </p:cNvPr>
              <p:cNvSpPr/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302">
                <a:extLst>
                  <a:ext uri="{FF2B5EF4-FFF2-40B4-BE49-F238E27FC236}">
                    <a16:creationId xmlns:a16="http://schemas.microsoft.com/office/drawing/2014/main" id="{588BE542-AF9E-6F75-5535-835F482E3DE1}"/>
                  </a:ext>
                </a:extLst>
              </p:cNvPr>
              <p:cNvSpPr/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303">
                <a:extLst>
                  <a:ext uri="{FF2B5EF4-FFF2-40B4-BE49-F238E27FC236}">
                    <a16:creationId xmlns:a16="http://schemas.microsoft.com/office/drawing/2014/main" id="{A0118AFC-1BC1-B143-19B2-7A5F04747CB4}"/>
                  </a:ext>
                </a:extLst>
              </p:cNvPr>
              <p:cNvSpPr/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304">
                <a:extLst>
                  <a:ext uri="{FF2B5EF4-FFF2-40B4-BE49-F238E27FC236}">
                    <a16:creationId xmlns:a16="http://schemas.microsoft.com/office/drawing/2014/main" id="{2A2E611C-D0F9-FE80-6768-16F6D71F888F}"/>
                  </a:ext>
                </a:extLst>
              </p:cNvPr>
              <p:cNvSpPr/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305">
                <a:extLst>
                  <a:ext uri="{FF2B5EF4-FFF2-40B4-BE49-F238E27FC236}">
                    <a16:creationId xmlns:a16="http://schemas.microsoft.com/office/drawing/2014/main" id="{6EBD3423-3564-2879-9810-1C510E238747}"/>
                  </a:ext>
                </a:extLst>
              </p:cNvPr>
              <p:cNvSpPr/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306">
                <a:extLst>
                  <a:ext uri="{FF2B5EF4-FFF2-40B4-BE49-F238E27FC236}">
                    <a16:creationId xmlns:a16="http://schemas.microsoft.com/office/drawing/2014/main" id="{25E44354-568E-BE7F-721A-BC7E8C5B1490}"/>
                  </a:ext>
                </a:extLst>
              </p:cNvPr>
              <p:cNvSpPr/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Group 307">
              <a:extLst>
                <a:ext uri="{FF2B5EF4-FFF2-40B4-BE49-F238E27FC236}">
                  <a16:creationId xmlns:a16="http://schemas.microsoft.com/office/drawing/2014/main" id="{EA0D0B63-82DF-8644-5BDA-5E946173B6AC}"/>
                </a:ext>
              </a:extLst>
            </p:cNvPr>
            <p:cNvGrpSpPr/>
            <p:nvPr/>
          </p:nvGrpSpPr>
          <p:grpSpPr>
            <a:xfrm>
              <a:off x="5297464" y="3640461"/>
              <a:ext cx="789892" cy="368835"/>
              <a:chOff x="5334000" y="3683001"/>
              <a:chExt cx="768350" cy="358776"/>
            </a:xfrm>
          </p:grpSpPr>
          <p:sp>
            <p:nvSpPr>
              <p:cNvPr id="120" name="Freeform: Shape 308">
                <a:extLst>
                  <a:ext uri="{FF2B5EF4-FFF2-40B4-BE49-F238E27FC236}">
                    <a16:creationId xmlns:a16="http://schemas.microsoft.com/office/drawing/2014/main" id="{3FE65F01-A666-7345-2FCC-4C6C7EAFEED0}"/>
                  </a:ext>
                </a:extLst>
              </p:cNvPr>
              <p:cNvSpPr/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309">
                <a:extLst>
                  <a:ext uri="{FF2B5EF4-FFF2-40B4-BE49-F238E27FC236}">
                    <a16:creationId xmlns:a16="http://schemas.microsoft.com/office/drawing/2014/main" id="{AAECCAB8-A14E-DF84-9D80-A92AFE587695}"/>
                  </a:ext>
                </a:extLst>
              </p:cNvPr>
              <p:cNvSpPr/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310">
                <a:extLst>
                  <a:ext uri="{FF2B5EF4-FFF2-40B4-BE49-F238E27FC236}">
                    <a16:creationId xmlns:a16="http://schemas.microsoft.com/office/drawing/2014/main" id="{EA075BE9-4702-5F05-A3FD-01EF6D204740}"/>
                  </a:ext>
                </a:extLst>
              </p:cNvPr>
              <p:cNvSpPr/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311">
                <a:extLst>
                  <a:ext uri="{FF2B5EF4-FFF2-40B4-BE49-F238E27FC236}">
                    <a16:creationId xmlns:a16="http://schemas.microsoft.com/office/drawing/2014/main" id="{46A51016-A849-DD16-0A0F-EED8B1A52E44}"/>
                  </a:ext>
                </a:extLst>
              </p:cNvPr>
              <p:cNvSpPr/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312">
                <a:extLst>
                  <a:ext uri="{FF2B5EF4-FFF2-40B4-BE49-F238E27FC236}">
                    <a16:creationId xmlns:a16="http://schemas.microsoft.com/office/drawing/2014/main" id="{13B01DDF-DB5A-C335-D7BA-07B70D1E5714}"/>
                  </a:ext>
                </a:extLst>
              </p:cNvPr>
              <p:cNvSpPr/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313">
                <a:extLst>
                  <a:ext uri="{FF2B5EF4-FFF2-40B4-BE49-F238E27FC236}">
                    <a16:creationId xmlns:a16="http://schemas.microsoft.com/office/drawing/2014/main" id="{5A31B42B-A3F8-3A25-C6C6-2CA958703DAB}"/>
                  </a:ext>
                </a:extLst>
              </p:cNvPr>
              <p:cNvSpPr/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8" name="Group 314">
              <a:extLst>
                <a:ext uri="{FF2B5EF4-FFF2-40B4-BE49-F238E27FC236}">
                  <a16:creationId xmlns:a16="http://schemas.microsoft.com/office/drawing/2014/main" id="{53E21F15-A7EE-DD05-9BF1-4FD4681C6178}"/>
                </a:ext>
              </a:extLst>
            </p:cNvPr>
            <p:cNvGrpSpPr/>
            <p:nvPr/>
          </p:nvGrpSpPr>
          <p:grpSpPr>
            <a:xfrm>
              <a:off x="7941561" y="3417682"/>
              <a:ext cx="422691" cy="362306"/>
              <a:chOff x="7496784" y="3881993"/>
              <a:chExt cx="321165" cy="275284"/>
            </a:xfrm>
          </p:grpSpPr>
          <p:sp>
            <p:nvSpPr>
              <p:cNvPr id="112" name="Freeform: Shape 315">
                <a:extLst>
                  <a:ext uri="{FF2B5EF4-FFF2-40B4-BE49-F238E27FC236}">
                    <a16:creationId xmlns:a16="http://schemas.microsoft.com/office/drawing/2014/main" id="{CA25084E-A851-6589-4530-25D7B36A27C1}"/>
                  </a:ext>
                </a:extLst>
              </p:cNvPr>
              <p:cNvSpPr/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13" name="Group 316">
                <a:extLst>
                  <a:ext uri="{FF2B5EF4-FFF2-40B4-BE49-F238E27FC236}">
                    <a16:creationId xmlns:a16="http://schemas.microsoft.com/office/drawing/2014/main" id="{0473DB5C-67A0-13E8-C889-C52F49F25C13}"/>
                  </a:ext>
                </a:extLst>
              </p:cNvPr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114" name="Freeform: Shape 317">
                  <a:extLst>
                    <a:ext uri="{FF2B5EF4-FFF2-40B4-BE49-F238E27FC236}">
                      <a16:creationId xmlns:a16="http://schemas.microsoft.com/office/drawing/2014/main" id="{EDB20D5A-1468-52D3-D5CC-B3ED194D6626}"/>
                    </a:ext>
                  </a:extLst>
                </p:cNvPr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: Shape 318">
                  <a:extLst>
                    <a:ext uri="{FF2B5EF4-FFF2-40B4-BE49-F238E27FC236}">
                      <a16:creationId xmlns:a16="http://schemas.microsoft.com/office/drawing/2014/main" id="{6A4D85FC-BFDA-05C7-A707-65535EC06759}"/>
                    </a:ext>
                  </a:extLst>
                </p:cNvPr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319">
                  <a:extLst>
                    <a:ext uri="{FF2B5EF4-FFF2-40B4-BE49-F238E27FC236}">
                      <a16:creationId xmlns:a16="http://schemas.microsoft.com/office/drawing/2014/main" id="{30527E3D-5892-DE46-1497-390DF73C712E}"/>
                    </a:ext>
                  </a:extLst>
                </p:cNvPr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: Shape 320">
                  <a:extLst>
                    <a:ext uri="{FF2B5EF4-FFF2-40B4-BE49-F238E27FC236}">
                      <a16:creationId xmlns:a16="http://schemas.microsoft.com/office/drawing/2014/main" id="{F00E1978-EE43-4D41-A1B7-79E230D48B9C}"/>
                    </a:ext>
                  </a:extLst>
                </p:cNvPr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: Shape 321">
                  <a:extLst>
                    <a:ext uri="{FF2B5EF4-FFF2-40B4-BE49-F238E27FC236}">
                      <a16:creationId xmlns:a16="http://schemas.microsoft.com/office/drawing/2014/main" id="{AC829828-74E7-5EC9-AC8B-6AAA64639132}"/>
                    </a:ext>
                  </a:extLst>
                </p:cNvPr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: Shape 322">
                  <a:extLst>
                    <a:ext uri="{FF2B5EF4-FFF2-40B4-BE49-F238E27FC236}">
                      <a16:creationId xmlns:a16="http://schemas.microsoft.com/office/drawing/2014/main" id="{36E6DA95-9155-AC9A-5A50-604C7A8421A3}"/>
                    </a:ext>
                  </a:extLst>
                </p:cNvPr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9" name="Group 323">
              <a:extLst>
                <a:ext uri="{FF2B5EF4-FFF2-40B4-BE49-F238E27FC236}">
                  <a16:creationId xmlns:a16="http://schemas.microsoft.com/office/drawing/2014/main" id="{FD601EBB-070D-D6A3-87A9-56F649166B1E}"/>
                </a:ext>
              </a:extLst>
            </p:cNvPr>
            <p:cNvGrpSpPr/>
            <p:nvPr/>
          </p:nvGrpSpPr>
          <p:grpSpPr>
            <a:xfrm>
              <a:off x="5889557" y="5460449"/>
              <a:ext cx="425955" cy="363938"/>
              <a:chOff x="5937650" y="5434109"/>
              <a:chExt cx="323645" cy="276524"/>
            </a:xfrm>
          </p:grpSpPr>
          <p:sp>
            <p:nvSpPr>
              <p:cNvPr id="110" name="Freeform: Shape 324">
                <a:extLst>
                  <a:ext uri="{FF2B5EF4-FFF2-40B4-BE49-F238E27FC236}">
                    <a16:creationId xmlns:a16="http://schemas.microsoft.com/office/drawing/2014/main" id="{63E3D966-16F9-F093-1108-921F624F985A}"/>
                  </a:ext>
                </a:extLst>
              </p:cNvPr>
              <p:cNvSpPr/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325">
                <a:extLst>
                  <a:ext uri="{FF2B5EF4-FFF2-40B4-BE49-F238E27FC236}">
                    <a16:creationId xmlns:a16="http://schemas.microsoft.com/office/drawing/2014/main" id="{26817E61-DDF2-779E-0E1A-19875ED58D85}"/>
                  </a:ext>
                </a:extLst>
              </p:cNvPr>
              <p:cNvSpPr/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0" name="Group 326">
              <a:extLst>
                <a:ext uri="{FF2B5EF4-FFF2-40B4-BE49-F238E27FC236}">
                  <a16:creationId xmlns:a16="http://schemas.microsoft.com/office/drawing/2014/main" id="{A68F1F0A-63B2-A58E-CC4C-68132E3DA1D0}"/>
                </a:ext>
              </a:extLst>
            </p:cNvPr>
            <p:cNvGrpSpPr/>
            <p:nvPr/>
          </p:nvGrpSpPr>
          <p:grpSpPr>
            <a:xfrm>
              <a:off x="3815318" y="3417682"/>
              <a:ext cx="422691" cy="362306"/>
              <a:chOff x="4361621" y="3881993"/>
              <a:chExt cx="321165" cy="275284"/>
            </a:xfrm>
          </p:grpSpPr>
          <p:sp>
            <p:nvSpPr>
              <p:cNvPr id="106" name="Freeform: Shape 327">
                <a:extLst>
                  <a:ext uri="{FF2B5EF4-FFF2-40B4-BE49-F238E27FC236}">
                    <a16:creationId xmlns:a16="http://schemas.microsoft.com/office/drawing/2014/main" id="{2DE8CB26-362A-69BC-3B8A-B6DE238E4C53}"/>
                  </a:ext>
                </a:extLst>
              </p:cNvPr>
              <p:cNvSpPr/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7" name="Group 328">
                <a:extLst>
                  <a:ext uri="{FF2B5EF4-FFF2-40B4-BE49-F238E27FC236}">
                    <a16:creationId xmlns:a16="http://schemas.microsoft.com/office/drawing/2014/main" id="{D2BCE8B5-1B9F-C5E9-4172-E04676824351}"/>
                  </a:ext>
                </a:extLst>
              </p:cNvPr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108" name="Freeform: Shape 329">
                  <a:extLst>
                    <a:ext uri="{FF2B5EF4-FFF2-40B4-BE49-F238E27FC236}">
                      <a16:creationId xmlns:a16="http://schemas.microsoft.com/office/drawing/2014/main" id="{6ED52D90-0C00-C7E4-B422-B08A409C09EF}"/>
                    </a:ext>
                  </a:extLst>
                </p:cNvPr>
                <p:cNvSpPr/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: Shape 330">
                  <a:extLst>
                    <a:ext uri="{FF2B5EF4-FFF2-40B4-BE49-F238E27FC236}">
                      <a16:creationId xmlns:a16="http://schemas.microsoft.com/office/drawing/2014/main" id="{D731CC48-3E89-0EB8-F961-1395A4F2F731}"/>
                    </a:ext>
                  </a:extLst>
                </p:cNvPr>
                <p:cNvSpPr/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1" name="Group 331">
              <a:extLst>
                <a:ext uri="{FF2B5EF4-FFF2-40B4-BE49-F238E27FC236}">
                  <a16:creationId xmlns:a16="http://schemas.microsoft.com/office/drawing/2014/main" id="{3F192B8B-BA70-A74E-9064-8C64CAA6DBA6}"/>
                </a:ext>
              </a:extLst>
            </p:cNvPr>
            <p:cNvGrpSpPr/>
            <p:nvPr/>
          </p:nvGrpSpPr>
          <p:grpSpPr>
            <a:xfrm>
              <a:off x="5889557" y="1348297"/>
              <a:ext cx="425955" cy="363938"/>
              <a:chOff x="5937650" y="2309653"/>
              <a:chExt cx="323645" cy="276524"/>
            </a:xfrm>
          </p:grpSpPr>
          <p:sp>
            <p:nvSpPr>
              <p:cNvPr id="102" name="Freeform: Shape 332">
                <a:extLst>
                  <a:ext uri="{FF2B5EF4-FFF2-40B4-BE49-F238E27FC236}">
                    <a16:creationId xmlns:a16="http://schemas.microsoft.com/office/drawing/2014/main" id="{1D2A5979-1D24-E464-5E56-59572C670CC1}"/>
                  </a:ext>
                </a:extLst>
              </p:cNvPr>
              <p:cNvSpPr/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3" name="Group 333">
                <a:extLst>
                  <a:ext uri="{FF2B5EF4-FFF2-40B4-BE49-F238E27FC236}">
                    <a16:creationId xmlns:a16="http://schemas.microsoft.com/office/drawing/2014/main" id="{6F614BA5-59E0-C7BE-9412-D8A66B032CEF}"/>
                  </a:ext>
                </a:extLst>
              </p:cNvPr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104" name="Freeform: Shape 334">
                  <a:extLst>
                    <a:ext uri="{FF2B5EF4-FFF2-40B4-BE49-F238E27FC236}">
                      <a16:creationId xmlns:a16="http://schemas.microsoft.com/office/drawing/2014/main" id="{2DC5D2C8-CD53-57DC-7A15-353A245654BF}"/>
                    </a:ext>
                  </a:extLst>
                </p:cNvPr>
                <p:cNvSpPr/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: Shape 335">
                  <a:extLst>
                    <a:ext uri="{FF2B5EF4-FFF2-40B4-BE49-F238E27FC236}">
                      <a16:creationId xmlns:a16="http://schemas.microsoft.com/office/drawing/2014/main" id="{C8B9C1D6-F1A8-CE1E-AA55-B0E956305E1D}"/>
                    </a:ext>
                  </a:extLst>
                </p:cNvPr>
                <p:cNvSpPr/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40" name="Group 347">
            <a:extLst>
              <a:ext uri="{FF2B5EF4-FFF2-40B4-BE49-F238E27FC236}">
                <a16:creationId xmlns:a16="http://schemas.microsoft.com/office/drawing/2014/main" id="{69CCE0B4-E0E9-620F-E115-D2A1E7394A2F}"/>
              </a:ext>
            </a:extLst>
          </p:cNvPr>
          <p:cNvGrpSpPr/>
          <p:nvPr/>
        </p:nvGrpSpPr>
        <p:grpSpPr>
          <a:xfrm>
            <a:off x="1196911" y="2056586"/>
            <a:ext cx="464344" cy="407194"/>
            <a:chOff x="906872" y="2203331"/>
            <a:chExt cx="464344" cy="407194"/>
          </a:xfrm>
        </p:grpSpPr>
        <p:sp>
          <p:nvSpPr>
            <p:cNvPr id="144" name="Freeform: Shape 348">
              <a:extLst>
                <a:ext uri="{FF2B5EF4-FFF2-40B4-BE49-F238E27FC236}">
                  <a16:creationId xmlns:a16="http://schemas.microsoft.com/office/drawing/2014/main" id="{3F85386D-03A1-5A2D-7CAE-FB8C142AC453}"/>
                </a:ext>
              </a:extLst>
            </p:cNvPr>
            <p:cNvSpPr/>
            <p:nvPr/>
          </p:nvSpPr>
          <p:spPr bwMode="auto">
            <a:xfrm>
              <a:off x="906872" y="2203331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349">
              <a:extLst>
                <a:ext uri="{FF2B5EF4-FFF2-40B4-BE49-F238E27FC236}">
                  <a16:creationId xmlns:a16="http://schemas.microsoft.com/office/drawing/2014/main" id="{6842027B-564C-695A-2AEE-3F3BA913C439}"/>
                </a:ext>
              </a:extLst>
            </p:cNvPr>
            <p:cNvSpPr/>
            <p:nvPr/>
          </p:nvSpPr>
          <p:spPr bwMode="auto">
            <a:xfrm>
              <a:off x="979103" y="2276356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7" name="Group 336">
            <a:extLst>
              <a:ext uri="{FF2B5EF4-FFF2-40B4-BE49-F238E27FC236}">
                <a16:creationId xmlns:a16="http://schemas.microsoft.com/office/drawing/2014/main" id="{BCF1DE81-FADA-88EA-8F48-1EB19A4DA327}"/>
              </a:ext>
            </a:extLst>
          </p:cNvPr>
          <p:cNvGrpSpPr/>
          <p:nvPr/>
        </p:nvGrpSpPr>
        <p:grpSpPr>
          <a:xfrm>
            <a:off x="10510416" y="1988840"/>
            <a:ext cx="464344" cy="465138"/>
            <a:chOff x="7275629" y="3973834"/>
            <a:chExt cx="464344" cy="465138"/>
          </a:xfrm>
          <a:solidFill>
            <a:schemeClr val="accent2"/>
          </a:solidFill>
        </p:grpSpPr>
        <p:sp>
          <p:nvSpPr>
            <p:cNvPr id="151" name="Freeform: Shape 337">
              <a:extLst>
                <a:ext uri="{FF2B5EF4-FFF2-40B4-BE49-F238E27FC236}">
                  <a16:creationId xmlns:a16="http://schemas.microsoft.com/office/drawing/2014/main" id="{C812E1B9-54A7-F8BF-0E60-24065F42BAF3}"/>
                </a:ext>
              </a:extLst>
            </p:cNvPr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338">
              <a:extLst>
                <a:ext uri="{FF2B5EF4-FFF2-40B4-BE49-F238E27FC236}">
                  <a16:creationId xmlns:a16="http://schemas.microsoft.com/office/drawing/2014/main" id="{B682F60C-9D7B-3904-CA97-84B49666456F}"/>
                </a:ext>
              </a:extLst>
            </p:cNvPr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339">
              <a:extLst>
                <a:ext uri="{FF2B5EF4-FFF2-40B4-BE49-F238E27FC236}">
                  <a16:creationId xmlns:a16="http://schemas.microsoft.com/office/drawing/2014/main" id="{2DC92167-ABD5-4413-0BD2-6D203CC72CCA}"/>
                </a:ext>
              </a:extLst>
            </p:cNvPr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340">
              <a:extLst>
                <a:ext uri="{FF2B5EF4-FFF2-40B4-BE49-F238E27FC236}">
                  <a16:creationId xmlns:a16="http://schemas.microsoft.com/office/drawing/2014/main" id="{29514359-A883-08D4-E86E-EBB191A4BE01}"/>
                </a:ext>
              </a:extLst>
            </p:cNvPr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341">
              <a:extLst>
                <a:ext uri="{FF2B5EF4-FFF2-40B4-BE49-F238E27FC236}">
                  <a16:creationId xmlns:a16="http://schemas.microsoft.com/office/drawing/2014/main" id="{7E8A2538-B7BB-D688-739B-6C3B9ED10424}"/>
                </a:ext>
              </a:extLst>
            </p:cNvPr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342">
              <a:extLst>
                <a:ext uri="{FF2B5EF4-FFF2-40B4-BE49-F238E27FC236}">
                  <a16:creationId xmlns:a16="http://schemas.microsoft.com/office/drawing/2014/main" id="{A6940093-DA48-DD74-FFC2-683677CD3345}"/>
                </a:ext>
              </a:extLst>
            </p:cNvPr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8" name="Group 344">
            <a:extLst>
              <a:ext uri="{FF2B5EF4-FFF2-40B4-BE49-F238E27FC236}">
                <a16:creationId xmlns:a16="http://schemas.microsoft.com/office/drawing/2014/main" id="{38D5FD13-C046-9736-B24D-3989CA4A724D}"/>
              </a:ext>
            </a:extLst>
          </p:cNvPr>
          <p:cNvGrpSpPr/>
          <p:nvPr/>
        </p:nvGrpSpPr>
        <p:grpSpPr>
          <a:xfrm>
            <a:off x="1196911" y="4570488"/>
            <a:ext cx="464344" cy="464344"/>
            <a:chOff x="906872" y="4994289"/>
            <a:chExt cx="464344" cy="464344"/>
          </a:xfrm>
        </p:grpSpPr>
        <p:sp>
          <p:nvSpPr>
            <p:cNvPr id="162" name="Freeform: Shape 345">
              <a:extLst>
                <a:ext uri="{FF2B5EF4-FFF2-40B4-BE49-F238E27FC236}">
                  <a16:creationId xmlns:a16="http://schemas.microsoft.com/office/drawing/2014/main" id="{66C9520F-9F8A-40A9-47A1-FA43DDA1C588}"/>
                </a:ext>
              </a:extLst>
            </p:cNvPr>
            <p:cNvSpPr/>
            <p:nvPr/>
          </p:nvSpPr>
          <p:spPr bwMode="auto">
            <a:xfrm>
              <a:off x="906872" y="499428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346">
              <a:extLst>
                <a:ext uri="{FF2B5EF4-FFF2-40B4-BE49-F238E27FC236}">
                  <a16:creationId xmlns:a16="http://schemas.microsoft.com/office/drawing/2014/main" id="{F33D38D8-0774-F830-4135-F1167AE2B87C}"/>
                </a:ext>
              </a:extLst>
            </p:cNvPr>
            <p:cNvSpPr/>
            <p:nvPr/>
          </p:nvSpPr>
          <p:spPr bwMode="auto">
            <a:xfrm>
              <a:off x="1094990" y="506652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5" name="Freeform: Shape 343">
            <a:extLst>
              <a:ext uri="{FF2B5EF4-FFF2-40B4-BE49-F238E27FC236}">
                <a16:creationId xmlns:a16="http://schemas.microsoft.com/office/drawing/2014/main" id="{37B5A0F3-2A9B-D22A-2B48-52151B48999F}"/>
              </a:ext>
            </a:extLst>
          </p:cNvPr>
          <p:cNvSpPr/>
          <p:nvPr/>
        </p:nvSpPr>
        <p:spPr bwMode="auto">
          <a:xfrm>
            <a:off x="10537107" y="4583566"/>
            <a:ext cx="464344" cy="348456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59E69A1-25A8-86DE-9812-806AF33EBE5B}"/>
              </a:ext>
            </a:extLst>
          </p:cNvPr>
          <p:cNvGrpSpPr/>
          <p:nvPr/>
        </p:nvGrpSpPr>
        <p:grpSpPr>
          <a:xfrm>
            <a:off x="1631261" y="1940327"/>
            <a:ext cx="2781174" cy="848002"/>
            <a:chOff x="8519722" y="2187483"/>
            <a:chExt cx="2781174" cy="848002"/>
          </a:xfrm>
        </p:grpSpPr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id="{F95593B2-91D5-7310-8BE5-5F03F64D52BF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5F4E3BB2-2574-EB19-576A-E7904F3D572E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4058ED04-FBB7-32CA-2818-17580FCB0F91}"/>
              </a:ext>
            </a:extLst>
          </p:cNvPr>
          <p:cNvGrpSpPr/>
          <p:nvPr/>
        </p:nvGrpSpPr>
        <p:grpSpPr>
          <a:xfrm>
            <a:off x="7683483" y="1999536"/>
            <a:ext cx="2815027" cy="848002"/>
            <a:chOff x="8618603" y="2187483"/>
            <a:chExt cx="2815027" cy="848002"/>
          </a:xfrm>
        </p:grpSpPr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85A086EF-8693-C1F3-F028-0C3F8F239A50}"/>
                </a:ext>
              </a:extLst>
            </p:cNvPr>
            <p:cNvSpPr/>
            <p:nvPr/>
          </p:nvSpPr>
          <p:spPr>
            <a:xfrm>
              <a:off x="971838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98EF9635-721E-3595-0746-1EA59371F1A6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69B8728A-BEFD-8D6C-C86D-4C51407BBA57}"/>
              </a:ext>
            </a:extLst>
          </p:cNvPr>
          <p:cNvGrpSpPr/>
          <p:nvPr/>
        </p:nvGrpSpPr>
        <p:grpSpPr>
          <a:xfrm>
            <a:off x="1631261" y="4435239"/>
            <a:ext cx="2781174" cy="848002"/>
            <a:chOff x="8519722" y="2187483"/>
            <a:chExt cx="2781174" cy="848002"/>
          </a:xfrm>
        </p:grpSpPr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8C1E8E81-E69A-347C-ED0F-CC76145F2206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DDAA00EC-3C8E-4C9E-E265-C35D746BC946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01E239AD-2838-FCEC-D980-C64A610BC3D8}"/>
              </a:ext>
            </a:extLst>
          </p:cNvPr>
          <p:cNvGrpSpPr/>
          <p:nvPr/>
        </p:nvGrpSpPr>
        <p:grpSpPr>
          <a:xfrm>
            <a:off x="7683483" y="4336533"/>
            <a:ext cx="2815027" cy="848002"/>
            <a:chOff x="8618603" y="2187483"/>
            <a:chExt cx="2815027" cy="848002"/>
          </a:xfrm>
        </p:grpSpPr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id="{E6D42503-3AE6-D24E-D7A4-5A43F80FB672}"/>
                </a:ext>
              </a:extLst>
            </p:cNvPr>
            <p:cNvSpPr/>
            <p:nvPr/>
          </p:nvSpPr>
          <p:spPr>
            <a:xfrm>
              <a:off x="971838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1BFF79D0-BDE9-E1CB-C2D4-AFF641BE4800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5779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5" name="千图PPT彼岸天：ID 8661124库_组合 25">
            <a:extLst>
              <a:ext uri="{FF2B5EF4-FFF2-40B4-BE49-F238E27FC236}">
                <a16:creationId xmlns:a16="http://schemas.microsoft.com/office/drawing/2014/main" id="{1A6A8A83-6D92-2C9D-E7FA-AB90EEC7A53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249016" y="3273778"/>
            <a:ext cx="1134127" cy="1134127"/>
            <a:chOff x="6249016" y="3465004"/>
            <a:chExt cx="1134127" cy="1134127"/>
          </a:xfrm>
        </p:grpSpPr>
        <p:sp>
          <p:nvSpPr>
            <p:cNvPr id="6" name="Teardrop 4">
              <a:extLst>
                <a:ext uri="{FF2B5EF4-FFF2-40B4-BE49-F238E27FC236}">
                  <a16:creationId xmlns:a16="http://schemas.microsoft.com/office/drawing/2014/main" id="{E9F0C26A-89AF-FEB8-69B6-84DD6EA7A861}"/>
                </a:ext>
              </a:extLst>
            </p:cNvPr>
            <p:cNvSpPr/>
            <p:nvPr/>
          </p:nvSpPr>
          <p:spPr>
            <a:xfrm flipH="1">
              <a:off x="6249016" y="3465004"/>
              <a:ext cx="1134127" cy="113412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35">
              <a:extLst>
                <a:ext uri="{FF2B5EF4-FFF2-40B4-BE49-F238E27FC236}">
                  <a16:creationId xmlns:a16="http://schemas.microsoft.com/office/drawing/2014/main" id="{466D5DC1-F240-2C59-C798-9DF9FF8F5DAC}"/>
                </a:ext>
              </a:extLst>
            </p:cNvPr>
            <p:cNvSpPr/>
            <p:nvPr/>
          </p:nvSpPr>
          <p:spPr bwMode="auto">
            <a:xfrm>
              <a:off x="6519572" y="3692089"/>
              <a:ext cx="593013" cy="593013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千图PPT彼岸天：ID 8661124库_组合 24">
            <a:extLst>
              <a:ext uri="{FF2B5EF4-FFF2-40B4-BE49-F238E27FC236}">
                <a16:creationId xmlns:a16="http://schemas.microsoft.com/office/drawing/2014/main" id="{BC8AA89A-103D-253E-A0C1-99297698113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49015" y="1649098"/>
            <a:ext cx="1336650" cy="1336650"/>
            <a:chOff x="6249015" y="1840324"/>
            <a:chExt cx="1336650" cy="1336650"/>
          </a:xfrm>
        </p:grpSpPr>
        <p:sp>
          <p:nvSpPr>
            <p:cNvPr id="12" name="Teardrop 5">
              <a:extLst>
                <a:ext uri="{FF2B5EF4-FFF2-40B4-BE49-F238E27FC236}">
                  <a16:creationId xmlns:a16="http://schemas.microsoft.com/office/drawing/2014/main" id="{97B2C0FF-FA6F-2926-A2D1-3908F7F47ED2}"/>
                </a:ext>
              </a:extLst>
            </p:cNvPr>
            <p:cNvSpPr/>
            <p:nvPr/>
          </p:nvSpPr>
          <p:spPr>
            <a:xfrm flipH="1" flipV="1">
              <a:off x="6249015" y="1840324"/>
              <a:ext cx="1336650" cy="133665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37">
              <a:extLst>
                <a:ext uri="{FF2B5EF4-FFF2-40B4-BE49-F238E27FC236}">
                  <a16:creationId xmlns:a16="http://schemas.microsoft.com/office/drawing/2014/main" id="{9C367302-3356-1EA5-E1EB-6B318BBD9778}"/>
                </a:ext>
              </a:extLst>
            </p:cNvPr>
            <p:cNvSpPr/>
            <p:nvPr/>
          </p:nvSpPr>
          <p:spPr bwMode="auto">
            <a:xfrm>
              <a:off x="6645367" y="2229344"/>
              <a:ext cx="601721" cy="60172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千图PPT彼岸天：ID 8661124库_组合 1">
            <a:extLst>
              <a:ext uri="{FF2B5EF4-FFF2-40B4-BE49-F238E27FC236}">
                <a16:creationId xmlns:a16="http://schemas.microsoft.com/office/drawing/2014/main" id="{BFE232A6-7FF3-4B85-83C5-6045284F0BE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835860" y="1854161"/>
            <a:ext cx="1134127" cy="1134127"/>
            <a:chOff x="4835860" y="2042847"/>
            <a:chExt cx="1134127" cy="1134127"/>
          </a:xfrm>
        </p:grpSpPr>
        <p:sp>
          <p:nvSpPr>
            <p:cNvPr id="18" name="Teardrop 3">
              <a:extLst>
                <a:ext uri="{FF2B5EF4-FFF2-40B4-BE49-F238E27FC236}">
                  <a16:creationId xmlns:a16="http://schemas.microsoft.com/office/drawing/2014/main" id="{0165FBC8-ACB0-762A-9D73-E7C9C8864588}"/>
                </a:ext>
              </a:extLst>
            </p:cNvPr>
            <p:cNvSpPr/>
            <p:nvPr/>
          </p:nvSpPr>
          <p:spPr>
            <a:xfrm flipV="1">
              <a:off x="4835860" y="2042847"/>
              <a:ext cx="1134127" cy="113412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36">
              <a:extLst>
                <a:ext uri="{FF2B5EF4-FFF2-40B4-BE49-F238E27FC236}">
                  <a16:creationId xmlns:a16="http://schemas.microsoft.com/office/drawing/2014/main" id="{7BA680B0-DFD0-7D50-7882-8598C54FD9F8}"/>
                </a:ext>
              </a:extLst>
            </p:cNvPr>
            <p:cNvSpPr/>
            <p:nvPr/>
          </p:nvSpPr>
          <p:spPr bwMode="auto">
            <a:xfrm>
              <a:off x="5088003" y="2315371"/>
              <a:ext cx="601721" cy="60172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千图PPT彼岸天：ID 8661124库_组合 26">
            <a:extLst>
              <a:ext uri="{FF2B5EF4-FFF2-40B4-BE49-F238E27FC236}">
                <a16:creationId xmlns:a16="http://schemas.microsoft.com/office/drawing/2014/main" id="{578F6B33-0F7B-29AB-155B-2580769888E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619836" y="3276318"/>
            <a:ext cx="1350151" cy="1350151"/>
            <a:chOff x="4619836" y="3465004"/>
            <a:chExt cx="1350151" cy="1350151"/>
          </a:xfrm>
        </p:grpSpPr>
        <p:sp>
          <p:nvSpPr>
            <p:cNvPr id="24" name="Teardrop 2">
              <a:extLst>
                <a:ext uri="{FF2B5EF4-FFF2-40B4-BE49-F238E27FC236}">
                  <a16:creationId xmlns:a16="http://schemas.microsoft.com/office/drawing/2014/main" id="{D6F07404-8449-8B62-0BA1-26E9689B4FF2}"/>
                </a:ext>
              </a:extLst>
            </p:cNvPr>
            <p:cNvSpPr/>
            <p:nvPr/>
          </p:nvSpPr>
          <p:spPr>
            <a:xfrm>
              <a:off x="4619836" y="3465004"/>
              <a:ext cx="1350151" cy="1350151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4">
              <a:extLst>
                <a:ext uri="{FF2B5EF4-FFF2-40B4-BE49-F238E27FC236}">
                  <a16:creationId xmlns:a16="http://schemas.microsoft.com/office/drawing/2014/main" id="{8B5103E9-30BC-EDDD-3835-49B1D937EF07}"/>
                </a:ext>
              </a:extLst>
            </p:cNvPr>
            <p:cNvSpPr/>
            <p:nvPr/>
          </p:nvSpPr>
          <p:spPr bwMode="auto">
            <a:xfrm>
              <a:off x="4961112" y="3774724"/>
              <a:ext cx="667597" cy="66759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3109097-C6C0-C903-6A1C-21E00C114B62}"/>
              </a:ext>
            </a:extLst>
          </p:cNvPr>
          <p:cNvGrpSpPr/>
          <p:nvPr/>
        </p:nvGrpSpPr>
        <p:grpSpPr>
          <a:xfrm>
            <a:off x="7864693" y="2008685"/>
            <a:ext cx="2781174" cy="848002"/>
            <a:chOff x="8519722" y="2187483"/>
            <a:chExt cx="2781174" cy="84800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3E5DB56-762C-AC61-D60B-4A1715A33A74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D1FA586-C02B-97AB-73D7-2525D17D7839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FBCF902-4B79-CDCC-36CD-4DB579B01C7F}"/>
              </a:ext>
            </a:extLst>
          </p:cNvPr>
          <p:cNvGrpSpPr/>
          <p:nvPr/>
        </p:nvGrpSpPr>
        <p:grpSpPr>
          <a:xfrm>
            <a:off x="1837520" y="2067894"/>
            <a:ext cx="2815027" cy="848002"/>
            <a:chOff x="8618603" y="2187483"/>
            <a:chExt cx="2815027" cy="84800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E5576E-9DF3-F0C2-F603-58294F7A86CE}"/>
                </a:ext>
              </a:extLst>
            </p:cNvPr>
            <p:cNvSpPr/>
            <p:nvPr/>
          </p:nvSpPr>
          <p:spPr>
            <a:xfrm>
              <a:off x="971838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4CB6CD-4D4C-9844-0940-5D53DA25F0A0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4A1F9E2-515A-0693-4E22-3F1EDFA0A2ED}"/>
              </a:ext>
            </a:extLst>
          </p:cNvPr>
          <p:cNvGrpSpPr/>
          <p:nvPr/>
        </p:nvGrpSpPr>
        <p:grpSpPr>
          <a:xfrm>
            <a:off x="7651640" y="3610666"/>
            <a:ext cx="2781174" cy="848002"/>
            <a:chOff x="8519722" y="2187483"/>
            <a:chExt cx="2781174" cy="848002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47AF48D-7D88-1A3E-5DCE-10AB060E7191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C293FD-7931-EEC7-FAC5-7931A10BAE05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A323A5E-25A6-259B-C0D8-95515552D954}"/>
              </a:ext>
            </a:extLst>
          </p:cNvPr>
          <p:cNvGrpSpPr/>
          <p:nvPr/>
        </p:nvGrpSpPr>
        <p:grpSpPr>
          <a:xfrm>
            <a:off x="1624467" y="3669875"/>
            <a:ext cx="2815027" cy="848002"/>
            <a:chOff x="8618603" y="2187483"/>
            <a:chExt cx="2815027" cy="848002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611C830-457D-5752-B50F-9D42BAD562E6}"/>
                </a:ext>
              </a:extLst>
            </p:cNvPr>
            <p:cNvSpPr/>
            <p:nvPr/>
          </p:nvSpPr>
          <p:spPr>
            <a:xfrm>
              <a:off x="971838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E84155A-2DD2-60FA-B15E-B4D412FB07D7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A3146D07-5DC2-6017-B281-4925FC788A45}"/>
              </a:ext>
            </a:extLst>
          </p:cNvPr>
          <p:cNvSpPr txBox="1"/>
          <p:nvPr/>
        </p:nvSpPr>
        <p:spPr>
          <a:xfrm>
            <a:off x="1342933" y="4914499"/>
            <a:ext cx="9302934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8538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E3474A9A-B05B-6D09-7041-1C131DCCB1E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72446" y="2367921"/>
            <a:ext cx="2506854" cy="1161174"/>
            <a:chOff x="772446" y="2367921"/>
            <a:chExt cx="2506854" cy="1161174"/>
          </a:xfrm>
        </p:grpSpPr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A038DB80-7639-38AE-D404-27EABE27BBE2}"/>
                </a:ext>
              </a:extLst>
            </p:cNvPr>
            <p:cNvSpPr/>
            <p:nvPr/>
          </p:nvSpPr>
          <p:spPr>
            <a:xfrm>
              <a:off x="772446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   输入标题文本</a:t>
              </a:r>
            </a:p>
          </p:txBody>
        </p:sp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BD6F94B8-50B1-1060-BFED-2D66A61C15FA}"/>
                </a:ext>
              </a:extLst>
            </p:cNvPr>
            <p:cNvSpPr/>
            <p:nvPr/>
          </p:nvSpPr>
          <p:spPr>
            <a:xfrm>
              <a:off x="778770" y="2582953"/>
              <a:ext cx="682491" cy="684894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千图PPT彼岸天：ID 8661124库_组合 4">
            <a:extLst>
              <a:ext uri="{FF2B5EF4-FFF2-40B4-BE49-F238E27FC236}">
                <a16:creationId xmlns:a16="http://schemas.microsoft.com/office/drawing/2014/main" id="{9F6BB124-9204-ABA0-627B-B69FE29DFA4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62085" y="2367921"/>
            <a:ext cx="2529966" cy="1161174"/>
            <a:chOff x="3462085" y="2367921"/>
            <a:chExt cx="2529966" cy="1161174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154CA47-308A-41A9-F840-A037DF8C94DA}"/>
                </a:ext>
              </a:extLst>
            </p:cNvPr>
            <p:cNvSpPr/>
            <p:nvPr/>
          </p:nvSpPr>
          <p:spPr>
            <a:xfrm>
              <a:off x="3487202" y="2367921"/>
              <a:ext cx="2504849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 输入标题文本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9610EFF-B0E3-C3EA-AE99-1FD4214C08B3}"/>
                </a:ext>
              </a:extLst>
            </p:cNvPr>
            <p:cNvSpPr/>
            <p:nvPr/>
          </p:nvSpPr>
          <p:spPr>
            <a:xfrm>
              <a:off x="3462085" y="2582953"/>
              <a:ext cx="682491" cy="684894"/>
            </a:xfrm>
            <a:prstGeom prst="ellipse">
              <a:avLst/>
            </a:prstGeom>
            <a:solidFill>
              <a:schemeClr val="accent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0" name="千图PPT彼岸天：ID 8661124库_组合 14">
            <a:extLst>
              <a:ext uri="{FF2B5EF4-FFF2-40B4-BE49-F238E27FC236}">
                <a16:creationId xmlns:a16="http://schemas.microsoft.com/office/drawing/2014/main" id="{6CA5F3EB-27FA-BD41-6BEB-F69AD099B85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74836" y="2367921"/>
            <a:ext cx="2529965" cy="1161174"/>
            <a:chOff x="6174836" y="2367921"/>
            <a:chExt cx="2529965" cy="1161174"/>
          </a:xfrm>
        </p:grpSpPr>
        <p:sp>
          <p:nvSpPr>
            <p:cNvPr id="11" name="Freeform: Shape 9">
              <a:extLst>
                <a:ext uri="{FF2B5EF4-FFF2-40B4-BE49-F238E27FC236}">
                  <a16:creationId xmlns:a16="http://schemas.microsoft.com/office/drawing/2014/main" id="{3326DB2B-5424-5354-EC76-3FB1872E01B6}"/>
                </a:ext>
              </a:extLst>
            </p:cNvPr>
            <p:cNvSpPr/>
            <p:nvPr/>
          </p:nvSpPr>
          <p:spPr>
            <a:xfrm>
              <a:off x="6199953" y="2367921"/>
              <a:ext cx="2504848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 输入标题文本</a:t>
              </a: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355478CA-5F8D-FE6C-15EB-6E1D711B22EB}"/>
                </a:ext>
              </a:extLst>
            </p:cNvPr>
            <p:cNvSpPr/>
            <p:nvPr/>
          </p:nvSpPr>
          <p:spPr>
            <a:xfrm>
              <a:off x="6174836" y="2582953"/>
              <a:ext cx="682491" cy="684894"/>
            </a:xfrm>
            <a:prstGeom prst="ellipse">
              <a:avLst/>
            </a:prstGeom>
            <a:solidFill>
              <a:schemeClr val="accent3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3" name="千图PPT彼岸天：ID 8661124库_组合 18">
            <a:extLst>
              <a:ext uri="{FF2B5EF4-FFF2-40B4-BE49-F238E27FC236}">
                <a16:creationId xmlns:a16="http://schemas.microsoft.com/office/drawing/2014/main" id="{65509F74-D694-7649-6DC1-1DF0286736B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12701" y="2367921"/>
            <a:ext cx="2506854" cy="1161174"/>
            <a:chOff x="8912701" y="2367921"/>
            <a:chExt cx="2506854" cy="1161174"/>
          </a:xfrm>
        </p:grpSpPr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FED93FEA-A325-995E-23D2-A8AB9477C65D}"/>
                </a:ext>
              </a:extLst>
            </p:cNvPr>
            <p:cNvSpPr/>
            <p:nvPr/>
          </p:nvSpPr>
          <p:spPr>
            <a:xfrm>
              <a:off x="8912701" y="2367921"/>
              <a:ext cx="2506854" cy="1161174"/>
            </a:xfrm>
            <a:custGeom>
              <a:avLst/>
              <a:gdLst>
                <a:gd name="connsiteX0" fmla="*/ 0 w 1674206"/>
                <a:gd name="connsiteY0" fmla="*/ 0 h 775493"/>
                <a:gd name="connsiteX1" fmla="*/ 1240155 w 1674206"/>
                <a:gd name="connsiteY1" fmla="*/ 0 h 775493"/>
                <a:gd name="connsiteX2" fmla="*/ 1674206 w 1674206"/>
                <a:gd name="connsiteY2" fmla="*/ 387747 h 775493"/>
                <a:gd name="connsiteX3" fmla="*/ 1240155 w 1674206"/>
                <a:gd name="connsiteY3" fmla="*/ 775493 h 775493"/>
                <a:gd name="connsiteX4" fmla="*/ 0 w 1674206"/>
                <a:gd name="connsiteY4" fmla="*/ 775493 h 775493"/>
                <a:gd name="connsiteX5" fmla="*/ 434051 w 1674206"/>
                <a:gd name="connsiteY5" fmla="*/ 387747 h 7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206" h="775493">
                  <a:moveTo>
                    <a:pt x="0" y="0"/>
                  </a:moveTo>
                  <a:lnTo>
                    <a:pt x="1240155" y="0"/>
                  </a:lnTo>
                  <a:lnTo>
                    <a:pt x="1674206" y="387747"/>
                  </a:lnTo>
                  <a:lnTo>
                    <a:pt x="1240155" y="775493"/>
                  </a:lnTo>
                  <a:lnTo>
                    <a:pt x="0" y="775493"/>
                  </a:lnTo>
                  <a:lnTo>
                    <a:pt x="434051" y="3877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tIns="0" rIns="25200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rPr>
                <a:t> 输入标题文本</a:t>
              </a:r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14BBC742-D1A3-3AF1-DA51-90C46CEEE7FF}"/>
                </a:ext>
              </a:extLst>
            </p:cNvPr>
            <p:cNvSpPr/>
            <p:nvPr/>
          </p:nvSpPr>
          <p:spPr>
            <a:xfrm>
              <a:off x="8912701" y="2606061"/>
              <a:ext cx="684894" cy="684894"/>
            </a:xfrm>
            <a:prstGeom prst="ellipse">
              <a:avLst/>
            </a:prstGeom>
            <a:solidFill>
              <a:schemeClr val="accent4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2C9C49C-10E8-42FC-8960-BEB30FD4D24C}"/>
              </a:ext>
            </a:extLst>
          </p:cNvPr>
          <p:cNvGrpSpPr/>
          <p:nvPr/>
        </p:nvGrpSpPr>
        <p:grpSpPr>
          <a:xfrm>
            <a:off x="772446" y="3871469"/>
            <a:ext cx="2188468" cy="1060400"/>
            <a:chOff x="8519722" y="2187483"/>
            <a:chExt cx="2188468" cy="106040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7623E38-D26D-D716-1FC4-FD4DE9F75729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BCF7B9D-DBD6-6483-F66E-31696A67E5C1}"/>
                </a:ext>
              </a:extLst>
            </p:cNvPr>
            <p:cNvSpPr txBox="1"/>
            <p:nvPr/>
          </p:nvSpPr>
          <p:spPr>
            <a:xfrm>
              <a:off x="8618603" y="2503577"/>
              <a:ext cx="208958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3A7C3C3-8D4C-30B9-30C4-06448913A8B0}"/>
              </a:ext>
            </a:extLst>
          </p:cNvPr>
          <p:cNvGrpSpPr/>
          <p:nvPr/>
        </p:nvGrpSpPr>
        <p:grpSpPr>
          <a:xfrm>
            <a:off x="3456706" y="3871469"/>
            <a:ext cx="2188468" cy="1060400"/>
            <a:chOff x="8519722" y="2187483"/>
            <a:chExt cx="2188468" cy="10604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E4E563F-A5FC-31AE-FA10-FB073BA3B587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A9AD11-A206-F2E2-D612-D2C8ECD95BD6}"/>
                </a:ext>
              </a:extLst>
            </p:cNvPr>
            <p:cNvSpPr txBox="1"/>
            <p:nvPr/>
          </p:nvSpPr>
          <p:spPr>
            <a:xfrm>
              <a:off x="8618603" y="2503577"/>
              <a:ext cx="208958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6CA614-8769-1965-A652-782E78CE98CB}"/>
              </a:ext>
            </a:extLst>
          </p:cNvPr>
          <p:cNvGrpSpPr/>
          <p:nvPr/>
        </p:nvGrpSpPr>
        <p:grpSpPr>
          <a:xfrm>
            <a:off x="6228053" y="3871469"/>
            <a:ext cx="2188468" cy="1060400"/>
            <a:chOff x="8519722" y="2187483"/>
            <a:chExt cx="2188468" cy="106040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976DBD-0316-B4E9-02A7-79D2EFDF33D2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E5E90D3-DDF3-BA21-5319-6C7399A3BB4B}"/>
                </a:ext>
              </a:extLst>
            </p:cNvPr>
            <p:cNvSpPr txBox="1"/>
            <p:nvPr/>
          </p:nvSpPr>
          <p:spPr>
            <a:xfrm>
              <a:off x="8618603" y="2503577"/>
              <a:ext cx="208958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EC86D85-90AA-CEDD-C5B6-6B3FCF426E04}"/>
              </a:ext>
            </a:extLst>
          </p:cNvPr>
          <p:cNvGrpSpPr/>
          <p:nvPr/>
        </p:nvGrpSpPr>
        <p:grpSpPr>
          <a:xfrm>
            <a:off x="8926827" y="3871469"/>
            <a:ext cx="2188468" cy="1060400"/>
            <a:chOff x="8519722" y="2187483"/>
            <a:chExt cx="2188468" cy="106040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D2CA942-BB0F-2B48-50FF-254458E4BE5D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60895A2-CB11-B859-D641-42D502E2DFD7}"/>
                </a:ext>
              </a:extLst>
            </p:cNvPr>
            <p:cNvSpPr txBox="1"/>
            <p:nvPr/>
          </p:nvSpPr>
          <p:spPr>
            <a:xfrm>
              <a:off x="8618603" y="2503577"/>
              <a:ext cx="208958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1555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sp>
        <p:nvSpPr>
          <p:cNvPr id="5" name="Freeform: Shape 22">
            <a:extLst>
              <a:ext uri="{FF2B5EF4-FFF2-40B4-BE49-F238E27FC236}">
                <a16:creationId xmlns:a16="http://schemas.microsoft.com/office/drawing/2014/main" id="{26AADA13-423B-D811-8894-7784E171A26D}"/>
              </a:ext>
            </a:extLst>
          </p:cNvPr>
          <p:cNvSpPr/>
          <p:nvPr/>
        </p:nvSpPr>
        <p:spPr>
          <a:xfrm>
            <a:off x="6747044" y="4369186"/>
            <a:ext cx="634985" cy="634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chemeClr val="accent4"/>
            </a:solidFill>
            <a:miter lim="400000"/>
          </a:ln>
        </p:spPr>
        <p:txBody>
          <a:bodyPr wrap="none" lIns="0" tIns="0" rIns="0" bIns="0" anchor="ctr">
            <a:normAutofit/>
          </a:bodyPr>
          <a:lstStyle/>
          <a:p>
            <a:pPr lvl="0" algn="ctr">
              <a:defRPr sz="3200"/>
            </a:pPr>
            <a:r>
              <a:rPr lang="en-US">
                <a:solidFill>
                  <a:schemeClr val="accent4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0" name="Freeform: Shape 21">
            <a:extLst>
              <a:ext uri="{FF2B5EF4-FFF2-40B4-BE49-F238E27FC236}">
                <a16:creationId xmlns:a16="http://schemas.microsoft.com/office/drawing/2014/main" id="{C90F9CC5-B9E3-E06E-3E64-CEBDB3FD00E5}"/>
              </a:ext>
            </a:extLst>
          </p:cNvPr>
          <p:cNvSpPr/>
          <p:nvPr/>
        </p:nvSpPr>
        <p:spPr>
          <a:xfrm>
            <a:off x="7222366" y="3324119"/>
            <a:ext cx="634985" cy="634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chemeClr val="accent3"/>
            </a:solidFill>
            <a:miter lim="400000"/>
          </a:ln>
        </p:spPr>
        <p:txBody>
          <a:bodyPr wrap="none" lIns="0" tIns="0" rIns="0" bIns="0" anchor="ctr">
            <a:normAutofit/>
          </a:bodyPr>
          <a:lstStyle/>
          <a:p>
            <a:pPr lvl="0" algn="ctr">
              <a:defRPr sz="3200"/>
            </a:pPr>
            <a:r>
              <a:rPr lang="en-US">
                <a:solidFill>
                  <a:schemeClr val="accent3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5" name="Freeform: Shape 20">
            <a:extLst>
              <a:ext uri="{FF2B5EF4-FFF2-40B4-BE49-F238E27FC236}">
                <a16:creationId xmlns:a16="http://schemas.microsoft.com/office/drawing/2014/main" id="{FD853F5A-DFF7-6484-AD07-CBB58E93BFD0}"/>
              </a:ext>
            </a:extLst>
          </p:cNvPr>
          <p:cNvSpPr/>
          <p:nvPr/>
        </p:nvSpPr>
        <p:spPr>
          <a:xfrm>
            <a:off x="6747044" y="2279051"/>
            <a:ext cx="634985" cy="634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chemeClr val="accent2"/>
            </a:solidFill>
            <a:miter lim="400000"/>
          </a:ln>
        </p:spPr>
        <p:txBody>
          <a:bodyPr wrap="none" lIns="0" tIns="0" rIns="0" bIns="0" anchor="ctr">
            <a:normAutofit/>
          </a:bodyPr>
          <a:lstStyle/>
          <a:p>
            <a:pPr lvl="0" algn="ctr">
              <a:defRPr sz="3200"/>
            </a:pPr>
            <a:r>
              <a:rPr lang="en-US">
                <a:solidFill>
                  <a:schemeClr val="accent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5B26837-58C6-E63E-16A4-4ADFA9D85013}"/>
              </a:ext>
            </a:extLst>
          </p:cNvPr>
          <p:cNvSpPr/>
          <p:nvPr/>
        </p:nvSpPr>
        <p:spPr>
          <a:xfrm>
            <a:off x="6112150" y="1528047"/>
            <a:ext cx="634985" cy="634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chemeClr val="accent1"/>
            </a:solidFill>
            <a:miter lim="400000"/>
          </a:ln>
        </p:spPr>
        <p:txBody>
          <a:bodyPr wrap="none" lIns="0" tIns="0" rIns="0" bIns="0" anchor="ctr">
            <a:normAutofit/>
          </a:bodyPr>
          <a:lstStyle/>
          <a:p>
            <a:pPr lvl="0" algn="ctr">
              <a:defRPr sz="3200"/>
            </a:pPr>
            <a:r>
              <a:rPr lang="en-US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5" name="Freeform: Shape 23">
            <a:extLst>
              <a:ext uri="{FF2B5EF4-FFF2-40B4-BE49-F238E27FC236}">
                <a16:creationId xmlns:a16="http://schemas.microsoft.com/office/drawing/2014/main" id="{D86D6225-34A7-7B10-162C-DED2526475B7}"/>
              </a:ext>
            </a:extLst>
          </p:cNvPr>
          <p:cNvSpPr/>
          <p:nvPr/>
        </p:nvSpPr>
        <p:spPr>
          <a:xfrm>
            <a:off x="6112150" y="5098136"/>
            <a:ext cx="634985" cy="6349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ln w="38100">
            <a:solidFill>
              <a:schemeClr val="accent5"/>
            </a:solidFill>
            <a:miter lim="400000"/>
          </a:ln>
        </p:spPr>
        <p:txBody>
          <a:bodyPr wrap="none" lIns="0" tIns="0" rIns="0" bIns="0" anchor="ctr">
            <a:normAutofit/>
          </a:bodyPr>
          <a:lstStyle/>
          <a:p>
            <a:pPr lvl="0" algn="ctr">
              <a:defRPr sz="3200"/>
            </a:pPr>
            <a:r>
              <a:rPr lang="en-US">
                <a:solidFill>
                  <a:schemeClr val="accent5"/>
                </a:solidFill>
                <a:cs typeface="+mn-ea"/>
                <a:sym typeface="+mn-lt"/>
              </a:rPr>
              <a:t>05</a:t>
            </a:r>
          </a:p>
        </p:txBody>
      </p:sp>
      <p:grpSp>
        <p:nvGrpSpPr>
          <p:cNvPr id="29" name="千图PPT彼岸天：ID 8661124库_组合 1">
            <a:extLst>
              <a:ext uri="{FF2B5EF4-FFF2-40B4-BE49-F238E27FC236}">
                <a16:creationId xmlns:a16="http://schemas.microsoft.com/office/drawing/2014/main" id="{4FAEE55C-1F26-7375-7FFE-3EFF1A6738E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37145" y="1962568"/>
            <a:ext cx="6374901" cy="3335897"/>
            <a:chOff x="537145" y="1962568"/>
            <a:chExt cx="6374901" cy="3335897"/>
          </a:xfrm>
        </p:grpSpPr>
        <p:grpSp>
          <p:nvGrpSpPr>
            <p:cNvPr id="30" name="Group 4">
              <a:extLst>
                <a:ext uri="{FF2B5EF4-FFF2-40B4-BE49-F238E27FC236}">
                  <a16:creationId xmlns:a16="http://schemas.microsoft.com/office/drawing/2014/main" id="{49CFC467-42EC-DD38-6582-AD9956F4C164}"/>
                </a:ext>
              </a:extLst>
            </p:cNvPr>
            <p:cNvGrpSpPr/>
            <p:nvPr/>
          </p:nvGrpSpPr>
          <p:grpSpPr>
            <a:xfrm>
              <a:off x="537145" y="2661057"/>
              <a:ext cx="2834157" cy="1939088"/>
              <a:chOff x="723909" y="2661057"/>
              <a:chExt cx="3201692" cy="1939088"/>
            </a:xfrm>
          </p:grpSpPr>
          <p:sp>
            <p:nvSpPr>
              <p:cNvPr id="59" name="Rectangle: Rounded Corners 5">
                <a:extLst>
                  <a:ext uri="{FF2B5EF4-FFF2-40B4-BE49-F238E27FC236}">
                    <a16:creationId xmlns:a16="http://schemas.microsoft.com/office/drawing/2014/main" id="{D6E5734A-5F7A-E0AC-F8F4-A9B98E6C50FB}"/>
                  </a:ext>
                </a:extLst>
              </p:cNvPr>
              <p:cNvSpPr/>
              <p:nvPr/>
            </p:nvSpPr>
            <p:spPr>
              <a:xfrm>
                <a:off x="1443251" y="4111193"/>
                <a:ext cx="2104692" cy="488952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4400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850">
                    <a:solidFill>
                      <a:schemeClr val="bg1"/>
                    </a:solidFill>
                    <a:cs typeface="+mn-ea"/>
                    <a:sym typeface="+mn-lt"/>
                  </a:rPr>
                  <a:t>44%</a:t>
                </a:r>
              </a:p>
            </p:txBody>
          </p:sp>
          <p:sp>
            <p:nvSpPr>
              <p:cNvPr id="60" name="Rectangle: Rounded Corners 6">
                <a:extLst>
                  <a:ext uri="{FF2B5EF4-FFF2-40B4-BE49-F238E27FC236}">
                    <a16:creationId xmlns:a16="http://schemas.microsoft.com/office/drawing/2014/main" id="{F451FE3A-CA2E-B3E1-09B8-761BD23FE0ED}"/>
                  </a:ext>
                </a:extLst>
              </p:cNvPr>
              <p:cNvSpPr/>
              <p:nvPr/>
            </p:nvSpPr>
            <p:spPr>
              <a:xfrm>
                <a:off x="723909" y="3636600"/>
                <a:ext cx="2853370" cy="4889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4400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850">
                    <a:solidFill>
                      <a:schemeClr val="bg1"/>
                    </a:solidFill>
                    <a:cs typeface="+mn-ea"/>
                    <a:sym typeface="+mn-lt"/>
                  </a:rPr>
                  <a:t>56%</a:t>
                </a:r>
              </a:p>
            </p:txBody>
          </p:sp>
          <p:sp>
            <p:nvSpPr>
              <p:cNvPr id="61" name="Rectangle: Rounded Corners 7">
                <a:extLst>
                  <a:ext uri="{FF2B5EF4-FFF2-40B4-BE49-F238E27FC236}">
                    <a16:creationId xmlns:a16="http://schemas.microsoft.com/office/drawing/2014/main" id="{EDE4939F-D9A7-3D00-80F9-BCC3EFFBA260}"/>
                  </a:ext>
                </a:extLst>
              </p:cNvPr>
              <p:cNvSpPr/>
              <p:nvPr/>
            </p:nvSpPr>
            <p:spPr>
              <a:xfrm>
                <a:off x="1545463" y="3144679"/>
                <a:ext cx="2158444" cy="488951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4400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850">
                    <a:solidFill>
                      <a:schemeClr val="bg1"/>
                    </a:solidFill>
                    <a:cs typeface="+mn-ea"/>
                    <a:sym typeface="+mn-lt"/>
                  </a:rPr>
                  <a:t>35%</a:t>
                </a:r>
              </a:p>
            </p:txBody>
          </p:sp>
          <p:sp>
            <p:nvSpPr>
              <p:cNvPr id="62" name="Rectangle: Rounded Corners 8">
                <a:extLst>
                  <a:ext uri="{FF2B5EF4-FFF2-40B4-BE49-F238E27FC236}">
                    <a16:creationId xmlns:a16="http://schemas.microsoft.com/office/drawing/2014/main" id="{5453870A-E1C2-CD0B-7A9F-EF0C345AAE97}"/>
                  </a:ext>
                </a:extLst>
              </p:cNvPr>
              <p:cNvSpPr/>
              <p:nvPr/>
            </p:nvSpPr>
            <p:spPr>
              <a:xfrm>
                <a:off x="2135113" y="2661057"/>
                <a:ext cx="1790488" cy="4889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14400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850">
                    <a:solidFill>
                      <a:schemeClr val="bg1"/>
                    </a:solidFill>
                    <a:cs typeface="+mn-ea"/>
                    <a:sym typeface="+mn-lt"/>
                  </a:rPr>
                  <a:t>23%</a:t>
                </a:r>
              </a:p>
            </p:txBody>
          </p:sp>
        </p:grpSp>
        <p:sp>
          <p:nvSpPr>
            <p:cNvPr id="31" name="Freeform: Shape 9">
              <a:extLst>
                <a:ext uri="{FF2B5EF4-FFF2-40B4-BE49-F238E27FC236}">
                  <a16:creationId xmlns:a16="http://schemas.microsoft.com/office/drawing/2014/main" id="{34205C76-2601-EC1E-06F6-B8FBDE58AF20}"/>
                </a:ext>
              </a:extLst>
            </p:cNvPr>
            <p:cNvSpPr/>
            <p:nvPr/>
          </p:nvSpPr>
          <p:spPr>
            <a:xfrm>
              <a:off x="2478354" y="1962568"/>
              <a:ext cx="3335896" cy="3335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6D4D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0">
              <a:extLst>
                <a:ext uri="{FF2B5EF4-FFF2-40B4-BE49-F238E27FC236}">
                  <a16:creationId xmlns:a16="http://schemas.microsoft.com/office/drawing/2014/main" id="{BC69772C-85AE-1B34-0A49-46E6E6C3F806}"/>
                </a:ext>
              </a:extLst>
            </p:cNvPr>
            <p:cNvSpPr/>
            <p:nvPr/>
          </p:nvSpPr>
          <p:spPr>
            <a:xfrm>
              <a:off x="2676982" y="2161197"/>
              <a:ext cx="2938660" cy="2938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6">
              <a:extLst>
                <a:ext uri="{FF2B5EF4-FFF2-40B4-BE49-F238E27FC236}">
                  <a16:creationId xmlns:a16="http://schemas.microsoft.com/office/drawing/2014/main" id="{44C533EE-C81B-A164-3A1B-ED2AC290CFD8}"/>
                </a:ext>
              </a:extLst>
            </p:cNvPr>
            <p:cNvSpPr/>
            <p:nvPr/>
          </p:nvSpPr>
          <p:spPr>
            <a:xfrm>
              <a:off x="4881090" y="2197949"/>
              <a:ext cx="122913" cy="122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7">
              <a:extLst>
                <a:ext uri="{FF2B5EF4-FFF2-40B4-BE49-F238E27FC236}">
                  <a16:creationId xmlns:a16="http://schemas.microsoft.com/office/drawing/2014/main" id="{5C22AA56-E1A9-AC13-77AF-DD9F91CD18D6}"/>
                </a:ext>
              </a:extLst>
            </p:cNvPr>
            <p:cNvSpPr/>
            <p:nvPr/>
          </p:nvSpPr>
          <p:spPr>
            <a:xfrm>
              <a:off x="5000424" y="2006209"/>
              <a:ext cx="894812" cy="24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5931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8">
              <a:extLst>
                <a:ext uri="{FF2B5EF4-FFF2-40B4-BE49-F238E27FC236}">
                  <a16:creationId xmlns:a16="http://schemas.microsoft.com/office/drawing/2014/main" id="{5E284595-2F5F-2BD8-07EE-C98E861E0E3A}"/>
                </a:ext>
              </a:extLst>
            </p:cNvPr>
            <p:cNvSpPr/>
            <p:nvPr/>
          </p:nvSpPr>
          <p:spPr>
            <a:xfrm>
              <a:off x="5653310" y="2711604"/>
              <a:ext cx="1044920" cy="205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617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Straight Connector 24">
              <a:extLst>
                <a:ext uri="{FF2B5EF4-FFF2-40B4-BE49-F238E27FC236}">
                  <a16:creationId xmlns:a16="http://schemas.microsoft.com/office/drawing/2014/main" id="{625184A6-8656-9D9A-E98E-4D347AA0F453}"/>
                </a:ext>
              </a:extLst>
            </p:cNvPr>
            <p:cNvSpPr/>
            <p:nvPr/>
          </p:nvSpPr>
          <p:spPr>
            <a:xfrm>
              <a:off x="5839564" y="3641627"/>
              <a:ext cx="1072482" cy="1"/>
            </a:xfrm>
            <a:prstGeom prst="line">
              <a:avLst/>
            </a:pr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5">
              <a:extLst>
                <a:ext uri="{FF2B5EF4-FFF2-40B4-BE49-F238E27FC236}">
                  <a16:creationId xmlns:a16="http://schemas.microsoft.com/office/drawing/2014/main" id="{FEF0C873-AC7E-2792-0BC2-C4ED56544914}"/>
                </a:ext>
              </a:extLst>
            </p:cNvPr>
            <p:cNvSpPr/>
            <p:nvPr/>
          </p:nvSpPr>
          <p:spPr>
            <a:xfrm>
              <a:off x="5653310" y="4362051"/>
              <a:ext cx="1043100" cy="229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988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26">
              <a:extLst>
                <a:ext uri="{FF2B5EF4-FFF2-40B4-BE49-F238E27FC236}">
                  <a16:creationId xmlns:a16="http://schemas.microsoft.com/office/drawing/2014/main" id="{6A51BB62-BDD2-DC13-E9A4-8B1E7796762C}"/>
                </a:ext>
              </a:extLst>
            </p:cNvPr>
            <p:cNvSpPr/>
            <p:nvPr/>
          </p:nvSpPr>
          <p:spPr>
            <a:xfrm>
              <a:off x="5028455" y="4973940"/>
              <a:ext cx="1042006" cy="179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633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7">
              <a:extLst>
                <a:ext uri="{FF2B5EF4-FFF2-40B4-BE49-F238E27FC236}">
                  <a16:creationId xmlns:a16="http://schemas.microsoft.com/office/drawing/2014/main" id="{5B094E76-0EC6-7CC4-E3C1-6A916B8AED83}"/>
                </a:ext>
              </a:extLst>
            </p:cNvPr>
            <p:cNvSpPr/>
            <p:nvPr/>
          </p:nvSpPr>
          <p:spPr>
            <a:xfrm>
              <a:off x="5492041" y="2844073"/>
              <a:ext cx="122914" cy="122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28">
              <a:extLst>
                <a:ext uri="{FF2B5EF4-FFF2-40B4-BE49-F238E27FC236}">
                  <a16:creationId xmlns:a16="http://schemas.microsoft.com/office/drawing/2014/main" id="{5E34F633-43A3-82FC-F3EF-26209BED21E7}"/>
                </a:ext>
              </a:extLst>
            </p:cNvPr>
            <p:cNvSpPr/>
            <p:nvPr/>
          </p:nvSpPr>
          <p:spPr>
            <a:xfrm>
              <a:off x="5666199" y="3580167"/>
              <a:ext cx="122914" cy="122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29">
              <a:extLst>
                <a:ext uri="{FF2B5EF4-FFF2-40B4-BE49-F238E27FC236}">
                  <a16:creationId xmlns:a16="http://schemas.microsoft.com/office/drawing/2014/main" id="{CCB78719-A328-7414-1207-66435EC39F28}"/>
                </a:ext>
              </a:extLst>
            </p:cNvPr>
            <p:cNvSpPr/>
            <p:nvPr/>
          </p:nvSpPr>
          <p:spPr>
            <a:xfrm>
              <a:off x="5492041" y="4296857"/>
              <a:ext cx="122914" cy="122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30">
              <a:extLst>
                <a:ext uri="{FF2B5EF4-FFF2-40B4-BE49-F238E27FC236}">
                  <a16:creationId xmlns:a16="http://schemas.microsoft.com/office/drawing/2014/main" id="{BC240A34-7BE7-4200-6DF4-5F66173A5C02}"/>
                </a:ext>
              </a:extLst>
            </p:cNvPr>
            <p:cNvSpPr/>
            <p:nvPr/>
          </p:nvSpPr>
          <p:spPr>
            <a:xfrm>
              <a:off x="4881090" y="4924884"/>
              <a:ext cx="122913" cy="122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3" name="Group 2">
              <a:extLst>
                <a:ext uri="{FF2B5EF4-FFF2-40B4-BE49-F238E27FC236}">
                  <a16:creationId xmlns:a16="http://schemas.microsoft.com/office/drawing/2014/main" id="{5B214674-393B-1D16-CB8D-A9C378B37E9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747626" y="2419694"/>
              <a:ext cx="2795748" cy="2368216"/>
              <a:chOff x="2884" y="1335"/>
              <a:chExt cx="1916" cy="1623"/>
            </a:xfrm>
            <a:solidFill>
              <a:schemeClr val="bg1">
                <a:lumMod val="75000"/>
              </a:schemeClr>
            </a:solidFill>
          </p:grpSpPr>
          <p:sp>
            <p:nvSpPr>
              <p:cNvPr id="44" name="Freeform: Shape 15">
                <a:extLst>
                  <a:ext uri="{FF2B5EF4-FFF2-40B4-BE49-F238E27FC236}">
                    <a16:creationId xmlns:a16="http://schemas.microsoft.com/office/drawing/2014/main" id="{9E90CFD4-860A-1E2A-2328-C4380E9A7678}"/>
                  </a:ext>
                </a:extLst>
              </p:cNvPr>
              <p:cNvSpPr/>
              <p:nvPr/>
            </p:nvSpPr>
            <p:spPr bwMode="auto">
              <a:xfrm>
                <a:off x="3818" y="1613"/>
                <a:ext cx="982" cy="1345"/>
              </a:xfrm>
              <a:custGeom>
                <a:avLst/>
                <a:gdLst>
                  <a:gd name="T0" fmla="*/ 194 w 472"/>
                  <a:gd name="T1" fmla="*/ 274 h 647"/>
                  <a:gd name="T2" fmla="*/ 236 w 472"/>
                  <a:gd name="T3" fmla="*/ 252 h 647"/>
                  <a:gd name="T4" fmla="*/ 203 w 472"/>
                  <a:gd name="T5" fmla="*/ 228 h 647"/>
                  <a:gd name="T6" fmla="*/ 181 w 472"/>
                  <a:gd name="T7" fmla="*/ 238 h 647"/>
                  <a:gd name="T8" fmla="*/ 150 w 472"/>
                  <a:gd name="T9" fmla="*/ 192 h 647"/>
                  <a:gd name="T10" fmla="*/ 146 w 472"/>
                  <a:gd name="T11" fmla="*/ 211 h 647"/>
                  <a:gd name="T12" fmla="*/ 102 w 472"/>
                  <a:gd name="T13" fmla="*/ 197 h 647"/>
                  <a:gd name="T14" fmla="*/ 72 w 472"/>
                  <a:gd name="T15" fmla="*/ 225 h 647"/>
                  <a:gd name="T16" fmla="*/ 37 w 472"/>
                  <a:gd name="T17" fmla="*/ 204 h 647"/>
                  <a:gd name="T18" fmla="*/ 68 w 472"/>
                  <a:gd name="T19" fmla="*/ 173 h 647"/>
                  <a:gd name="T20" fmla="*/ 105 w 472"/>
                  <a:gd name="T21" fmla="*/ 134 h 647"/>
                  <a:gd name="T22" fmla="*/ 164 w 472"/>
                  <a:gd name="T23" fmla="*/ 125 h 647"/>
                  <a:gd name="T24" fmla="*/ 192 w 472"/>
                  <a:gd name="T25" fmla="*/ 89 h 647"/>
                  <a:gd name="T26" fmla="*/ 195 w 472"/>
                  <a:gd name="T27" fmla="*/ 84 h 647"/>
                  <a:gd name="T28" fmla="*/ 189 w 472"/>
                  <a:gd name="T29" fmla="*/ 42 h 647"/>
                  <a:gd name="T30" fmla="*/ 161 w 472"/>
                  <a:gd name="T31" fmla="*/ 81 h 647"/>
                  <a:gd name="T32" fmla="*/ 139 w 472"/>
                  <a:gd name="T33" fmla="*/ 104 h 647"/>
                  <a:gd name="T34" fmla="*/ 115 w 472"/>
                  <a:gd name="T35" fmla="*/ 63 h 647"/>
                  <a:gd name="T36" fmla="*/ 182 w 472"/>
                  <a:gd name="T37" fmla="*/ 6 h 647"/>
                  <a:gd name="T38" fmla="*/ 267 w 472"/>
                  <a:gd name="T39" fmla="*/ 25 h 647"/>
                  <a:gd name="T40" fmla="*/ 289 w 472"/>
                  <a:gd name="T41" fmla="*/ 20 h 647"/>
                  <a:gd name="T42" fmla="*/ 338 w 472"/>
                  <a:gd name="T43" fmla="*/ 19 h 647"/>
                  <a:gd name="T44" fmla="*/ 409 w 472"/>
                  <a:gd name="T45" fmla="*/ 37 h 647"/>
                  <a:gd name="T46" fmla="*/ 449 w 472"/>
                  <a:gd name="T47" fmla="*/ 364 h 647"/>
                  <a:gd name="T48" fmla="*/ 427 w 472"/>
                  <a:gd name="T49" fmla="*/ 394 h 647"/>
                  <a:gd name="T50" fmla="*/ 400 w 472"/>
                  <a:gd name="T51" fmla="*/ 335 h 647"/>
                  <a:gd name="T52" fmla="*/ 348 w 472"/>
                  <a:gd name="T53" fmla="*/ 323 h 647"/>
                  <a:gd name="T54" fmla="*/ 316 w 472"/>
                  <a:gd name="T55" fmla="*/ 374 h 647"/>
                  <a:gd name="T56" fmla="*/ 260 w 472"/>
                  <a:gd name="T57" fmla="*/ 329 h 647"/>
                  <a:gd name="T58" fmla="*/ 255 w 472"/>
                  <a:gd name="T59" fmla="*/ 359 h 647"/>
                  <a:gd name="T60" fmla="*/ 302 w 472"/>
                  <a:gd name="T61" fmla="*/ 389 h 647"/>
                  <a:gd name="T62" fmla="*/ 259 w 472"/>
                  <a:gd name="T63" fmla="*/ 492 h 647"/>
                  <a:gd name="T64" fmla="*/ 232 w 472"/>
                  <a:gd name="T65" fmla="*/ 583 h 647"/>
                  <a:gd name="T66" fmla="*/ 153 w 472"/>
                  <a:gd name="T67" fmla="*/ 641 h 647"/>
                  <a:gd name="T68" fmla="*/ 136 w 472"/>
                  <a:gd name="T69" fmla="*/ 532 h 647"/>
                  <a:gd name="T70" fmla="*/ 85 w 472"/>
                  <a:gd name="T71" fmla="*/ 417 h 647"/>
                  <a:gd name="T72" fmla="*/ 8 w 472"/>
                  <a:gd name="T73" fmla="*/ 383 h 647"/>
                  <a:gd name="T74" fmla="*/ 20 w 472"/>
                  <a:gd name="T75" fmla="*/ 298 h 647"/>
                  <a:gd name="T76" fmla="*/ 53 w 472"/>
                  <a:gd name="T77" fmla="*/ 245 h 647"/>
                  <a:gd name="T78" fmla="*/ 125 w 472"/>
                  <a:gd name="T79" fmla="*/ 243 h 647"/>
                  <a:gd name="T80" fmla="*/ 297 w 472"/>
                  <a:gd name="T81" fmla="*/ 190 h 647"/>
                  <a:gd name="T82" fmla="*/ 305 w 472"/>
                  <a:gd name="T83" fmla="*/ 232 h 647"/>
                  <a:gd name="T84" fmla="*/ 332 w 472"/>
                  <a:gd name="T85" fmla="*/ 234 h 647"/>
                  <a:gd name="T86" fmla="*/ 311 w 472"/>
                  <a:gd name="T87" fmla="*/ 182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2" h="647">
                    <a:moveTo>
                      <a:pt x="166" y="279"/>
                    </a:moveTo>
                    <a:cubicBezTo>
                      <a:pt x="167" y="266"/>
                      <a:pt x="173" y="267"/>
                      <a:pt x="180" y="271"/>
                    </a:cubicBezTo>
                    <a:cubicBezTo>
                      <a:pt x="184" y="273"/>
                      <a:pt x="189" y="273"/>
                      <a:pt x="194" y="274"/>
                    </a:cubicBezTo>
                    <a:cubicBezTo>
                      <a:pt x="202" y="276"/>
                      <a:pt x="210" y="276"/>
                      <a:pt x="217" y="278"/>
                    </a:cubicBezTo>
                    <a:cubicBezTo>
                      <a:pt x="226" y="280"/>
                      <a:pt x="233" y="276"/>
                      <a:pt x="236" y="271"/>
                    </a:cubicBezTo>
                    <a:cubicBezTo>
                      <a:pt x="239" y="266"/>
                      <a:pt x="238" y="257"/>
                      <a:pt x="236" y="252"/>
                    </a:cubicBezTo>
                    <a:cubicBezTo>
                      <a:pt x="234" y="248"/>
                      <a:pt x="227" y="247"/>
                      <a:pt x="222" y="245"/>
                    </a:cubicBezTo>
                    <a:cubicBezTo>
                      <a:pt x="222" y="245"/>
                      <a:pt x="221" y="245"/>
                      <a:pt x="220" y="245"/>
                    </a:cubicBezTo>
                    <a:cubicBezTo>
                      <a:pt x="203" y="245"/>
                      <a:pt x="203" y="246"/>
                      <a:pt x="203" y="228"/>
                    </a:cubicBezTo>
                    <a:cubicBezTo>
                      <a:pt x="203" y="219"/>
                      <a:pt x="197" y="214"/>
                      <a:pt x="189" y="217"/>
                    </a:cubicBezTo>
                    <a:cubicBezTo>
                      <a:pt x="186" y="219"/>
                      <a:pt x="183" y="224"/>
                      <a:pt x="182" y="228"/>
                    </a:cubicBezTo>
                    <a:cubicBezTo>
                      <a:pt x="181" y="230"/>
                      <a:pt x="181" y="234"/>
                      <a:pt x="181" y="238"/>
                    </a:cubicBezTo>
                    <a:cubicBezTo>
                      <a:pt x="171" y="233"/>
                      <a:pt x="165" y="228"/>
                      <a:pt x="165" y="217"/>
                    </a:cubicBezTo>
                    <a:cubicBezTo>
                      <a:pt x="165" y="212"/>
                      <a:pt x="161" y="208"/>
                      <a:pt x="159" y="204"/>
                    </a:cubicBezTo>
                    <a:cubicBezTo>
                      <a:pt x="156" y="200"/>
                      <a:pt x="153" y="196"/>
                      <a:pt x="150" y="192"/>
                    </a:cubicBezTo>
                    <a:cubicBezTo>
                      <a:pt x="147" y="190"/>
                      <a:pt x="144" y="189"/>
                      <a:pt x="141" y="187"/>
                    </a:cubicBezTo>
                    <a:cubicBezTo>
                      <a:pt x="139" y="191"/>
                      <a:pt x="136" y="196"/>
                      <a:pt x="137" y="200"/>
                    </a:cubicBezTo>
                    <a:cubicBezTo>
                      <a:pt x="138" y="204"/>
                      <a:pt x="143" y="208"/>
                      <a:pt x="146" y="211"/>
                    </a:cubicBezTo>
                    <a:cubicBezTo>
                      <a:pt x="147" y="212"/>
                      <a:pt x="148" y="214"/>
                      <a:pt x="147" y="217"/>
                    </a:cubicBezTo>
                    <a:cubicBezTo>
                      <a:pt x="144" y="214"/>
                      <a:pt x="139" y="211"/>
                      <a:pt x="136" y="207"/>
                    </a:cubicBezTo>
                    <a:cubicBezTo>
                      <a:pt x="127" y="195"/>
                      <a:pt x="116" y="192"/>
                      <a:pt x="102" y="197"/>
                    </a:cubicBezTo>
                    <a:cubicBezTo>
                      <a:pt x="98" y="198"/>
                      <a:pt x="95" y="202"/>
                      <a:pt x="92" y="204"/>
                    </a:cubicBezTo>
                    <a:cubicBezTo>
                      <a:pt x="87" y="208"/>
                      <a:pt x="83" y="212"/>
                      <a:pt x="78" y="214"/>
                    </a:cubicBezTo>
                    <a:cubicBezTo>
                      <a:pt x="72" y="216"/>
                      <a:pt x="72" y="220"/>
                      <a:pt x="72" y="225"/>
                    </a:cubicBezTo>
                    <a:cubicBezTo>
                      <a:pt x="70" y="238"/>
                      <a:pt x="64" y="242"/>
                      <a:pt x="52" y="236"/>
                    </a:cubicBezTo>
                    <a:cubicBezTo>
                      <a:pt x="47" y="233"/>
                      <a:pt x="39" y="231"/>
                      <a:pt x="38" y="228"/>
                    </a:cubicBezTo>
                    <a:cubicBezTo>
                      <a:pt x="35" y="221"/>
                      <a:pt x="36" y="212"/>
                      <a:pt x="37" y="204"/>
                    </a:cubicBezTo>
                    <a:cubicBezTo>
                      <a:pt x="37" y="201"/>
                      <a:pt x="42" y="198"/>
                      <a:pt x="46" y="196"/>
                    </a:cubicBezTo>
                    <a:cubicBezTo>
                      <a:pt x="49" y="195"/>
                      <a:pt x="52" y="195"/>
                      <a:pt x="55" y="195"/>
                    </a:cubicBezTo>
                    <a:cubicBezTo>
                      <a:pt x="74" y="191"/>
                      <a:pt x="74" y="190"/>
                      <a:pt x="68" y="173"/>
                    </a:cubicBezTo>
                    <a:cubicBezTo>
                      <a:pt x="67" y="170"/>
                      <a:pt x="68" y="165"/>
                      <a:pt x="71" y="163"/>
                    </a:cubicBezTo>
                    <a:cubicBezTo>
                      <a:pt x="80" y="153"/>
                      <a:pt x="89" y="145"/>
                      <a:pt x="99" y="136"/>
                    </a:cubicBezTo>
                    <a:cubicBezTo>
                      <a:pt x="101" y="135"/>
                      <a:pt x="103" y="134"/>
                      <a:pt x="105" y="134"/>
                    </a:cubicBezTo>
                    <a:cubicBezTo>
                      <a:pt x="116" y="134"/>
                      <a:pt x="119" y="129"/>
                      <a:pt x="120" y="119"/>
                    </a:cubicBezTo>
                    <a:cubicBezTo>
                      <a:pt x="120" y="116"/>
                      <a:pt x="121" y="112"/>
                      <a:pt x="122" y="108"/>
                    </a:cubicBezTo>
                    <a:cubicBezTo>
                      <a:pt x="130" y="130"/>
                      <a:pt x="149" y="121"/>
                      <a:pt x="164" y="125"/>
                    </a:cubicBezTo>
                    <a:cubicBezTo>
                      <a:pt x="166" y="125"/>
                      <a:pt x="171" y="120"/>
                      <a:pt x="173" y="117"/>
                    </a:cubicBezTo>
                    <a:cubicBezTo>
                      <a:pt x="175" y="112"/>
                      <a:pt x="175" y="107"/>
                      <a:pt x="176" y="102"/>
                    </a:cubicBezTo>
                    <a:cubicBezTo>
                      <a:pt x="190" y="105"/>
                      <a:pt x="190" y="105"/>
                      <a:pt x="192" y="89"/>
                    </a:cubicBezTo>
                    <a:cubicBezTo>
                      <a:pt x="195" y="89"/>
                      <a:pt x="198" y="88"/>
                      <a:pt x="202" y="87"/>
                    </a:cubicBezTo>
                    <a:cubicBezTo>
                      <a:pt x="202" y="87"/>
                      <a:pt x="202" y="86"/>
                      <a:pt x="202" y="85"/>
                    </a:cubicBezTo>
                    <a:cubicBezTo>
                      <a:pt x="199" y="85"/>
                      <a:pt x="197" y="85"/>
                      <a:pt x="195" y="84"/>
                    </a:cubicBezTo>
                    <a:cubicBezTo>
                      <a:pt x="190" y="82"/>
                      <a:pt x="183" y="81"/>
                      <a:pt x="181" y="77"/>
                    </a:cubicBezTo>
                    <a:cubicBezTo>
                      <a:pt x="178" y="71"/>
                      <a:pt x="178" y="63"/>
                      <a:pt x="184" y="56"/>
                    </a:cubicBezTo>
                    <a:cubicBezTo>
                      <a:pt x="187" y="53"/>
                      <a:pt x="190" y="46"/>
                      <a:pt x="189" y="42"/>
                    </a:cubicBezTo>
                    <a:cubicBezTo>
                      <a:pt x="187" y="35"/>
                      <a:pt x="182" y="35"/>
                      <a:pt x="177" y="42"/>
                    </a:cubicBezTo>
                    <a:cubicBezTo>
                      <a:pt x="172" y="50"/>
                      <a:pt x="166" y="59"/>
                      <a:pt x="161" y="68"/>
                    </a:cubicBezTo>
                    <a:cubicBezTo>
                      <a:pt x="159" y="71"/>
                      <a:pt x="160" y="77"/>
                      <a:pt x="161" y="81"/>
                    </a:cubicBezTo>
                    <a:cubicBezTo>
                      <a:pt x="163" y="87"/>
                      <a:pt x="163" y="91"/>
                      <a:pt x="157" y="95"/>
                    </a:cubicBezTo>
                    <a:cubicBezTo>
                      <a:pt x="152" y="99"/>
                      <a:pt x="148" y="104"/>
                      <a:pt x="142" y="110"/>
                    </a:cubicBezTo>
                    <a:cubicBezTo>
                      <a:pt x="141" y="108"/>
                      <a:pt x="140" y="106"/>
                      <a:pt x="139" y="104"/>
                    </a:cubicBezTo>
                    <a:cubicBezTo>
                      <a:pt x="136" y="94"/>
                      <a:pt x="130" y="91"/>
                      <a:pt x="120" y="91"/>
                    </a:cubicBezTo>
                    <a:cubicBezTo>
                      <a:pt x="110" y="91"/>
                      <a:pt x="110" y="82"/>
                      <a:pt x="109" y="75"/>
                    </a:cubicBezTo>
                    <a:cubicBezTo>
                      <a:pt x="108" y="72"/>
                      <a:pt x="112" y="66"/>
                      <a:pt x="115" y="63"/>
                    </a:cubicBezTo>
                    <a:cubicBezTo>
                      <a:pt x="127" y="53"/>
                      <a:pt x="140" y="44"/>
                      <a:pt x="152" y="34"/>
                    </a:cubicBezTo>
                    <a:cubicBezTo>
                      <a:pt x="153" y="33"/>
                      <a:pt x="153" y="32"/>
                      <a:pt x="154" y="31"/>
                    </a:cubicBezTo>
                    <a:cubicBezTo>
                      <a:pt x="156" y="14"/>
                      <a:pt x="170" y="10"/>
                      <a:pt x="182" y="6"/>
                    </a:cubicBezTo>
                    <a:cubicBezTo>
                      <a:pt x="193" y="2"/>
                      <a:pt x="206" y="0"/>
                      <a:pt x="217" y="3"/>
                    </a:cubicBezTo>
                    <a:cubicBezTo>
                      <a:pt x="230" y="7"/>
                      <a:pt x="243" y="12"/>
                      <a:pt x="256" y="14"/>
                    </a:cubicBezTo>
                    <a:cubicBezTo>
                      <a:pt x="260" y="15"/>
                      <a:pt x="264" y="22"/>
                      <a:pt x="267" y="25"/>
                    </a:cubicBezTo>
                    <a:cubicBezTo>
                      <a:pt x="271" y="29"/>
                      <a:pt x="275" y="33"/>
                      <a:pt x="279" y="36"/>
                    </a:cubicBezTo>
                    <a:cubicBezTo>
                      <a:pt x="282" y="32"/>
                      <a:pt x="285" y="27"/>
                      <a:pt x="288" y="23"/>
                    </a:cubicBezTo>
                    <a:cubicBezTo>
                      <a:pt x="288" y="22"/>
                      <a:pt x="289" y="21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9" y="34"/>
                      <a:pt x="299" y="34"/>
                      <a:pt x="311" y="24"/>
                    </a:cubicBezTo>
                    <a:cubicBezTo>
                      <a:pt x="319" y="18"/>
                      <a:pt x="327" y="14"/>
                      <a:pt x="338" y="19"/>
                    </a:cubicBezTo>
                    <a:cubicBezTo>
                      <a:pt x="342" y="21"/>
                      <a:pt x="350" y="19"/>
                      <a:pt x="354" y="16"/>
                    </a:cubicBezTo>
                    <a:cubicBezTo>
                      <a:pt x="367" y="8"/>
                      <a:pt x="378" y="7"/>
                      <a:pt x="390" y="16"/>
                    </a:cubicBezTo>
                    <a:cubicBezTo>
                      <a:pt x="397" y="22"/>
                      <a:pt x="404" y="29"/>
                      <a:pt x="409" y="37"/>
                    </a:cubicBezTo>
                    <a:cubicBezTo>
                      <a:pt x="454" y="115"/>
                      <a:pt x="472" y="200"/>
                      <a:pt x="467" y="290"/>
                    </a:cubicBezTo>
                    <a:cubicBezTo>
                      <a:pt x="466" y="308"/>
                      <a:pt x="463" y="325"/>
                      <a:pt x="460" y="342"/>
                    </a:cubicBezTo>
                    <a:cubicBezTo>
                      <a:pt x="458" y="349"/>
                      <a:pt x="454" y="357"/>
                      <a:pt x="449" y="364"/>
                    </a:cubicBezTo>
                    <a:cubicBezTo>
                      <a:pt x="442" y="374"/>
                      <a:pt x="440" y="384"/>
                      <a:pt x="442" y="396"/>
                    </a:cubicBezTo>
                    <a:cubicBezTo>
                      <a:pt x="443" y="401"/>
                      <a:pt x="443" y="405"/>
                      <a:pt x="444" y="411"/>
                    </a:cubicBezTo>
                    <a:cubicBezTo>
                      <a:pt x="433" y="408"/>
                      <a:pt x="429" y="403"/>
                      <a:pt x="427" y="394"/>
                    </a:cubicBezTo>
                    <a:cubicBezTo>
                      <a:pt x="424" y="384"/>
                      <a:pt x="419" y="375"/>
                      <a:pt x="415" y="365"/>
                    </a:cubicBezTo>
                    <a:cubicBezTo>
                      <a:pt x="414" y="362"/>
                      <a:pt x="412" y="358"/>
                      <a:pt x="412" y="354"/>
                    </a:cubicBezTo>
                    <a:cubicBezTo>
                      <a:pt x="411" y="345"/>
                      <a:pt x="410" y="338"/>
                      <a:pt x="400" y="335"/>
                    </a:cubicBezTo>
                    <a:cubicBezTo>
                      <a:pt x="396" y="334"/>
                      <a:pt x="393" y="327"/>
                      <a:pt x="391" y="323"/>
                    </a:cubicBezTo>
                    <a:cubicBezTo>
                      <a:pt x="385" y="309"/>
                      <a:pt x="369" y="301"/>
                      <a:pt x="356" y="308"/>
                    </a:cubicBezTo>
                    <a:cubicBezTo>
                      <a:pt x="352" y="310"/>
                      <a:pt x="349" y="318"/>
                      <a:pt x="348" y="323"/>
                    </a:cubicBezTo>
                    <a:cubicBezTo>
                      <a:pt x="347" y="332"/>
                      <a:pt x="348" y="340"/>
                      <a:pt x="338" y="345"/>
                    </a:cubicBezTo>
                    <a:cubicBezTo>
                      <a:pt x="336" y="346"/>
                      <a:pt x="336" y="353"/>
                      <a:pt x="334" y="354"/>
                    </a:cubicBezTo>
                    <a:cubicBezTo>
                      <a:pt x="324" y="357"/>
                      <a:pt x="323" y="370"/>
                      <a:pt x="316" y="374"/>
                    </a:cubicBezTo>
                    <a:cubicBezTo>
                      <a:pt x="305" y="379"/>
                      <a:pt x="294" y="383"/>
                      <a:pt x="282" y="376"/>
                    </a:cubicBezTo>
                    <a:cubicBezTo>
                      <a:pt x="280" y="374"/>
                      <a:pt x="278" y="371"/>
                      <a:pt x="277" y="369"/>
                    </a:cubicBezTo>
                    <a:cubicBezTo>
                      <a:pt x="271" y="356"/>
                      <a:pt x="266" y="342"/>
                      <a:pt x="260" y="329"/>
                    </a:cubicBezTo>
                    <a:cubicBezTo>
                      <a:pt x="256" y="320"/>
                      <a:pt x="251" y="313"/>
                      <a:pt x="246" y="305"/>
                    </a:cubicBezTo>
                    <a:cubicBezTo>
                      <a:pt x="243" y="302"/>
                      <a:pt x="240" y="299"/>
                      <a:pt x="236" y="296"/>
                    </a:cubicBezTo>
                    <a:cubicBezTo>
                      <a:pt x="243" y="317"/>
                      <a:pt x="241" y="340"/>
                      <a:pt x="255" y="359"/>
                    </a:cubicBezTo>
                    <a:cubicBezTo>
                      <a:pt x="262" y="367"/>
                      <a:pt x="266" y="377"/>
                      <a:pt x="277" y="380"/>
                    </a:cubicBezTo>
                    <a:cubicBezTo>
                      <a:pt x="278" y="380"/>
                      <a:pt x="279" y="381"/>
                      <a:pt x="280" y="382"/>
                    </a:cubicBezTo>
                    <a:cubicBezTo>
                      <a:pt x="284" y="394"/>
                      <a:pt x="292" y="392"/>
                      <a:pt x="302" y="389"/>
                    </a:cubicBezTo>
                    <a:cubicBezTo>
                      <a:pt x="309" y="387"/>
                      <a:pt x="314" y="392"/>
                      <a:pt x="311" y="398"/>
                    </a:cubicBezTo>
                    <a:cubicBezTo>
                      <a:pt x="301" y="417"/>
                      <a:pt x="291" y="434"/>
                      <a:pt x="281" y="452"/>
                    </a:cubicBezTo>
                    <a:cubicBezTo>
                      <a:pt x="274" y="466"/>
                      <a:pt x="266" y="478"/>
                      <a:pt x="259" y="492"/>
                    </a:cubicBezTo>
                    <a:cubicBezTo>
                      <a:pt x="257" y="495"/>
                      <a:pt x="259" y="501"/>
                      <a:pt x="260" y="506"/>
                    </a:cubicBezTo>
                    <a:cubicBezTo>
                      <a:pt x="263" y="522"/>
                      <a:pt x="266" y="539"/>
                      <a:pt x="251" y="551"/>
                    </a:cubicBezTo>
                    <a:cubicBezTo>
                      <a:pt x="241" y="560"/>
                      <a:pt x="237" y="571"/>
                      <a:pt x="232" y="583"/>
                    </a:cubicBezTo>
                    <a:cubicBezTo>
                      <a:pt x="223" y="603"/>
                      <a:pt x="214" y="623"/>
                      <a:pt x="196" y="638"/>
                    </a:cubicBezTo>
                    <a:cubicBezTo>
                      <a:pt x="185" y="647"/>
                      <a:pt x="172" y="645"/>
                      <a:pt x="160" y="646"/>
                    </a:cubicBezTo>
                    <a:cubicBezTo>
                      <a:pt x="158" y="646"/>
                      <a:pt x="155" y="643"/>
                      <a:pt x="153" y="641"/>
                    </a:cubicBezTo>
                    <a:cubicBezTo>
                      <a:pt x="152" y="639"/>
                      <a:pt x="151" y="636"/>
                      <a:pt x="151" y="634"/>
                    </a:cubicBezTo>
                    <a:cubicBezTo>
                      <a:pt x="145" y="604"/>
                      <a:pt x="140" y="575"/>
                      <a:pt x="135" y="545"/>
                    </a:cubicBezTo>
                    <a:cubicBezTo>
                      <a:pt x="134" y="541"/>
                      <a:pt x="134" y="535"/>
                      <a:pt x="136" y="532"/>
                    </a:cubicBezTo>
                    <a:cubicBezTo>
                      <a:pt x="149" y="512"/>
                      <a:pt x="141" y="492"/>
                      <a:pt x="134" y="473"/>
                    </a:cubicBezTo>
                    <a:cubicBezTo>
                      <a:pt x="130" y="462"/>
                      <a:pt x="126" y="452"/>
                      <a:pt x="124" y="441"/>
                    </a:cubicBezTo>
                    <a:cubicBezTo>
                      <a:pt x="120" y="422"/>
                      <a:pt x="102" y="414"/>
                      <a:pt x="85" y="417"/>
                    </a:cubicBezTo>
                    <a:cubicBezTo>
                      <a:pt x="75" y="420"/>
                      <a:pt x="64" y="422"/>
                      <a:pt x="54" y="423"/>
                    </a:cubicBezTo>
                    <a:cubicBezTo>
                      <a:pt x="42" y="425"/>
                      <a:pt x="34" y="418"/>
                      <a:pt x="28" y="409"/>
                    </a:cubicBezTo>
                    <a:cubicBezTo>
                      <a:pt x="21" y="401"/>
                      <a:pt x="14" y="392"/>
                      <a:pt x="8" y="383"/>
                    </a:cubicBezTo>
                    <a:cubicBezTo>
                      <a:pt x="5" y="378"/>
                      <a:pt x="2" y="372"/>
                      <a:pt x="1" y="366"/>
                    </a:cubicBezTo>
                    <a:cubicBezTo>
                      <a:pt x="0" y="355"/>
                      <a:pt x="1" y="345"/>
                      <a:pt x="1" y="334"/>
                    </a:cubicBezTo>
                    <a:cubicBezTo>
                      <a:pt x="1" y="319"/>
                      <a:pt x="7" y="307"/>
                      <a:pt x="20" y="298"/>
                    </a:cubicBezTo>
                    <a:cubicBezTo>
                      <a:pt x="28" y="292"/>
                      <a:pt x="34" y="285"/>
                      <a:pt x="33" y="273"/>
                    </a:cubicBezTo>
                    <a:cubicBezTo>
                      <a:pt x="33" y="270"/>
                      <a:pt x="35" y="266"/>
                      <a:pt x="37" y="263"/>
                    </a:cubicBezTo>
                    <a:cubicBezTo>
                      <a:pt x="42" y="257"/>
                      <a:pt x="47" y="252"/>
                      <a:pt x="53" y="245"/>
                    </a:cubicBezTo>
                    <a:cubicBezTo>
                      <a:pt x="60" y="253"/>
                      <a:pt x="68" y="247"/>
                      <a:pt x="74" y="243"/>
                    </a:cubicBezTo>
                    <a:cubicBezTo>
                      <a:pt x="87" y="234"/>
                      <a:pt x="102" y="233"/>
                      <a:pt x="117" y="236"/>
                    </a:cubicBezTo>
                    <a:cubicBezTo>
                      <a:pt x="120" y="236"/>
                      <a:pt x="125" y="241"/>
                      <a:pt x="125" y="243"/>
                    </a:cubicBezTo>
                    <a:cubicBezTo>
                      <a:pt x="123" y="258"/>
                      <a:pt x="129" y="266"/>
                      <a:pt x="144" y="268"/>
                    </a:cubicBezTo>
                    <a:cubicBezTo>
                      <a:pt x="151" y="270"/>
                      <a:pt x="157" y="275"/>
                      <a:pt x="166" y="279"/>
                    </a:cubicBezTo>
                    <a:close/>
                    <a:moveTo>
                      <a:pt x="297" y="190"/>
                    </a:moveTo>
                    <a:cubicBezTo>
                      <a:pt x="294" y="188"/>
                      <a:pt x="291" y="186"/>
                      <a:pt x="287" y="184"/>
                    </a:cubicBezTo>
                    <a:cubicBezTo>
                      <a:pt x="289" y="190"/>
                      <a:pt x="289" y="193"/>
                      <a:pt x="291" y="196"/>
                    </a:cubicBezTo>
                    <a:cubicBezTo>
                      <a:pt x="297" y="208"/>
                      <a:pt x="304" y="218"/>
                      <a:pt x="305" y="232"/>
                    </a:cubicBezTo>
                    <a:cubicBezTo>
                      <a:pt x="306" y="239"/>
                      <a:pt x="313" y="242"/>
                      <a:pt x="320" y="241"/>
                    </a:cubicBezTo>
                    <a:cubicBezTo>
                      <a:pt x="328" y="241"/>
                      <a:pt x="335" y="240"/>
                      <a:pt x="345" y="239"/>
                    </a:cubicBezTo>
                    <a:cubicBezTo>
                      <a:pt x="340" y="237"/>
                      <a:pt x="337" y="235"/>
                      <a:pt x="332" y="234"/>
                    </a:cubicBezTo>
                    <a:cubicBezTo>
                      <a:pt x="326" y="232"/>
                      <a:pt x="321" y="230"/>
                      <a:pt x="320" y="222"/>
                    </a:cubicBezTo>
                    <a:cubicBezTo>
                      <a:pt x="318" y="212"/>
                      <a:pt x="316" y="202"/>
                      <a:pt x="314" y="191"/>
                    </a:cubicBezTo>
                    <a:cubicBezTo>
                      <a:pt x="314" y="188"/>
                      <a:pt x="312" y="185"/>
                      <a:pt x="311" y="182"/>
                    </a:cubicBezTo>
                    <a:cubicBezTo>
                      <a:pt x="308" y="183"/>
                      <a:pt x="305" y="184"/>
                      <a:pt x="301" y="185"/>
                    </a:cubicBezTo>
                    <a:cubicBezTo>
                      <a:pt x="300" y="186"/>
                      <a:pt x="299" y="188"/>
                      <a:pt x="297" y="1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31">
                <a:extLst>
                  <a:ext uri="{FF2B5EF4-FFF2-40B4-BE49-F238E27FC236}">
                    <a16:creationId xmlns:a16="http://schemas.microsoft.com/office/drawing/2014/main" id="{89AEBD8C-4691-3D30-038D-DB46E0257EB4}"/>
                  </a:ext>
                </a:extLst>
              </p:cNvPr>
              <p:cNvSpPr/>
              <p:nvPr/>
            </p:nvSpPr>
            <p:spPr bwMode="auto">
              <a:xfrm>
                <a:off x="3054" y="2426"/>
                <a:ext cx="467" cy="526"/>
              </a:xfrm>
              <a:custGeom>
                <a:avLst/>
                <a:gdLst>
                  <a:gd name="T0" fmla="*/ 9 w 224"/>
                  <a:gd name="T1" fmla="*/ 18 h 253"/>
                  <a:gd name="T2" fmla="*/ 40 w 224"/>
                  <a:gd name="T3" fmla="*/ 2 h 253"/>
                  <a:gd name="T4" fmla="*/ 63 w 224"/>
                  <a:gd name="T5" fmla="*/ 3 h 253"/>
                  <a:gd name="T6" fmla="*/ 88 w 224"/>
                  <a:gd name="T7" fmla="*/ 10 h 253"/>
                  <a:gd name="T8" fmla="*/ 109 w 224"/>
                  <a:gd name="T9" fmla="*/ 25 h 253"/>
                  <a:gd name="T10" fmla="*/ 120 w 224"/>
                  <a:gd name="T11" fmla="*/ 34 h 253"/>
                  <a:gd name="T12" fmla="*/ 146 w 224"/>
                  <a:gd name="T13" fmla="*/ 69 h 253"/>
                  <a:gd name="T14" fmla="*/ 147 w 224"/>
                  <a:gd name="T15" fmla="*/ 74 h 253"/>
                  <a:gd name="T16" fmla="*/ 150 w 224"/>
                  <a:gd name="T17" fmla="*/ 77 h 253"/>
                  <a:gd name="T18" fmla="*/ 174 w 224"/>
                  <a:gd name="T19" fmla="*/ 77 h 253"/>
                  <a:gd name="T20" fmla="*/ 202 w 224"/>
                  <a:gd name="T21" fmla="*/ 95 h 253"/>
                  <a:gd name="T22" fmla="*/ 209 w 224"/>
                  <a:gd name="T23" fmla="*/ 97 h 253"/>
                  <a:gd name="T24" fmla="*/ 220 w 224"/>
                  <a:gd name="T25" fmla="*/ 101 h 253"/>
                  <a:gd name="T26" fmla="*/ 217 w 224"/>
                  <a:gd name="T27" fmla="*/ 118 h 253"/>
                  <a:gd name="T28" fmla="*/ 206 w 224"/>
                  <a:gd name="T29" fmla="*/ 131 h 253"/>
                  <a:gd name="T30" fmla="*/ 184 w 224"/>
                  <a:gd name="T31" fmla="*/ 183 h 253"/>
                  <a:gd name="T32" fmla="*/ 174 w 224"/>
                  <a:gd name="T33" fmla="*/ 192 h 253"/>
                  <a:gd name="T34" fmla="*/ 142 w 224"/>
                  <a:gd name="T35" fmla="*/ 231 h 253"/>
                  <a:gd name="T36" fmla="*/ 140 w 224"/>
                  <a:gd name="T37" fmla="*/ 239 h 253"/>
                  <a:gd name="T38" fmla="*/ 120 w 224"/>
                  <a:gd name="T39" fmla="*/ 245 h 253"/>
                  <a:gd name="T40" fmla="*/ 54 w 224"/>
                  <a:gd name="T41" fmla="*/ 190 h 253"/>
                  <a:gd name="T42" fmla="*/ 47 w 224"/>
                  <a:gd name="T43" fmla="*/ 181 h 253"/>
                  <a:gd name="T44" fmla="*/ 15 w 224"/>
                  <a:gd name="T45" fmla="*/ 110 h 253"/>
                  <a:gd name="T46" fmla="*/ 13 w 224"/>
                  <a:gd name="T47" fmla="*/ 107 h 253"/>
                  <a:gd name="T48" fmla="*/ 5 w 224"/>
                  <a:gd name="T49" fmla="*/ 77 h 253"/>
                  <a:gd name="T50" fmla="*/ 8 w 224"/>
                  <a:gd name="T51" fmla="*/ 71 h 253"/>
                  <a:gd name="T52" fmla="*/ 9 w 224"/>
                  <a:gd name="T53" fmla="*/ 1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4" h="253">
                    <a:moveTo>
                      <a:pt x="9" y="18"/>
                    </a:moveTo>
                    <a:cubicBezTo>
                      <a:pt x="19" y="13"/>
                      <a:pt x="29" y="6"/>
                      <a:pt x="40" y="2"/>
                    </a:cubicBezTo>
                    <a:cubicBezTo>
                      <a:pt x="47" y="0"/>
                      <a:pt x="55" y="2"/>
                      <a:pt x="63" y="3"/>
                    </a:cubicBezTo>
                    <a:cubicBezTo>
                      <a:pt x="71" y="5"/>
                      <a:pt x="80" y="8"/>
                      <a:pt x="88" y="10"/>
                    </a:cubicBezTo>
                    <a:cubicBezTo>
                      <a:pt x="98" y="12"/>
                      <a:pt x="105" y="16"/>
                      <a:pt x="109" y="25"/>
                    </a:cubicBezTo>
                    <a:cubicBezTo>
                      <a:pt x="111" y="28"/>
                      <a:pt x="116" y="32"/>
                      <a:pt x="120" y="34"/>
                    </a:cubicBezTo>
                    <a:cubicBezTo>
                      <a:pt x="138" y="39"/>
                      <a:pt x="149" y="48"/>
                      <a:pt x="146" y="69"/>
                    </a:cubicBezTo>
                    <a:cubicBezTo>
                      <a:pt x="146" y="71"/>
                      <a:pt x="147" y="72"/>
                      <a:pt x="147" y="74"/>
                    </a:cubicBezTo>
                    <a:cubicBezTo>
                      <a:pt x="148" y="75"/>
                      <a:pt x="148" y="76"/>
                      <a:pt x="150" y="77"/>
                    </a:cubicBezTo>
                    <a:cubicBezTo>
                      <a:pt x="158" y="67"/>
                      <a:pt x="166" y="71"/>
                      <a:pt x="174" y="77"/>
                    </a:cubicBezTo>
                    <a:cubicBezTo>
                      <a:pt x="184" y="83"/>
                      <a:pt x="196" y="84"/>
                      <a:pt x="202" y="95"/>
                    </a:cubicBezTo>
                    <a:cubicBezTo>
                      <a:pt x="203" y="96"/>
                      <a:pt x="207" y="96"/>
                      <a:pt x="209" y="97"/>
                    </a:cubicBezTo>
                    <a:cubicBezTo>
                      <a:pt x="213" y="98"/>
                      <a:pt x="219" y="99"/>
                      <a:pt x="220" y="101"/>
                    </a:cubicBezTo>
                    <a:cubicBezTo>
                      <a:pt x="223" y="107"/>
                      <a:pt x="224" y="113"/>
                      <a:pt x="217" y="118"/>
                    </a:cubicBezTo>
                    <a:cubicBezTo>
                      <a:pt x="213" y="121"/>
                      <a:pt x="209" y="126"/>
                      <a:pt x="206" y="131"/>
                    </a:cubicBezTo>
                    <a:cubicBezTo>
                      <a:pt x="198" y="148"/>
                      <a:pt x="192" y="166"/>
                      <a:pt x="184" y="183"/>
                    </a:cubicBezTo>
                    <a:cubicBezTo>
                      <a:pt x="182" y="187"/>
                      <a:pt x="178" y="190"/>
                      <a:pt x="174" y="192"/>
                    </a:cubicBezTo>
                    <a:cubicBezTo>
                      <a:pt x="156" y="199"/>
                      <a:pt x="145" y="212"/>
                      <a:pt x="142" y="231"/>
                    </a:cubicBezTo>
                    <a:cubicBezTo>
                      <a:pt x="142" y="234"/>
                      <a:pt x="141" y="237"/>
                      <a:pt x="140" y="239"/>
                    </a:cubicBezTo>
                    <a:cubicBezTo>
                      <a:pt x="134" y="251"/>
                      <a:pt x="130" y="253"/>
                      <a:pt x="120" y="245"/>
                    </a:cubicBezTo>
                    <a:cubicBezTo>
                      <a:pt x="97" y="227"/>
                      <a:pt x="76" y="208"/>
                      <a:pt x="54" y="190"/>
                    </a:cubicBezTo>
                    <a:cubicBezTo>
                      <a:pt x="51" y="188"/>
                      <a:pt x="47" y="184"/>
                      <a:pt x="47" y="181"/>
                    </a:cubicBezTo>
                    <a:cubicBezTo>
                      <a:pt x="43" y="154"/>
                      <a:pt x="21" y="136"/>
                      <a:pt x="15" y="110"/>
                    </a:cubicBezTo>
                    <a:cubicBezTo>
                      <a:pt x="14" y="109"/>
                      <a:pt x="14" y="107"/>
                      <a:pt x="13" y="107"/>
                    </a:cubicBezTo>
                    <a:cubicBezTo>
                      <a:pt x="0" y="99"/>
                      <a:pt x="8" y="87"/>
                      <a:pt x="5" y="77"/>
                    </a:cubicBezTo>
                    <a:cubicBezTo>
                      <a:pt x="5" y="75"/>
                      <a:pt x="6" y="73"/>
                      <a:pt x="8" y="71"/>
                    </a:cubicBezTo>
                    <a:cubicBezTo>
                      <a:pt x="23" y="53"/>
                      <a:pt x="23" y="36"/>
                      <a:pt x="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32">
                <a:extLst>
                  <a:ext uri="{FF2B5EF4-FFF2-40B4-BE49-F238E27FC236}">
                    <a16:creationId xmlns:a16="http://schemas.microsoft.com/office/drawing/2014/main" id="{C4F6B48A-581A-5E20-68B3-9DD927E2F999}"/>
                  </a:ext>
                </a:extLst>
              </p:cNvPr>
              <p:cNvSpPr/>
              <p:nvPr/>
            </p:nvSpPr>
            <p:spPr bwMode="auto">
              <a:xfrm>
                <a:off x="2884" y="1775"/>
                <a:ext cx="443" cy="684"/>
              </a:xfrm>
              <a:custGeom>
                <a:avLst/>
                <a:gdLst>
                  <a:gd name="T0" fmla="*/ 168 w 213"/>
                  <a:gd name="T1" fmla="*/ 137 h 329"/>
                  <a:gd name="T2" fmla="*/ 165 w 213"/>
                  <a:gd name="T3" fmla="*/ 139 h 329"/>
                  <a:gd name="T4" fmla="*/ 153 w 213"/>
                  <a:gd name="T5" fmla="*/ 134 h 329"/>
                  <a:gd name="T6" fmla="*/ 137 w 213"/>
                  <a:gd name="T7" fmla="*/ 147 h 329"/>
                  <a:gd name="T8" fmla="*/ 125 w 213"/>
                  <a:gd name="T9" fmla="*/ 175 h 329"/>
                  <a:gd name="T10" fmla="*/ 121 w 213"/>
                  <a:gd name="T11" fmla="*/ 185 h 329"/>
                  <a:gd name="T12" fmla="*/ 109 w 213"/>
                  <a:gd name="T13" fmla="*/ 225 h 329"/>
                  <a:gd name="T14" fmla="*/ 109 w 213"/>
                  <a:gd name="T15" fmla="*/ 238 h 329"/>
                  <a:gd name="T16" fmla="*/ 94 w 213"/>
                  <a:gd name="T17" fmla="*/ 225 h 329"/>
                  <a:gd name="T18" fmla="*/ 71 w 213"/>
                  <a:gd name="T19" fmla="*/ 213 h 329"/>
                  <a:gd name="T20" fmla="*/ 53 w 213"/>
                  <a:gd name="T21" fmla="*/ 215 h 329"/>
                  <a:gd name="T22" fmla="*/ 31 w 213"/>
                  <a:gd name="T23" fmla="*/ 225 h 329"/>
                  <a:gd name="T24" fmla="*/ 32 w 213"/>
                  <a:gd name="T25" fmla="*/ 271 h 329"/>
                  <a:gd name="T26" fmla="*/ 49 w 213"/>
                  <a:gd name="T27" fmla="*/ 281 h 329"/>
                  <a:gd name="T28" fmla="*/ 59 w 213"/>
                  <a:gd name="T29" fmla="*/ 275 h 329"/>
                  <a:gd name="T30" fmla="*/ 73 w 213"/>
                  <a:gd name="T31" fmla="*/ 261 h 329"/>
                  <a:gd name="T32" fmla="*/ 77 w 213"/>
                  <a:gd name="T33" fmla="*/ 262 h 329"/>
                  <a:gd name="T34" fmla="*/ 83 w 213"/>
                  <a:gd name="T35" fmla="*/ 329 h 329"/>
                  <a:gd name="T36" fmla="*/ 63 w 213"/>
                  <a:gd name="T37" fmla="*/ 314 h 329"/>
                  <a:gd name="T38" fmla="*/ 57 w 213"/>
                  <a:gd name="T39" fmla="*/ 305 h 329"/>
                  <a:gd name="T40" fmla="*/ 19 w 213"/>
                  <a:gd name="T41" fmla="*/ 287 h 329"/>
                  <a:gd name="T42" fmla="*/ 14 w 213"/>
                  <a:gd name="T43" fmla="*/ 279 h 329"/>
                  <a:gd name="T44" fmla="*/ 7 w 213"/>
                  <a:gd name="T45" fmla="*/ 133 h 329"/>
                  <a:gd name="T46" fmla="*/ 28 w 213"/>
                  <a:gd name="T47" fmla="*/ 35 h 329"/>
                  <a:gd name="T48" fmla="*/ 34 w 213"/>
                  <a:gd name="T49" fmla="*/ 25 h 329"/>
                  <a:gd name="T50" fmla="*/ 43 w 213"/>
                  <a:gd name="T51" fmla="*/ 32 h 329"/>
                  <a:gd name="T52" fmla="*/ 45 w 213"/>
                  <a:gd name="T53" fmla="*/ 34 h 329"/>
                  <a:gd name="T54" fmla="*/ 79 w 213"/>
                  <a:gd name="T55" fmla="*/ 51 h 329"/>
                  <a:gd name="T56" fmla="*/ 93 w 213"/>
                  <a:gd name="T57" fmla="*/ 64 h 329"/>
                  <a:gd name="T58" fmla="*/ 97 w 213"/>
                  <a:gd name="T59" fmla="*/ 73 h 329"/>
                  <a:gd name="T60" fmla="*/ 106 w 213"/>
                  <a:gd name="T61" fmla="*/ 71 h 329"/>
                  <a:gd name="T62" fmla="*/ 116 w 213"/>
                  <a:gd name="T63" fmla="*/ 49 h 329"/>
                  <a:gd name="T64" fmla="*/ 114 w 213"/>
                  <a:gd name="T65" fmla="*/ 30 h 329"/>
                  <a:gd name="T66" fmla="*/ 117 w 213"/>
                  <a:gd name="T67" fmla="*/ 1 h 329"/>
                  <a:gd name="T68" fmla="*/ 122 w 213"/>
                  <a:gd name="T69" fmla="*/ 0 h 329"/>
                  <a:gd name="T70" fmla="*/ 141 w 213"/>
                  <a:gd name="T71" fmla="*/ 9 h 329"/>
                  <a:gd name="T72" fmla="*/ 151 w 213"/>
                  <a:gd name="T73" fmla="*/ 21 h 329"/>
                  <a:gd name="T74" fmla="*/ 164 w 213"/>
                  <a:gd name="T75" fmla="*/ 24 h 329"/>
                  <a:gd name="T76" fmla="*/ 180 w 213"/>
                  <a:gd name="T77" fmla="*/ 27 h 329"/>
                  <a:gd name="T78" fmla="*/ 193 w 213"/>
                  <a:gd name="T79" fmla="*/ 51 h 329"/>
                  <a:gd name="T80" fmla="*/ 205 w 213"/>
                  <a:gd name="T81" fmla="*/ 60 h 329"/>
                  <a:gd name="T82" fmla="*/ 210 w 213"/>
                  <a:gd name="T83" fmla="*/ 72 h 329"/>
                  <a:gd name="T84" fmla="*/ 190 w 213"/>
                  <a:gd name="T85" fmla="*/ 86 h 329"/>
                  <a:gd name="T86" fmla="*/ 165 w 213"/>
                  <a:gd name="T87" fmla="*/ 92 h 329"/>
                  <a:gd name="T88" fmla="*/ 162 w 213"/>
                  <a:gd name="T89" fmla="*/ 98 h 329"/>
                  <a:gd name="T90" fmla="*/ 166 w 213"/>
                  <a:gd name="T91" fmla="*/ 101 h 329"/>
                  <a:gd name="T92" fmla="*/ 194 w 213"/>
                  <a:gd name="T93" fmla="*/ 118 h 329"/>
                  <a:gd name="T94" fmla="*/ 165 w 213"/>
                  <a:gd name="T95" fmla="*/ 117 h 329"/>
                  <a:gd name="T96" fmla="*/ 165 w 213"/>
                  <a:gd name="T97" fmla="*/ 128 h 329"/>
                  <a:gd name="T98" fmla="*/ 168 w 213"/>
                  <a:gd name="T99" fmla="*/ 13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3" h="329">
                    <a:moveTo>
                      <a:pt x="168" y="137"/>
                    </a:moveTo>
                    <a:cubicBezTo>
                      <a:pt x="167" y="138"/>
                      <a:pt x="166" y="139"/>
                      <a:pt x="165" y="139"/>
                    </a:cubicBezTo>
                    <a:cubicBezTo>
                      <a:pt x="161" y="137"/>
                      <a:pt x="156" y="133"/>
                      <a:pt x="153" y="134"/>
                    </a:cubicBezTo>
                    <a:cubicBezTo>
                      <a:pt x="147" y="137"/>
                      <a:pt x="141" y="141"/>
                      <a:pt x="137" y="147"/>
                    </a:cubicBezTo>
                    <a:cubicBezTo>
                      <a:pt x="132" y="156"/>
                      <a:pt x="129" y="166"/>
                      <a:pt x="125" y="175"/>
                    </a:cubicBezTo>
                    <a:cubicBezTo>
                      <a:pt x="124" y="178"/>
                      <a:pt x="123" y="182"/>
                      <a:pt x="121" y="185"/>
                    </a:cubicBezTo>
                    <a:cubicBezTo>
                      <a:pt x="111" y="197"/>
                      <a:pt x="106" y="210"/>
                      <a:pt x="109" y="225"/>
                    </a:cubicBezTo>
                    <a:cubicBezTo>
                      <a:pt x="110" y="229"/>
                      <a:pt x="109" y="233"/>
                      <a:pt x="109" y="238"/>
                    </a:cubicBezTo>
                    <a:cubicBezTo>
                      <a:pt x="100" y="237"/>
                      <a:pt x="95" y="233"/>
                      <a:pt x="94" y="225"/>
                    </a:cubicBezTo>
                    <a:cubicBezTo>
                      <a:pt x="93" y="215"/>
                      <a:pt x="80" y="209"/>
                      <a:pt x="71" y="213"/>
                    </a:cubicBezTo>
                    <a:cubicBezTo>
                      <a:pt x="65" y="215"/>
                      <a:pt x="59" y="215"/>
                      <a:pt x="53" y="215"/>
                    </a:cubicBezTo>
                    <a:cubicBezTo>
                      <a:pt x="42" y="213"/>
                      <a:pt x="34" y="215"/>
                      <a:pt x="31" y="225"/>
                    </a:cubicBezTo>
                    <a:cubicBezTo>
                      <a:pt x="25" y="240"/>
                      <a:pt x="23" y="256"/>
                      <a:pt x="32" y="271"/>
                    </a:cubicBezTo>
                    <a:cubicBezTo>
                      <a:pt x="35" y="276"/>
                      <a:pt x="43" y="279"/>
                      <a:pt x="49" y="281"/>
                    </a:cubicBezTo>
                    <a:cubicBezTo>
                      <a:pt x="52" y="282"/>
                      <a:pt x="56" y="278"/>
                      <a:pt x="59" y="275"/>
                    </a:cubicBezTo>
                    <a:cubicBezTo>
                      <a:pt x="64" y="271"/>
                      <a:pt x="68" y="266"/>
                      <a:pt x="73" y="261"/>
                    </a:cubicBezTo>
                    <a:cubicBezTo>
                      <a:pt x="74" y="261"/>
                      <a:pt x="75" y="262"/>
                      <a:pt x="77" y="262"/>
                    </a:cubicBezTo>
                    <a:cubicBezTo>
                      <a:pt x="79" y="284"/>
                      <a:pt x="80" y="306"/>
                      <a:pt x="83" y="329"/>
                    </a:cubicBezTo>
                    <a:cubicBezTo>
                      <a:pt x="71" y="327"/>
                      <a:pt x="65" y="325"/>
                      <a:pt x="63" y="314"/>
                    </a:cubicBezTo>
                    <a:cubicBezTo>
                      <a:pt x="63" y="311"/>
                      <a:pt x="60" y="306"/>
                      <a:pt x="57" y="305"/>
                    </a:cubicBezTo>
                    <a:cubicBezTo>
                      <a:pt x="44" y="298"/>
                      <a:pt x="31" y="293"/>
                      <a:pt x="19" y="287"/>
                    </a:cubicBezTo>
                    <a:cubicBezTo>
                      <a:pt x="17" y="286"/>
                      <a:pt x="15" y="282"/>
                      <a:pt x="14" y="279"/>
                    </a:cubicBezTo>
                    <a:cubicBezTo>
                      <a:pt x="4" y="230"/>
                      <a:pt x="0" y="181"/>
                      <a:pt x="7" y="133"/>
                    </a:cubicBezTo>
                    <a:cubicBezTo>
                      <a:pt x="12" y="100"/>
                      <a:pt x="21" y="67"/>
                      <a:pt x="28" y="35"/>
                    </a:cubicBezTo>
                    <a:cubicBezTo>
                      <a:pt x="29" y="31"/>
                      <a:pt x="32" y="29"/>
                      <a:pt x="34" y="25"/>
                    </a:cubicBezTo>
                    <a:cubicBezTo>
                      <a:pt x="37" y="28"/>
                      <a:pt x="40" y="30"/>
                      <a:pt x="43" y="32"/>
                    </a:cubicBezTo>
                    <a:cubicBezTo>
                      <a:pt x="44" y="32"/>
                      <a:pt x="44" y="34"/>
                      <a:pt x="45" y="34"/>
                    </a:cubicBezTo>
                    <a:cubicBezTo>
                      <a:pt x="58" y="36"/>
                      <a:pt x="68" y="46"/>
                      <a:pt x="79" y="51"/>
                    </a:cubicBezTo>
                    <a:cubicBezTo>
                      <a:pt x="86" y="54"/>
                      <a:pt x="90" y="57"/>
                      <a:pt x="93" y="64"/>
                    </a:cubicBezTo>
                    <a:cubicBezTo>
                      <a:pt x="94" y="67"/>
                      <a:pt x="95" y="70"/>
                      <a:pt x="97" y="73"/>
                    </a:cubicBezTo>
                    <a:cubicBezTo>
                      <a:pt x="100" y="76"/>
                      <a:pt x="104" y="77"/>
                      <a:pt x="106" y="71"/>
                    </a:cubicBezTo>
                    <a:cubicBezTo>
                      <a:pt x="109" y="64"/>
                      <a:pt x="112" y="56"/>
                      <a:pt x="116" y="49"/>
                    </a:cubicBezTo>
                    <a:cubicBezTo>
                      <a:pt x="120" y="42"/>
                      <a:pt x="120" y="36"/>
                      <a:pt x="114" y="30"/>
                    </a:cubicBezTo>
                    <a:cubicBezTo>
                      <a:pt x="110" y="25"/>
                      <a:pt x="113" y="4"/>
                      <a:pt x="117" y="1"/>
                    </a:cubicBezTo>
                    <a:cubicBezTo>
                      <a:pt x="118" y="0"/>
                      <a:pt x="120" y="0"/>
                      <a:pt x="122" y="0"/>
                    </a:cubicBezTo>
                    <a:cubicBezTo>
                      <a:pt x="128" y="3"/>
                      <a:pt x="135" y="6"/>
                      <a:pt x="141" y="9"/>
                    </a:cubicBezTo>
                    <a:cubicBezTo>
                      <a:pt x="145" y="12"/>
                      <a:pt x="148" y="17"/>
                      <a:pt x="151" y="21"/>
                    </a:cubicBezTo>
                    <a:cubicBezTo>
                      <a:pt x="154" y="29"/>
                      <a:pt x="158" y="30"/>
                      <a:pt x="164" y="24"/>
                    </a:cubicBezTo>
                    <a:cubicBezTo>
                      <a:pt x="172" y="16"/>
                      <a:pt x="176" y="17"/>
                      <a:pt x="180" y="27"/>
                    </a:cubicBezTo>
                    <a:cubicBezTo>
                      <a:pt x="184" y="36"/>
                      <a:pt x="188" y="44"/>
                      <a:pt x="193" y="51"/>
                    </a:cubicBezTo>
                    <a:cubicBezTo>
                      <a:pt x="196" y="55"/>
                      <a:pt x="200" y="58"/>
                      <a:pt x="205" y="60"/>
                    </a:cubicBezTo>
                    <a:cubicBezTo>
                      <a:pt x="213" y="62"/>
                      <a:pt x="213" y="67"/>
                      <a:pt x="210" y="72"/>
                    </a:cubicBezTo>
                    <a:cubicBezTo>
                      <a:pt x="206" y="81"/>
                      <a:pt x="199" y="85"/>
                      <a:pt x="190" y="86"/>
                    </a:cubicBezTo>
                    <a:cubicBezTo>
                      <a:pt x="181" y="87"/>
                      <a:pt x="173" y="90"/>
                      <a:pt x="165" y="92"/>
                    </a:cubicBezTo>
                    <a:cubicBezTo>
                      <a:pt x="164" y="93"/>
                      <a:pt x="163" y="96"/>
                      <a:pt x="162" y="98"/>
                    </a:cubicBezTo>
                    <a:cubicBezTo>
                      <a:pt x="162" y="99"/>
                      <a:pt x="165" y="101"/>
                      <a:pt x="166" y="101"/>
                    </a:cubicBezTo>
                    <a:cubicBezTo>
                      <a:pt x="178" y="103"/>
                      <a:pt x="186" y="108"/>
                      <a:pt x="194" y="118"/>
                    </a:cubicBezTo>
                    <a:cubicBezTo>
                      <a:pt x="186" y="130"/>
                      <a:pt x="181" y="131"/>
                      <a:pt x="165" y="117"/>
                    </a:cubicBezTo>
                    <a:cubicBezTo>
                      <a:pt x="165" y="122"/>
                      <a:pt x="165" y="125"/>
                      <a:pt x="165" y="128"/>
                    </a:cubicBezTo>
                    <a:cubicBezTo>
                      <a:pt x="166" y="132"/>
                      <a:pt x="167" y="135"/>
                      <a:pt x="168" y="1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33">
                <a:extLst>
                  <a:ext uri="{FF2B5EF4-FFF2-40B4-BE49-F238E27FC236}">
                    <a16:creationId xmlns:a16="http://schemas.microsoft.com/office/drawing/2014/main" id="{61190C8D-822B-F1AB-F8AD-812109E5D206}"/>
                  </a:ext>
                </a:extLst>
              </p:cNvPr>
              <p:cNvSpPr/>
              <p:nvPr/>
            </p:nvSpPr>
            <p:spPr bwMode="auto">
              <a:xfrm>
                <a:off x="3335" y="1335"/>
                <a:ext cx="560" cy="395"/>
              </a:xfrm>
              <a:custGeom>
                <a:avLst/>
                <a:gdLst>
                  <a:gd name="T0" fmla="*/ 221 w 269"/>
                  <a:gd name="T1" fmla="*/ 20 h 190"/>
                  <a:gd name="T2" fmla="*/ 238 w 269"/>
                  <a:gd name="T3" fmla="*/ 14 h 190"/>
                  <a:gd name="T4" fmla="*/ 261 w 269"/>
                  <a:gd name="T5" fmla="*/ 9 h 190"/>
                  <a:gd name="T6" fmla="*/ 269 w 269"/>
                  <a:gd name="T7" fmla="*/ 13 h 190"/>
                  <a:gd name="T8" fmla="*/ 263 w 269"/>
                  <a:gd name="T9" fmla="*/ 19 h 190"/>
                  <a:gd name="T10" fmla="*/ 240 w 269"/>
                  <a:gd name="T11" fmla="*/ 33 h 190"/>
                  <a:gd name="T12" fmla="*/ 235 w 269"/>
                  <a:gd name="T13" fmla="*/ 49 h 190"/>
                  <a:gd name="T14" fmla="*/ 237 w 269"/>
                  <a:gd name="T15" fmla="*/ 80 h 190"/>
                  <a:gd name="T16" fmla="*/ 229 w 269"/>
                  <a:gd name="T17" fmla="*/ 86 h 190"/>
                  <a:gd name="T18" fmla="*/ 214 w 269"/>
                  <a:gd name="T19" fmla="*/ 88 h 190"/>
                  <a:gd name="T20" fmla="*/ 220 w 269"/>
                  <a:gd name="T21" fmla="*/ 102 h 190"/>
                  <a:gd name="T22" fmla="*/ 220 w 269"/>
                  <a:gd name="T23" fmla="*/ 104 h 190"/>
                  <a:gd name="T24" fmla="*/ 216 w 269"/>
                  <a:gd name="T25" fmla="*/ 119 h 190"/>
                  <a:gd name="T26" fmla="*/ 209 w 269"/>
                  <a:gd name="T27" fmla="*/ 130 h 190"/>
                  <a:gd name="T28" fmla="*/ 185 w 269"/>
                  <a:gd name="T29" fmla="*/ 135 h 190"/>
                  <a:gd name="T30" fmla="*/ 149 w 269"/>
                  <a:gd name="T31" fmla="*/ 153 h 190"/>
                  <a:gd name="T32" fmla="*/ 131 w 269"/>
                  <a:gd name="T33" fmla="*/ 180 h 190"/>
                  <a:gd name="T34" fmla="*/ 120 w 269"/>
                  <a:gd name="T35" fmla="*/ 189 h 190"/>
                  <a:gd name="T36" fmla="*/ 102 w 269"/>
                  <a:gd name="T37" fmla="*/ 174 h 190"/>
                  <a:gd name="T38" fmla="*/ 89 w 269"/>
                  <a:gd name="T39" fmla="*/ 141 h 190"/>
                  <a:gd name="T40" fmla="*/ 88 w 269"/>
                  <a:gd name="T41" fmla="*/ 138 h 190"/>
                  <a:gd name="T42" fmla="*/ 88 w 269"/>
                  <a:gd name="T43" fmla="*/ 117 h 190"/>
                  <a:gd name="T44" fmla="*/ 55 w 269"/>
                  <a:gd name="T45" fmla="*/ 71 h 190"/>
                  <a:gd name="T46" fmla="*/ 26 w 269"/>
                  <a:gd name="T47" fmla="*/ 64 h 190"/>
                  <a:gd name="T48" fmla="*/ 16 w 269"/>
                  <a:gd name="T49" fmla="*/ 55 h 190"/>
                  <a:gd name="T50" fmla="*/ 4 w 269"/>
                  <a:gd name="T51" fmla="*/ 45 h 190"/>
                  <a:gd name="T52" fmla="*/ 1 w 269"/>
                  <a:gd name="T53" fmla="*/ 44 h 190"/>
                  <a:gd name="T54" fmla="*/ 0 w 269"/>
                  <a:gd name="T55" fmla="*/ 42 h 190"/>
                  <a:gd name="T56" fmla="*/ 13 w 269"/>
                  <a:gd name="T57" fmla="*/ 41 h 190"/>
                  <a:gd name="T58" fmla="*/ 24 w 269"/>
                  <a:gd name="T59" fmla="*/ 40 h 190"/>
                  <a:gd name="T60" fmla="*/ 33 w 269"/>
                  <a:gd name="T61" fmla="*/ 29 h 190"/>
                  <a:gd name="T62" fmla="*/ 21 w 269"/>
                  <a:gd name="T63" fmla="*/ 22 h 190"/>
                  <a:gd name="T64" fmla="*/ 31 w 269"/>
                  <a:gd name="T65" fmla="*/ 20 h 190"/>
                  <a:gd name="T66" fmla="*/ 58 w 269"/>
                  <a:gd name="T67" fmla="*/ 12 h 190"/>
                  <a:gd name="T68" fmla="*/ 79 w 269"/>
                  <a:gd name="T69" fmla="*/ 12 h 190"/>
                  <a:gd name="T70" fmla="*/ 101 w 269"/>
                  <a:gd name="T71" fmla="*/ 12 h 190"/>
                  <a:gd name="T72" fmla="*/ 159 w 269"/>
                  <a:gd name="T73" fmla="*/ 5 h 190"/>
                  <a:gd name="T74" fmla="*/ 176 w 269"/>
                  <a:gd name="T75" fmla="*/ 2 h 190"/>
                  <a:gd name="T76" fmla="*/ 216 w 269"/>
                  <a:gd name="T77" fmla="*/ 2 h 190"/>
                  <a:gd name="T78" fmla="*/ 221 w 269"/>
                  <a:gd name="T79" fmla="*/ 2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" h="190">
                    <a:moveTo>
                      <a:pt x="221" y="20"/>
                    </a:moveTo>
                    <a:cubicBezTo>
                      <a:pt x="226" y="18"/>
                      <a:pt x="232" y="15"/>
                      <a:pt x="238" y="14"/>
                    </a:cubicBezTo>
                    <a:cubicBezTo>
                      <a:pt x="246" y="11"/>
                      <a:pt x="254" y="10"/>
                      <a:pt x="261" y="9"/>
                    </a:cubicBezTo>
                    <a:cubicBezTo>
                      <a:pt x="264" y="9"/>
                      <a:pt x="266" y="12"/>
                      <a:pt x="269" y="13"/>
                    </a:cubicBezTo>
                    <a:cubicBezTo>
                      <a:pt x="267" y="15"/>
                      <a:pt x="265" y="18"/>
                      <a:pt x="263" y="19"/>
                    </a:cubicBezTo>
                    <a:cubicBezTo>
                      <a:pt x="255" y="24"/>
                      <a:pt x="247" y="28"/>
                      <a:pt x="240" y="33"/>
                    </a:cubicBezTo>
                    <a:cubicBezTo>
                      <a:pt x="234" y="36"/>
                      <a:pt x="233" y="41"/>
                      <a:pt x="235" y="49"/>
                    </a:cubicBezTo>
                    <a:cubicBezTo>
                      <a:pt x="238" y="59"/>
                      <a:pt x="237" y="70"/>
                      <a:pt x="237" y="80"/>
                    </a:cubicBezTo>
                    <a:cubicBezTo>
                      <a:pt x="237" y="82"/>
                      <a:pt x="232" y="85"/>
                      <a:pt x="229" y="86"/>
                    </a:cubicBezTo>
                    <a:cubicBezTo>
                      <a:pt x="224" y="87"/>
                      <a:pt x="219" y="87"/>
                      <a:pt x="214" y="88"/>
                    </a:cubicBezTo>
                    <a:cubicBezTo>
                      <a:pt x="216" y="93"/>
                      <a:pt x="218" y="97"/>
                      <a:pt x="220" y="102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15" y="108"/>
                      <a:pt x="205" y="110"/>
                      <a:pt x="216" y="119"/>
                    </a:cubicBezTo>
                    <a:cubicBezTo>
                      <a:pt x="220" y="122"/>
                      <a:pt x="215" y="129"/>
                      <a:pt x="209" y="130"/>
                    </a:cubicBezTo>
                    <a:cubicBezTo>
                      <a:pt x="201" y="132"/>
                      <a:pt x="193" y="132"/>
                      <a:pt x="185" y="135"/>
                    </a:cubicBezTo>
                    <a:cubicBezTo>
                      <a:pt x="173" y="140"/>
                      <a:pt x="160" y="145"/>
                      <a:pt x="149" y="153"/>
                    </a:cubicBezTo>
                    <a:cubicBezTo>
                      <a:pt x="141" y="159"/>
                      <a:pt x="137" y="171"/>
                      <a:pt x="131" y="180"/>
                    </a:cubicBezTo>
                    <a:cubicBezTo>
                      <a:pt x="128" y="184"/>
                      <a:pt x="121" y="190"/>
                      <a:pt x="120" y="189"/>
                    </a:cubicBezTo>
                    <a:cubicBezTo>
                      <a:pt x="113" y="186"/>
                      <a:pt x="105" y="181"/>
                      <a:pt x="102" y="174"/>
                    </a:cubicBezTo>
                    <a:cubicBezTo>
                      <a:pt x="96" y="164"/>
                      <a:pt x="93" y="152"/>
                      <a:pt x="89" y="141"/>
                    </a:cubicBezTo>
                    <a:cubicBezTo>
                      <a:pt x="89" y="140"/>
                      <a:pt x="88" y="138"/>
                      <a:pt x="88" y="138"/>
                    </a:cubicBezTo>
                    <a:cubicBezTo>
                      <a:pt x="94" y="131"/>
                      <a:pt x="88" y="124"/>
                      <a:pt x="88" y="117"/>
                    </a:cubicBezTo>
                    <a:cubicBezTo>
                      <a:pt x="87" y="94"/>
                      <a:pt x="72" y="81"/>
                      <a:pt x="55" y="71"/>
                    </a:cubicBezTo>
                    <a:cubicBezTo>
                      <a:pt x="47" y="66"/>
                      <a:pt x="36" y="66"/>
                      <a:pt x="26" y="64"/>
                    </a:cubicBezTo>
                    <a:cubicBezTo>
                      <a:pt x="21" y="63"/>
                      <a:pt x="14" y="65"/>
                      <a:pt x="16" y="55"/>
                    </a:cubicBezTo>
                    <a:cubicBezTo>
                      <a:pt x="17" y="52"/>
                      <a:pt x="9" y="48"/>
                      <a:pt x="4" y="45"/>
                    </a:cubicBezTo>
                    <a:cubicBezTo>
                      <a:pt x="3" y="45"/>
                      <a:pt x="2" y="45"/>
                      <a:pt x="1" y="44"/>
                    </a:cubicBezTo>
                    <a:cubicBezTo>
                      <a:pt x="1" y="43"/>
                      <a:pt x="0" y="43"/>
                      <a:pt x="0" y="42"/>
                    </a:cubicBezTo>
                    <a:cubicBezTo>
                      <a:pt x="4" y="41"/>
                      <a:pt x="8" y="41"/>
                      <a:pt x="13" y="41"/>
                    </a:cubicBezTo>
                    <a:cubicBezTo>
                      <a:pt x="16" y="40"/>
                      <a:pt x="21" y="42"/>
                      <a:pt x="24" y="40"/>
                    </a:cubicBezTo>
                    <a:cubicBezTo>
                      <a:pt x="27" y="38"/>
                      <a:pt x="30" y="33"/>
                      <a:pt x="33" y="29"/>
                    </a:cubicBezTo>
                    <a:cubicBezTo>
                      <a:pt x="29" y="27"/>
                      <a:pt x="26" y="25"/>
                      <a:pt x="21" y="22"/>
                    </a:cubicBezTo>
                    <a:cubicBezTo>
                      <a:pt x="25" y="21"/>
                      <a:pt x="28" y="20"/>
                      <a:pt x="31" y="20"/>
                    </a:cubicBezTo>
                    <a:cubicBezTo>
                      <a:pt x="41" y="20"/>
                      <a:pt x="50" y="19"/>
                      <a:pt x="58" y="12"/>
                    </a:cubicBezTo>
                    <a:cubicBezTo>
                      <a:pt x="62" y="8"/>
                      <a:pt x="73" y="9"/>
                      <a:pt x="79" y="12"/>
                    </a:cubicBezTo>
                    <a:cubicBezTo>
                      <a:pt x="87" y="14"/>
                      <a:pt x="92" y="16"/>
                      <a:pt x="101" y="12"/>
                    </a:cubicBezTo>
                    <a:cubicBezTo>
                      <a:pt x="119" y="6"/>
                      <a:pt x="139" y="2"/>
                      <a:pt x="159" y="5"/>
                    </a:cubicBezTo>
                    <a:cubicBezTo>
                      <a:pt x="165" y="6"/>
                      <a:pt x="171" y="2"/>
                      <a:pt x="176" y="2"/>
                    </a:cubicBezTo>
                    <a:cubicBezTo>
                      <a:pt x="190" y="1"/>
                      <a:pt x="203" y="0"/>
                      <a:pt x="216" y="2"/>
                    </a:cubicBezTo>
                    <a:cubicBezTo>
                      <a:pt x="218" y="2"/>
                      <a:pt x="219" y="12"/>
                      <a:pt x="22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4">
                <a:extLst>
                  <a:ext uri="{FF2B5EF4-FFF2-40B4-BE49-F238E27FC236}">
                    <a16:creationId xmlns:a16="http://schemas.microsoft.com/office/drawing/2014/main" id="{8B5D0415-8FF4-5743-E481-782A5EF85123}"/>
                  </a:ext>
                </a:extLst>
              </p:cNvPr>
              <p:cNvSpPr/>
              <p:nvPr/>
            </p:nvSpPr>
            <p:spPr bwMode="auto">
              <a:xfrm>
                <a:off x="2977" y="1584"/>
                <a:ext cx="302" cy="196"/>
              </a:xfrm>
              <a:custGeom>
                <a:avLst/>
                <a:gdLst>
                  <a:gd name="T0" fmla="*/ 0 w 145"/>
                  <a:gd name="T1" fmla="*/ 84 h 94"/>
                  <a:gd name="T2" fmla="*/ 24 w 145"/>
                  <a:gd name="T3" fmla="*/ 38 h 94"/>
                  <a:gd name="T4" fmla="*/ 44 w 145"/>
                  <a:gd name="T5" fmla="*/ 39 h 94"/>
                  <a:gd name="T6" fmla="*/ 37 w 145"/>
                  <a:gd name="T7" fmla="*/ 21 h 94"/>
                  <a:gd name="T8" fmla="*/ 52 w 145"/>
                  <a:gd name="T9" fmla="*/ 2 h 94"/>
                  <a:gd name="T10" fmla="*/ 55 w 145"/>
                  <a:gd name="T11" fmla="*/ 0 h 94"/>
                  <a:gd name="T12" fmla="*/ 85 w 145"/>
                  <a:gd name="T13" fmla="*/ 8 h 94"/>
                  <a:gd name="T14" fmla="*/ 106 w 145"/>
                  <a:gd name="T15" fmla="*/ 17 h 94"/>
                  <a:gd name="T16" fmla="*/ 118 w 145"/>
                  <a:gd name="T17" fmla="*/ 38 h 94"/>
                  <a:gd name="T18" fmla="*/ 123 w 145"/>
                  <a:gd name="T19" fmla="*/ 49 h 94"/>
                  <a:gd name="T20" fmla="*/ 145 w 145"/>
                  <a:gd name="T21" fmla="*/ 58 h 94"/>
                  <a:gd name="T22" fmla="*/ 132 w 145"/>
                  <a:gd name="T23" fmla="*/ 74 h 94"/>
                  <a:gd name="T24" fmla="*/ 120 w 145"/>
                  <a:gd name="T25" fmla="*/ 66 h 94"/>
                  <a:gd name="T26" fmla="*/ 118 w 145"/>
                  <a:gd name="T27" fmla="*/ 68 h 94"/>
                  <a:gd name="T28" fmla="*/ 124 w 145"/>
                  <a:gd name="T29" fmla="*/ 77 h 94"/>
                  <a:gd name="T30" fmla="*/ 122 w 145"/>
                  <a:gd name="T31" fmla="*/ 88 h 94"/>
                  <a:gd name="T32" fmla="*/ 110 w 145"/>
                  <a:gd name="T33" fmla="*/ 94 h 94"/>
                  <a:gd name="T34" fmla="*/ 79 w 145"/>
                  <a:gd name="T35" fmla="*/ 70 h 94"/>
                  <a:gd name="T36" fmla="*/ 92 w 145"/>
                  <a:gd name="T37" fmla="*/ 42 h 94"/>
                  <a:gd name="T38" fmla="*/ 86 w 145"/>
                  <a:gd name="T39" fmla="*/ 36 h 94"/>
                  <a:gd name="T40" fmla="*/ 66 w 145"/>
                  <a:gd name="T41" fmla="*/ 26 h 94"/>
                  <a:gd name="T42" fmla="*/ 52 w 145"/>
                  <a:gd name="T43" fmla="*/ 31 h 94"/>
                  <a:gd name="T44" fmla="*/ 58 w 145"/>
                  <a:gd name="T45" fmla="*/ 42 h 94"/>
                  <a:gd name="T46" fmla="*/ 40 w 145"/>
                  <a:gd name="T47" fmla="*/ 67 h 94"/>
                  <a:gd name="T48" fmla="*/ 55 w 145"/>
                  <a:gd name="T49" fmla="*/ 78 h 94"/>
                  <a:gd name="T50" fmla="*/ 28 w 145"/>
                  <a:gd name="T51" fmla="*/ 66 h 94"/>
                  <a:gd name="T52" fmla="*/ 2 w 145"/>
                  <a:gd name="T53" fmla="*/ 87 h 94"/>
                  <a:gd name="T54" fmla="*/ 0 w 145"/>
                  <a:gd name="T55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5" h="94">
                    <a:moveTo>
                      <a:pt x="0" y="84"/>
                    </a:moveTo>
                    <a:cubicBezTo>
                      <a:pt x="8" y="69"/>
                      <a:pt x="16" y="54"/>
                      <a:pt x="24" y="38"/>
                    </a:cubicBezTo>
                    <a:cubicBezTo>
                      <a:pt x="32" y="41"/>
                      <a:pt x="37" y="48"/>
                      <a:pt x="44" y="39"/>
                    </a:cubicBezTo>
                    <a:cubicBezTo>
                      <a:pt x="51" y="29"/>
                      <a:pt x="39" y="27"/>
                      <a:pt x="37" y="21"/>
                    </a:cubicBezTo>
                    <a:cubicBezTo>
                      <a:pt x="42" y="15"/>
                      <a:pt x="47" y="8"/>
                      <a:pt x="52" y="2"/>
                    </a:cubicBezTo>
                    <a:cubicBezTo>
                      <a:pt x="53" y="1"/>
                      <a:pt x="54" y="0"/>
                      <a:pt x="55" y="0"/>
                    </a:cubicBezTo>
                    <a:cubicBezTo>
                      <a:pt x="65" y="2"/>
                      <a:pt x="75" y="5"/>
                      <a:pt x="85" y="8"/>
                    </a:cubicBezTo>
                    <a:cubicBezTo>
                      <a:pt x="92" y="10"/>
                      <a:pt x="99" y="15"/>
                      <a:pt x="106" y="17"/>
                    </a:cubicBezTo>
                    <a:cubicBezTo>
                      <a:pt x="117" y="20"/>
                      <a:pt x="122" y="27"/>
                      <a:pt x="118" y="38"/>
                    </a:cubicBezTo>
                    <a:cubicBezTo>
                      <a:pt x="115" y="44"/>
                      <a:pt x="117" y="47"/>
                      <a:pt x="123" y="49"/>
                    </a:cubicBezTo>
                    <a:cubicBezTo>
                      <a:pt x="130" y="51"/>
                      <a:pt x="137" y="55"/>
                      <a:pt x="145" y="58"/>
                    </a:cubicBezTo>
                    <a:cubicBezTo>
                      <a:pt x="141" y="64"/>
                      <a:pt x="137" y="69"/>
                      <a:pt x="132" y="74"/>
                    </a:cubicBezTo>
                    <a:cubicBezTo>
                      <a:pt x="128" y="71"/>
                      <a:pt x="124" y="69"/>
                      <a:pt x="120" y="66"/>
                    </a:cubicBezTo>
                    <a:cubicBezTo>
                      <a:pt x="119" y="67"/>
                      <a:pt x="119" y="67"/>
                      <a:pt x="118" y="68"/>
                    </a:cubicBezTo>
                    <a:cubicBezTo>
                      <a:pt x="120" y="71"/>
                      <a:pt x="122" y="74"/>
                      <a:pt x="124" y="77"/>
                    </a:cubicBezTo>
                    <a:cubicBezTo>
                      <a:pt x="128" y="82"/>
                      <a:pt x="128" y="85"/>
                      <a:pt x="122" y="88"/>
                    </a:cubicBezTo>
                    <a:cubicBezTo>
                      <a:pt x="117" y="89"/>
                      <a:pt x="114" y="92"/>
                      <a:pt x="110" y="94"/>
                    </a:cubicBezTo>
                    <a:cubicBezTo>
                      <a:pt x="99" y="86"/>
                      <a:pt x="89" y="77"/>
                      <a:pt x="79" y="70"/>
                    </a:cubicBezTo>
                    <a:cubicBezTo>
                      <a:pt x="86" y="67"/>
                      <a:pt x="94" y="51"/>
                      <a:pt x="92" y="42"/>
                    </a:cubicBezTo>
                    <a:cubicBezTo>
                      <a:pt x="91" y="40"/>
                      <a:pt x="88" y="37"/>
                      <a:pt x="86" y="36"/>
                    </a:cubicBezTo>
                    <a:cubicBezTo>
                      <a:pt x="80" y="32"/>
                      <a:pt x="73" y="29"/>
                      <a:pt x="66" y="26"/>
                    </a:cubicBezTo>
                    <a:cubicBezTo>
                      <a:pt x="61" y="24"/>
                      <a:pt x="55" y="24"/>
                      <a:pt x="52" y="31"/>
                    </a:cubicBezTo>
                    <a:cubicBezTo>
                      <a:pt x="52" y="33"/>
                      <a:pt x="56" y="37"/>
                      <a:pt x="58" y="42"/>
                    </a:cubicBezTo>
                    <a:cubicBezTo>
                      <a:pt x="53" y="49"/>
                      <a:pt x="47" y="57"/>
                      <a:pt x="40" y="67"/>
                    </a:cubicBezTo>
                    <a:cubicBezTo>
                      <a:pt x="44" y="70"/>
                      <a:pt x="49" y="74"/>
                      <a:pt x="55" y="78"/>
                    </a:cubicBezTo>
                    <a:cubicBezTo>
                      <a:pt x="41" y="85"/>
                      <a:pt x="34" y="82"/>
                      <a:pt x="28" y="66"/>
                    </a:cubicBezTo>
                    <a:cubicBezTo>
                      <a:pt x="19" y="73"/>
                      <a:pt x="11" y="80"/>
                      <a:pt x="2" y="87"/>
                    </a:cubicBezTo>
                    <a:cubicBezTo>
                      <a:pt x="2" y="86"/>
                      <a:pt x="1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5">
                <a:extLst>
                  <a:ext uri="{FF2B5EF4-FFF2-40B4-BE49-F238E27FC236}">
                    <a16:creationId xmlns:a16="http://schemas.microsoft.com/office/drawing/2014/main" id="{9EA34D87-4E45-D34A-6868-67DF03B75784}"/>
                  </a:ext>
                </a:extLst>
              </p:cNvPr>
              <p:cNvSpPr/>
              <p:nvPr/>
            </p:nvSpPr>
            <p:spPr bwMode="auto">
              <a:xfrm>
                <a:off x="3891" y="1817"/>
                <a:ext cx="91" cy="100"/>
              </a:xfrm>
              <a:custGeom>
                <a:avLst/>
                <a:gdLst>
                  <a:gd name="T0" fmla="*/ 19 w 44"/>
                  <a:gd name="T1" fmla="*/ 0 h 48"/>
                  <a:gd name="T2" fmla="*/ 42 w 44"/>
                  <a:gd name="T3" fmla="*/ 31 h 48"/>
                  <a:gd name="T4" fmla="*/ 44 w 44"/>
                  <a:gd name="T5" fmla="*/ 48 h 48"/>
                  <a:gd name="T6" fmla="*/ 19 w 44"/>
                  <a:gd name="T7" fmla="*/ 48 h 48"/>
                  <a:gd name="T8" fmla="*/ 19 w 44"/>
                  <a:gd name="T9" fmla="*/ 42 h 48"/>
                  <a:gd name="T10" fmla="*/ 22 w 44"/>
                  <a:gd name="T11" fmla="*/ 33 h 48"/>
                  <a:gd name="T12" fmla="*/ 20 w 44"/>
                  <a:gd name="T13" fmla="*/ 25 h 48"/>
                  <a:gd name="T14" fmla="*/ 14 w 44"/>
                  <a:gd name="T15" fmla="*/ 31 h 48"/>
                  <a:gd name="T16" fmla="*/ 13 w 44"/>
                  <a:gd name="T17" fmla="*/ 37 h 48"/>
                  <a:gd name="T18" fmla="*/ 3 w 44"/>
                  <a:gd name="T19" fmla="*/ 43 h 48"/>
                  <a:gd name="T20" fmla="*/ 1 w 44"/>
                  <a:gd name="T21" fmla="*/ 33 h 48"/>
                  <a:gd name="T22" fmla="*/ 15 w 44"/>
                  <a:gd name="T23" fmla="*/ 16 h 48"/>
                  <a:gd name="T24" fmla="*/ 18 w 44"/>
                  <a:gd name="T25" fmla="*/ 9 h 48"/>
                  <a:gd name="T26" fmla="*/ 19 w 44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8">
                    <a:moveTo>
                      <a:pt x="19" y="0"/>
                    </a:moveTo>
                    <a:cubicBezTo>
                      <a:pt x="27" y="10"/>
                      <a:pt x="35" y="20"/>
                      <a:pt x="42" y="31"/>
                    </a:cubicBezTo>
                    <a:cubicBezTo>
                      <a:pt x="44" y="36"/>
                      <a:pt x="43" y="43"/>
                      <a:pt x="44" y="48"/>
                    </a:cubicBezTo>
                    <a:cubicBezTo>
                      <a:pt x="36" y="48"/>
                      <a:pt x="27" y="48"/>
                      <a:pt x="19" y="48"/>
                    </a:cubicBezTo>
                    <a:cubicBezTo>
                      <a:pt x="19" y="48"/>
                      <a:pt x="18" y="44"/>
                      <a:pt x="19" y="42"/>
                    </a:cubicBezTo>
                    <a:cubicBezTo>
                      <a:pt x="20" y="39"/>
                      <a:pt x="22" y="36"/>
                      <a:pt x="22" y="33"/>
                    </a:cubicBezTo>
                    <a:cubicBezTo>
                      <a:pt x="23" y="30"/>
                      <a:pt x="21" y="28"/>
                      <a:pt x="20" y="25"/>
                    </a:cubicBezTo>
                    <a:cubicBezTo>
                      <a:pt x="18" y="27"/>
                      <a:pt x="15" y="29"/>
                      <a:pt x="14" y="31"/>
                    </a:cubicBezTo>
                    <a:cubicBezTo>
                      <a:pt x="13" y="33"/>
                      <a:pt x="14" y="36"/>
                      <a:pt x="13" y="37"/>
                    </a:cubicBezTo>
                    <a:cubicBezTo>
                      <a:pt x="10" y="39"/>
                      <a:pt x="6" y="41"/>
                      <a:pt x="3" y="43"/>
                    </a:cubicBezTo>
                    <a:cubicBezTo>
                      <a:pt x="2" y="39"/>
                      <a:pt x="0" y="34"/>
                      <a:pt x="1" y="33"/>
                    </a:cubicBezTo>
                    <a:cubicBezTo>
                      <a:pt x="6" y="28"/>
                      <a:pt x="5" y="18"/>
                      <a:pt x="15" y="16"/>
                    </a:cubicBezTo>
                    <a:cubicBezTo>
                      <a:pt x="17" y="16"/>
                      <a:pt x="18" y="12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6">
                <a:extLst>
                  <a:ext uri="{FF2B5EF4-FFF2-40B4-BE49-F238E27FC236}">
                    <a16:creationId xmlns:a16="http://schemas.microsoft.com/office/drawing/2014/main" id="{DA331F29-E442-C38B-276E-4AA3AB1E26C2}"/>
                  </a:ext>
                </a:extLst>
              </p:cNvPr>
              <p:cNvSpPr/>
              <p:nvPr/>
            </p:nvSpPr>
            <p:spPr bwMode="auto">
              <a:xfrm>
                <a:off x="4382" y="2713"/>
                <a:ext cx="79" cy="122"/>
              </a:xfrm>
              <a:custGeom>
                <a:avLst/>
                <a:gdLst>
                  <a:gd name="T0" fmla="*/ 33 w 38"/>
                  <a:gd name="T1" fmla="*/ 0 h 59"/>
                  <a:gd name="T2" fmla="*/ 32 w 38"/>
                  <a:gd name="T3" fmla="*/ 27 h 59"/>
                  <a:gd name="T4" fmla="*/ 24 w 38"/>
                  <a:gd name="T5" fmla="*/ 43 h 59"/>
                  <a:gd name="T6" fmla="*/ 9 w 38"/>
                  <a:gd name="T7" fmla="*/ 59 h 59"/>
                  <a:gd name="T8" fmla="*/ 33 w 3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33" y="0"/>
                    </a:moveTo>
                    <a:cubicBezTo>
                      <a:pt x="38" y="8"/>
                      <a:pt x="38" y="19"/>
                      <a:pt x="32" y="27"/>
                    </a:cubicBezTo>
                    <a:cubicBezTo>
                      <a:pt x="29" y="32"/>
                      <a:pt x="26" y="38"/>
                      <a:pt x="24" y="43"/>
                    </a:cubicBezTo>
                    <a:cubicBezTo>
                      <a:pt x="21" y="51"/>
                      <a:pt x="17" y="57"/>
                      <a:pt x="9" y="59"/>
                    </a:cubicBezTo>
                    <a:cubicBezTo>
                      <a:pt x="0" y="45"/>
                      <a:pt x="12" y="16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7">
                <a:extLst>
                  <a:ext uri="{FF2B5EF4-FFF2-40B4-BE49-F238E27FC236}">
                    <a16:creationId xmlns:a16="http://schemas.microsoft.com/office/drawing/2014/main" id="{4EE9305B-817C-7F5D-C84A-E69B27D051BC}"/>
                  </a:ext>
                </a:extLst>
              </p:cNvPr>
              <p:cNvSpPr/>
              <p:nvPr/>
            </p:nvSpPr>
            <p:spPr bwMode="auto">
              <a:xfrm>
                <a:off x="3768" y="1688"/>
                <a:ext cx="88" cy="38"/>
              </a:xfrm>
              <a:custGeom>
                <a:avLst/>
                <a:gdLst>
                  <a:gd name="T0" fmla="*/ 0 w 42"/>
                  <a:gd name="T1" fmla="*/ 2 h 18"/>
                  <a:gd name="T2" fmla="*/ 35 w 42"/>
                  <a:gd name="T3" fmla="*/ 0 h 18"/>
                  <a:gd name="T4" fmla="*/ 42 w 42"/>
                  <a:gd name="T5" fmla="*/ 4 h 18"/>
                  <a:gd name="T6" fmla="*/ 34 w 42"/>
                  <a:gd name="T7" fmla="*/ 13 h 18"/>
                  <a:gd name="T8" fmla="*/ 17 w 42"/>
                  <a:gd name="T9" fmla="*/ 16 h 18"/>
                  <a:gd name="T10" fmla="*/ 0 w 42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2"/>
                    </a:moveTo>
                    <a:cubicBezTo>
                      <a:pt x="11" y="1"/>
                      <a:pt x="23" y="0"/>
                      <a:pt x="35" y="0"/>
                    </a:cubicBezTo>
                    <a:cubicBezTo>
                      <a:pt x="37" y="0"/>
                      <a:pt x="39" y="3"/>
                      <a:pt x="42" y="4"/>
                    </a:cubicBezTo>
                    <a:cubicBezTo>
                      <a:pt x="39" y="7"/>
                      <a:pt x="37" y="12"/>
                      <a:pt x="34" y="13"/>
                    </a:cubicBezTo>
                    <a:cubicBezTo>
                      <a:pt x="29" y="15"/>
                      <a:pt x="23" y="15"/>
                      <a:pt x="17" y="16"/>
                    </a:cubicBezTo>
                    <a:cubicBezTo>
                      <a:pt x="10" y="18"/>
                      <a:pt x="2" y="1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8">
                <a:extLst>
                  <a:ext uri="{FF2B5EF4-FFF2-40B4-BE49-F238E27FC236}">
                    <a16:creationId xmlns:a16="http://schemas.microsoft.com/office/drawing/2014/main" id="{9FA4E211-8952-FD1C-9454-69931CE80E42}"/>
                  </a:ext>
                </a:extLst>
              </p:cNvPr>
              <p:cNvSpPr/>
              <p:nvPr/>
            </p:nvSpPr>
            <p:spPr bwMode="auto">
              <a:xfrm>
                <a:off x="4101" y="1447"/>
                <a:ext cx="65" cy="58"/>
              </a:xfrm>
              <a:custGeom>
                <a:avLst/>
                <a:gdLst>
                  <a:gd name="T0" fmla="*/ 24 w 31"/>
                  <a:gd name="T1" fmla="*/ 28 h 28"/>
                  <a:gd name="T2" fmla="*/ 0 w 31"/>
                  <a:gd name="T3" fmla="*/ 7 h 28"/>
                  <a:gd name="T4" fmla="*/ 28 w 31"/>
                  <a:gd name="T5" fmla="*/ 4 h 28"/>
                  <a:gd name="T6" fmla="*/ 31 w 31"/>
                  <a:gd name="T7" fmla="*/ 15 h 28"/>
                  <a:gd name="T8" fmla="*/ 24 w 3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24" y="28"/>
                    </a:moveTo>
                    <a:cubicBezTo>
                      <a:pt x="15" y="20"/>
                      <a:pt x="8" y="14"/>
                      <a:pt x="0" y="7"/>
                    </a:cubicBezTo>
                    <a:cubicBezTo>
                      <a:pt x="5" y="3"/>
                      <a:pt x="23" y="0"/>
                      <a:pt x="28" y="4"/>
                    </a:cubicBezTo>
                    <a:cubicBezTo>
                      <a:pt x="30" y="6"/>
                      <a:pt x="31" y="11"/>
                      <a:pt x="31" y="15"/>
                    </a:cubicBezTo>
                    <a:cubicBezTo>
                      <a:pt x="30" y="19"/>
                      <a:pt x="27" y="24"/>
                      <a:pt x="2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39">
                <a:extLst>
                  <a:ext uri="{FF2B5EF4-FFF2-40B4-BE49-F238E27FC236}">
                    <a16:creationId xmlns:a16="http://schemas.microsoft.com/office/drawing/2014/main" id="{9DE6EF70-93EC-86AF-A414-6080941EEF40}"/>
                  </a:ext>
                </a:extLst>
              </p:cNvPr>
              <p:cNvSpPr/>
              <p:nvPr/>
            </p:nvSpPr>
            <p:spPr bwMode="auto">
              <a:xfrm>
                <a:off x="3196" y="1401"/>
                <a:ext cx="89" cy="63"/>
              </a:xfrm>
              <a:custGeom>
                <a:avLst/>
                <a:gdLst>
                  <a:gd name="T0" fmla="*/ 42 w 43"/>
                  <a:gd name="T1" fmla="*/ 11 h 30"/>
                  <a:gd name="T2" fmla="*/ 2 w 43"/>
                  <a:gd name="T3" fmla="*/ 30 h 30"/>
                  <a:gd name="T4" fmla="*/ 0 w 43"/>
                  <a:gd name="T5" fmla="*/ 28 h 30"/>
                  <a:gd name="T6" fmla="*/ 33 w 43"/>
                  <a:gd name="T7" fmla="*/ 1 h 30"/>
                  <a:gd name="T8" fmla="*/ 43 w 43"/>
                  <a:gd name="T9" fmla="*/ 6 h 30"/>
                  <a:gd name="T10" fmla="*/ 42 w 43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0">
                    <a:moveTo>
                      <a:pt x="42" y="11"/>
                    </a:moveTo>
                    <a:cubicBezTo>
                      <a:pt x="28" y="17"/>
                      <a:pt x="15" y="24"/>
                      <a:pt x="2" y="30"/>
                    </a:cubicBezTo>
                    <a:cubicBezTo>
                      <a:pt x="1" y="29"/>
                      <a:pt x="1" y="28"/>
                      <a:pt x="0" y="28"/>
                    </a:cubicBezTo>
                    <a:cubicBezTo>
                      <a:pt x="11" y="19"/>
                      <a:pt x="22" y="9"/>
                      <a:pt x="33" y="1"/>
                    </a:cubicBezTo>
                    <a:cubicBezTo>
                      <a:pt x="35" y="0"/>
                      <a:pt x="40" y="5"/>
                      <a:pt x="43" y="6"/>
                    </a:cubicBezTo>
                    <a:cubicBezTo>
                      <a:pt x="43" y="8"/>
                      <a:pt x="42" y="9"/>
                      <a:pt x="4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40">
                <a:extLst>
                  <a:ext uri="{FF2B5EF4-FFF2-40B4-BE49-F238E27FC236}">
                    <a16:creationId xmlns:a16="http://schemas.microsoft.com/office/drawing/2014/main" id="{14928E05-BE92-218E-3B34-70D7CB943298}"/>
                  </a:ext>
                </a:extLst>
              </p:cNvPr>
              <p:cNvSpPr/>
              <p:nvPr/>
            </p:nvSpPr>
            <p:spPr bwMode="auto">
              <a:xfrm>
                <a:off x="4492" y="1528"/>
                <a:ext cx="69" cy="85"/>
              </a:xfrm>
              <a:custGeom>
                <a:avLst/>
                <a:gdLst>
                  <a:gd name="T0" fmla="*/ 0 w 33"/>
                  <a:gd name="T1" fmla="*/ 34 h 41"/>
                  <a:gd name="T2" fmla="*/ 16 w 33"/>
                  <a:gd name="T3" fmla="*/ 9 h 41"/>
                  <a:gd name="T4" fmla="*/ 28 w 33"/>
                  <a:gd name="T5" fmla="*/ 0 h 41"/>
                  <a:gd name="T6" fmla="*/ 32 w 33"/>
                  <a:gd name="T7" fmla="*/ 5 h 41"/>
                  <a:gd name="T8" fmla="*/ 23 w 33"/>
                  <a:gd name="T9" fmla="*/ 16 h 41"/>
                  <a:gd name="T10" fmla="*/ 10 w 33"/>
                  <a:gd name="T11" fmla="*/ 33 h 41"/>
                  <a:gd name="T12" fmla="*/ 0 w 33"/>
                  <a:gd name="T13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0" y="34"/>
                    </a:moveTo>
                    <a:cubicBezTo>
                      <a:pt x="6" y="25"/>
                      <a:pt x="10" y="17"/>
                      <a:pt x="16" y="9"/>
                    </a:cubicBezTo>
                    <a:cubicBezTo>
                      <a:pt x="19" y="5"/>
                      <a:pt x="24" y="3"/>
                      <a:pt x="28" y="0"/>
                    </a:cubicBezTo>
                    <a:cubicBezTo>
                      <a:pt x="28" y="0"/>
                      <a:pt x="33" y="4"/>
                      <a:pt x="32" y="5"/>
                    </a:cubicBezTo>
                    <a:cubicBezTo>
                      <a:pt x="30" y="9"/>
                      <a:pt x="27" y="14"/>
                      <a:pt x="23" y="16"/>
                    </a:cubicBezTo>
                    <a:cubicBezTo>
                      <a:pt x="16" y="20"/>
                      <a:pt x="10" y="24"/>
                      <a:pt x="10" y="33"/>
                    </a:cubicBezTo>
                    <a:cubicBezTo>
                      <a:pt x="9" y="41"/>
                      <a:pt x="4" y="38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41">
                <a:extLst>
                  <a:ext uri="{FF2B5EF4-FFF2-40B4-BE49-F238E27FC236}">
                    <a16:creationId xmlns:a16="http://schemas.microsoft.com/office/drawing/2014/main" id="{DC3016E0-80BE-9331-0A4D-A1B983032678}"/>
                  </a:ext>
                </a:extLst>
              </p:cNvPr>
              <p:cNvSpPr/>
              <p:nvPr/>
            </p:nvSpPr>
            <p:spPr bwMode="auto">
              <a:xfrm>
                <a:off x="3104" y="2299"/>
                <a:ext cx="44" cy="36"/>
              </a:xfrm>
              <a:custGeom>
                <a:avLst/>
                <a:gdLst>
                  <a:gd name="T0" fmla="*/ 21 w 21"/>
                  <a:gd name="T1" fmla="*/ 16 h 17"/>
                  <a:gd name="T2" fmla="*/ 0 w 21"/>
                  <a:gd name="T3" fmla="*/ 1 h 17"/>
                  <a:gd name="T4" fmla="*/ 21 w 21"/>
                  <a:gd name="T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21" y="16"/>
                    </a:moveTo>
                    <a:cubicBezTo>
                      <a:pt x="9" y="17"/>
                      <a:pt x="6" y="7"/>
                      <a:pt x="0" y="1"/>
                    </a:cubicBezTo>
                    <a:cubicBezTo>
                      <a:pt x="11" y="0"/>
                      <a:pt x="12" y="13"/>
                      <a:pt x="2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42">
                <a:extLst>
                  <a:ext uri="{FF2B5EF4-FFF2-40B4-BE49-F238E27FC236}">
                    <a16:creationId xmlns:a16="http://schemas.microsoft.com/office/drawing/2014/main" id="{2165FE2E-084D-FD32-FCD9-3242D0B74A98}"/>
                  </a:ext>
                </a:extLst>
              </p:cNvPr>
              <p:cNvSpPr/>
              <p:nvPr/>
            </p:nvSpPr>
            <p:spPr bwMode="auto">
              <a:xfrm>
                <a:off x="3177" y="2349"/>
                <a:ext cx="29" cy="17"/>
              </a:xfrm>
              <a:custGeom>
                <a:avLst/>
                <a:gdLst>
                  <a:gd name="T0" fmla="*/ 0 w 14"/>
                  <a:gd name="T1" fmla="*/ 2 h 8"/>
                  <a:gd name="T2" fmla="*/ 12 w 14"/>
                  <a:gd name="T3" fmla="*/ 0 h 8"/>
                  <a:gd name="T4" fmla="*/ 14 w 14"/>
                  <a:gd name="T5" fmla="*/ 5 h 8"/>
                  <a:gd name="T6" fmla="*/ 2 w 14"/>
                  <a:gd name="T7" fmla="*/ 8 h 8"/>
                  <a:gd name="T8" fmla="*/ 0 w 1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0" y="2"/>
                    </a:moveTo>
                    <a:cubicBezTo>
                      <a:pt x="4" y="1"/>
                      <a:pt x="8" y="0"/>
                      <a:pt x="12" y="0"/>
                    </a:cubicBezTo>
                    <a:cubicBezTo>
                      <a:pt x="13" y="0"/>
                      <a:pt x="13" y="3"/>
                      <a:pt x="14" y="5"/>
                    </a:cubicBezTo>
                    <a:cubicBezTo>
                      <a:pt x="10" y="6"/>
                      <a:pt x="6" y="7"/>
                      <a:pt x="2" y="8"/>
                    </a:cubicBezTo>
                    <a:cubicBezTo>
                      <a:pt x="1" y="6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791043D-1F20-3D65-6F03-45B0F07A1DDD}"/>
              </a:ext>
            </a:extLst>
          </p:cNvPr>
          <p:cNvGrpSpPr/>
          <p:nvPr/>
        </p:nvGrpSpPr>
        <p:grpSpPr>
          <a:xfrm>
            <a:off x="6853470" y="1502204"/>
            <a:ext cx="4948020" cy="610918"/>
            <a:chOff x="8519722" y="2187483"/>
            <a:chExt cx="4948020" cy="61091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23D0A78A-464E-C14F-07BA-2CB5C35AF34F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D6FB1AF-7D92-E354-F34E-25B695FFE09C}"/>
                </a:ext>
              </a:extLst>
            </p:cNvPr>
            <p:cNvSpPr txBox="1"/>
            <p:nvPr/>
          </p:nvSpPr>
          <p:spPr>
            <a:xfrm>
              <a:off x="8590950" y="2497293"/>
              <a:ext cx="4876792" cy="301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FBD1CDC-DF9B-15AD-6953-162A1DAC4A17}"/>
              </a:ext>
            </a:extLst>
          </p:cNvPr>
          <p:cNvGrpSpPr/>
          <p:nvPr/>
        </p:nvGrpSpPr>
        <p:grpSpPr>
          <a:xfrm>
            <a:off x="7467288" y="2317370"/>
            <a:ext cx="3955455" cy="788420"/>
            <a:chOff x="8519722" y="2187483"/>
            <a:chExt cx="3955455" cy="788420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4C2D3BF2-222B-4461-305A-FFBC83394691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00F45D4-1325-0F3E-1ED1-F92E62555153}"/>
                </a:ext>
              </a:extLst>
            </p:cNvPr>
            <p:cNvSpPr txBox="1"/>
            <p:nvPr/>
          </p:nvSpPr>
          <p:spPr>
            <a:xfrm>
              <a:off x="8590950" y="2453196"/>
              <a:ext cx="3884227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4A4D0D9-7B10-469D-E9DE-128633C4304D}"/>
              </a:ext>
            </a:extLst>
          </p:cNvPr>
          <p:cNvGrpSpPr/>
          <p:nvPr/>
        </p:nvGrpSpPr>
        <p:grpSpPr>
          <a:xfrm>
            <a:off x="7857351" y="3308870"/>
            <a:ext cx="3955455" cy="788420"/>
            <a:chOff x="8519722" y="2187483"/>
            <a:chExt cx="3955455" cy="78842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3357617-ED6E-6E30-68EA-AF7DC31A1F8D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64DE1F2-BE2E-A4CD-142F-24C843D9C323}"/>
                </a:ext>
              </a:extLst>
            </p:cNvPr>
            <p:cNvSpPr txBox="1"/>
            <p:nvPr/>
          </p:nvSpPr>
          <p:spPr>
            <a:xfrm>
              <a:off x="8590950" y="2453196"/>
              <a:ext cx="3884227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D11162E-FA85-AFBC-8767-2EEAB7B5A7F4}"/>
              </a:ext>
            </a:extLst>
          </p:cNvPr>
          <p:cNvGrpSpPr/>
          <p:nvPr/>
        </p:nvGrpSpPr>
        <p:grpSpPr>
          <a:xfrm>
            <a:off x="7467288" y="4350669"/>
            <a:ext cx="3955455" cy="788420"/>
            <a:chOff x="8519722" y="2187483"/>
            <a:chExt cx="3955455" cy="788420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C426B3DC-D406-7914-629E-A220CAE35A27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6ABF71E-F59E-25AC-1E74-09A9BF8D0757}"/>
                </a:ext>
              </a:extLst>
            </p:cNvPr>
            <p:cNvSpPr txBox="1"/>
            <p:nvPr/>
          </p:nvSpPr>
          <p:spPr>
            <a:xfrm>
              <a:off x="8590950" y="2453196"/>
              <a:ext cx="3884227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407B492-1D46-90FA-6162-99CCED236150}"/>
              </a:ext>
            </a:extLst>
          </p:cNvPr>
          <p:cNvGrpSpPr/>
          <p:nvPr/>
        </p:nvGrpSpPr>
        <p:grpSpPr>
          <a:xfrm>
            <a:off x="6853470" y="5312301"/>
            <a:ext cx="5338530" cy="590536"/>
            <a:chOff x="8519722" y="2274567"/>
            <a:chExt cx="5338530" cy="590536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8D04D92-DF77-1ECA-EE02-3BF03F62A9C5}"/>
                </a:ext>
              </a:extLst>
            </p:cNvPr>
            <p:cNvSpPr/>
            <p:nvPr/>
          </p:nvSpPr>
          <p:spPr>
            <a:xfrm>
              <a:off x="8519722" y="2274567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4DA63A9-0787-C486-A77F-C3C26E1D75C7}"/>
                </a:ext>
              </a:extLst>
            </p:cNvPr>
            <p:cNvSpPr txBox="1"/>
            <p:nvPr/>
          </p:nvSpPr>
          <p:spPr>
            <a:xfrm>
              <a:off x="8590950" y="2563995"/>
              <a:ext cx="5267302" cy="301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80177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197996" y="4567166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041860" y="-2782204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1162226-70F7-3C65-9334-F2A6EE95A0CF}"/>
              </a:ext>
            </a:extLst>
          </p:cNvPr>
          <p:cNvSpPr/>
          <p:nvPr/>
        </p:nvSpPr>
        <p:spPr>
          <a:xfrm>
            <a:off x="5211996" y="1494965"/>
            <a:ext cx="1768008" cy="1768008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1143989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083185" y="5404829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3F0D33-60CB-E8D4-8596-710B9D3D6824}"/>
              </a:ext>
            </a:extLst>
          </p:cNvPr>
          <p:cNvGrpSpPr/>
          <p:nvPr/>
        </p:nvGrpSpPr>
        <p:grpSpPr>
          <a:xfrm>
            <a:off x="4947704" y="1539767"/>
            <a:ext cx="2344585" cy="1446550"/>
            <a:chOff x="4947704" y="1539767"/>
            <a:chExt cx="2344585" cy="1446550"/>
          </a:xfrm>
        </p:grpSpPr>
        <p:sp>
          <p:nvSpPr>
            <p:cNvPr id="4" name="TextBox 13"/>
            <p:cNvSpPr txBox="1"/>
            <p:nvPr/>
          </p:nvSpPr>
          <p:spPr>
            <a:xfrm>
              <a:off x="4947704" y="1539767"/>
              <a:ext cx="23445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16090" y="2678540"/>
              <a:ext cx="8008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8678590" y="448589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981566" y="4983319"/>
            <a:ext cx="1568804" cy="1245895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5397841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AB3BA9-61F8-E000-DBAC-927E346AB39E}"/>
              </a:ext>
            </a:extLst>
          </p:cNvPr>
          <p:cNvSpPr txBox="1"/>
          <p:nvPr/>
        </p:nvSpPr>
        <p:spPr>
          <a:xfrm>
            <a:off x="2676617" y="3306181"/>
            <a:ext cx="6879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单击此处添加标题文本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8C1417C-DB30-E5CA-C790-3E1ABC952F8C}"/>
              </a:ext>
            </a:extLst>
          </p:cNvPr>
          <p:cNvSpPr txBox="1"/>
          <p:nvPr/>
        </p:nvSpPr>
        <p:spPr>
          <a:xfrm>
            <a:off x="3513410" y="3938276"/>
            <a:ext cx="516518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6A7EF22-B0EB-B918-9CEF-C37ACA9D8EDE}"/>
              </a:ext>
            </a:extLst>
          </p:cNvPr>
          <p:cNvSpPr/>
          <p:nvPr/>
        </p:nvSpPr>
        <p:spPr>
          <a:xfrm>
            <a:off x="4774477" y="2811249"/>
            <a:ext cx="416041" cy="416041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6344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44EF0A66-5B74-AABF-CAE5-39269DBB31B7}"/>
              </a:ext>
            </a:extLst>
          </p:cNvPr>
          <p:cNvSpPr/>
          <p:nvPr/>
        </p:nvSpPr>
        <p:spPr>
          <a:xfrm>
            <a:off x="1779270" y="3429000"/>
            <a:ext cx="2171700" cy="419404"/>
          </a:xfrm>
          <a:custGeom>
            <a:avLst/>
            <a:gdLst>
              <a:gd name="connsiteX0" fmla="*/ 0 w 3140090"/>
              <a:gd name="connsiteY0" fmla="*/ 0 h 606425"/>
              <a:gd name="connsiteX1" fmla="*/ 2836878 w 3140090"/>
              <a:gd name="connsiteY1" fmla="*/ 0 h 606425"/>
              <a:gd name="connsiteX2" fmla="*/ 3140090 w 3140090"/>
              <a:gd name="connsiteY2" fmla="*/ 303213 h 606425"/>
              <a:gd name="connsiteX3" fmla="*/ 2836878 w 3140090"/>
              <a:gd name="connsiteY3" fmla="*/ 606425 h 606425"/>
              <a:gd name="connsiteX4" fmla="*/ 0 w 3140090"/>
              <a:gd name="connsiteY4" fmla="*/ 606425 h 606425"/>
              <a:gd name="connsiteX5" fmla="*/ 303212 w 3140090"/>
              <a:gd name="connsiteY5" fmla="*/ 303213 h 60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090" h="606425">
                <a:moveTo>
                  <a:pt x="0" y="0"/>
                </a:moveTo>
                <a:lnTo>
                  <a:pt x="2836878" y="0"/>
                </a:lnTo>
                <a:lnTo>
                  <a:pt x="3140090" y="303213"/>
                </a:lnTo>
                <a:lnTo>
                  <a:pt x="2836878" y="606425"/>
                </a:lnTo>
                <a:lnTo>
                  <a:pt x="0" y="606425"/>
                </a:lnTo>
                <a:lnTo>
                  <a:pt x="303212" y="303213"/>
                </a:lnTo>
                <a:close/>
              </a:path>
            </a:pathLst>
          </a:custGeom>
          <a:solidFill>
            <a:srgbClr val="3125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BEA7DFA7-4002-F9BC-9A0A-B8315E54DC5A}"/>
              </a:ext>
            </a:extLst>
          </p:cNvPr>
          <p:cNvSpPr/>
          <p:nvPr/>
        </p:nvSpPr>
        <p:spPr>
          <a:xfrm>
            <a:off x="3924300" y="3449955"/>
            <a:ext cx="2171700" cy="419404"/>
          </a:xfrm>
          <a:custGeom>
            <a:avLst/>
            <a:gdLst>
              <a:gd name="connsiteX0" fmla="*/ 0 w 3140090"/>
              <a:gd name="connsiteY0" fmla="*/ 0 h 606425"/>
              <a:gd name="connsiteX1" fmla="*/ 2836878 w 3140090"/>
              <a:gd name="connsiteY1" fmla="*/ 0 h 606425"/>
              <a:gd name="connsiteX2" fmla="*/ 3140090 w 3140090"/>
              <a:gd name="connsiteY2" fmla="*/ 303213 h 606425"/>
              <a:gd name="connsiteX3" fmla="*/ 2836878 w 3140090"/>
              <a:gd name="connsiteY3" fmla="*/ 606425 h 606425"/>
              <a:gd name="connsiteX4" fmla="*/ 0 w 3140090"/>
              <a:gd name="connsiteY4" fmla="*/ 606425 h 606425"/>
              <a:gd name="connsiteX5" fmla="*/ 303212 w 3140090"/>
              <a:gd name="connsiteY5" fmla="*/ 303213 h 60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090" h="606425">
                <a:moveTo>
                  <a:pt x="0" y="0"/>
                </a:moveTo>
                <a:lnTo>
                  <a:pt x="2836878" y="0"/>
                </a:lnTo>
                <a:lnTo>
                  <a:pt x="3140090" y="303213"/>
                </a:lnTo>
                <a:lnTo>
                  <a:pt x="2836878" y="606425"/>
                </a:lnTo>
                <a:lnTo>
                  <a:pt x="0" y="606425"/>
                </a:lnTo>
                <a:lnTo>
                  <a:pt x="303212" y="303213"/>
                </a:lnTo>
                <a:close/>
              </a:path>
            </a:pathLst>
          </a:custGeom>
          <a:solidFill>
            <a:srgbClr val="6553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C3912825-219F-026A-0D75-71883A6805B1}"/>
              </a:ext>
            </a:extLst>
          </p:cNvPr>
          <p:cNvSpPr/>
          <p:nvPr/>
        </p:nvSpPr>
        <p:spPr>
          <a:xfrm>
            <a:off x="6096000" y="3463925"/>
            <a:ext cx="2171700" cy="419404"/>
          </a:xfrm>
          <a:custGeom>
            <a:avLst/>
            <a:gdLst>
              <a:gd name="connsiteX0" fmla="*/ 0 w 3140090"/>
              <a:gd name="connsiteY0" fmla="*/ 0 h 606425"/>
              <a:gd name="connsiteX1" fmla="*/ 2836878 w 3140090"/>
              <a:gd name="connsiteY1" fmla="*/ 0 h 606425"/>
              <a:gd name="connsiteX2" fmla="*/ 3140090 w 3140090"/>
              <a:gd name="connsiteY2" fmla="*/ 303213 h 606425"/>
              <a:gd name="connsiteX3" fmla="*/ 2836878 w 3140090"/>
              <a:gd name="connsiteY3" fmla="*/ 606425 h 606425"/>
              <a:gd name="connsiteX4" fmla="*/ 0 w 3140090"/>
              <a:gd name="connsiteY4" fmla="*/ 606425 h 606425"/>
              <a:gd name="connsiteX5" fmla="*/ 303212 w 3140090"/>
              <a:gd name="connsiteY5" fmla="*/ 303213 h 60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090" h="606425">
                <a:moveTo>
                  <a:pt x="0" y="0"/>
                </a:moveTo>
                <a:lnTo>
                  <a:pt x="2836878" y="0"/>
                </a:lnTo>
                <a:lnTo>
                  <a:pt x="3140090" y="303213"/>
                </a:lnTo>
                <a:lnTo>
                  <a:pt x="2836878" y="606425"/>
                </a:lnTo>
                <a:lnTo>
                  <a:pt x="0" y="606425"/>
                </a:lnTo>
                <a:lnTo>
                  <a:pt x="303212" y="303213"/>
                </a:lnTo>
                <a:close/>
              </a:path>
            </a:pathLst>
          </a:cu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985B50DE-8E05-8F87-5DAC-F10D6B8A9073}"/>
              </a:ext>
            </a:extLst>
          </p:cNvPr>
          <p:cNvSpPr/>
          <p:nvPr/>
        </p:nvSpPr>
        <p:spPr>
          <a:xfrm>
            <a:off x="8267700" y="3449955"/>
            <a:ext cx="2171700" cy="419404"/>
          </a:xfrm>
          <a:custGeom>
            <a:avLst/>
            <a:gdLst>
              <a:gd name="connsiteX0" fmla="*/ 0 w 3140090"/>
              <a:gd name="connsiteY0" fmla="*/ 0 h 606425"/>
              <a:gd name="connsiteX1" fmla="*/ 2836878 w 3140090"/>
              <a:gd name="connsiteY1" fmla="*/ 0 h 606425"/>
              <a:gd name="connsiteX2" fmla="*/ 3140090 w 3140090"/>
              <a:gd name="connsiteY2" fmla="*/ 303213 h 606425"/>
              <a:gd name="connsiteX3" fmla="*/ 2836878 w 3140090"/>
              <a:gd name="connsiteY3" fmla="*/ 606425 h 606425"/>
              <a:gd name="connsiteX4" fmla="*/ 0 w 3140090"/>
              <a:gd name="connsiteY4" fmla="*/ 606425 h 606425"/>
              <a:gd name="connsiteX5" fmla="*/ 303212 w 3140090"/>
              <a:gd name="connsiteY5" fmla="*/ 303213 h 60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0090" h="606425">
                <a:moveTo>
                  <a:pt x="0" y="0"/>
                </a:moveTo>
                <a:lnTo>
                  <a:pt x="2836878" y="0"/>
                </a:lnTo>
                <a:lnTo>
                  <a:pt x="3140090" y="303213"/>
                </a:lnTo>
                <a:lnTo>
                  <a:pt x="2836878" y="606425"/>
                </a:lnTo>
                <a:lnTo>
                  <a:pt x="0" y="606425"/>
                </a:lnTo>
                <a:lnTo>
                  <a:pt x="303212" y="303213"/>
                </a:lnTo>
                <a:close/>
              </a:path>
            </a:pathLst>
          </a:custGeom>
          <a:solidFill>
            <a:srgbClr val="0E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81589CE-38B6-D324-B8AE-66F3E69FBD14}"/>
              </a:ext>
            </a:extLst>
          </p:cNvPr>
          <p:cNvGrpSpPr/>
          <p:nvPr/>
        </p:nvGrpSpPr>
        <p:grpSpPr>
          <a:xfrm>
            <a:off x="2542051" y="2397129"/>
            <a:ext cx="762000" cy="762000"/>
            <a:chOff x="3829050" y="2534266"/>
            <a:chExt cx="762000" cy="7620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4830123-351A-1957-80C3-85A14C2AE59C}"/>
                </a:ext>
              </a:extLst>
            </p:cNvPr>
            <p:cNvSpPr/>
            <p:nvPr/>
          </p:nvSpPr>
          <p:spPr>
            <a:xfrm>
              <a:off x="3829050" y="2534266"/>
              <a:ext cx="762000" cy="762000"/>
            </a:xfrm>
            <a:prstGeom prst="ellipse">
              <a:avLst/>
            </a:prstGeom>
            <a:solidFill>
              <a:srgbClr val="3125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13">
              <a:extLst>
                <a:ext uri="{FF2B5EF4-FFF2-40B4-BE49-F238E27FC236}">
                  <a16:creationId xmlns:a16="http://schemas.microsoft.com/office/drawing/2014/main" id="{AEF4950A-82BA-1697-0ACB-FA34A01439E9}"/>
                </a:ext>
              </a:extLst>
            </p:cNvPr>
            <p:cNvSpPr/>
            <p:nvPr/>
          </p:nvSpPr>
          <p:spPr>
            <a:xfrm>
              <a:off x="4028459" y="2794009"/>
              <a:ext cx="363182" cy="242514"/>
            </a:xfrm>
            <a:custGeom>
              <a:avLst/>
              <a:gdLst>
                <a:gd name="connsiteX0" fmla="*/ 90132 w 608485"/>
                <a:gd name="connsiteY0" fmla="*/ 292917 h 406316"/>
                <a:gd name="connsiteX1" fmla="*/ 200315 w 608485"/>
                <a:gd name="connsiteY1" fmla="*/ 292917 h 406316"/>
                <a:gd name="connsiteX2" fmla="*/ 207462 w 608485"/>
                <a:gd name="connsiteY2" fmla="*/ 300055 h 406316"/>
                <a:gd name="connsiteX3" fmla="*/ 207462 w 608485"/>
                <a:gd name="connsiteY3" fmla="*/ 321767 h 406316"/>
                <a:gd name="connsiteX4" fmla="*/ 200315 w 608485"/>
                <a:gd name="connsiteY4" fmla="*/ 328905 h 406316"/>
                <a:gd name="connsiteX5" fmla="*/ 90132 w 608485"/>
                <a:gd name="connsiteY5" fmla="*/ 328905 h 406316"/>
                <a:gd name="connsiteX6" fmla="*/ 83085 w 608485"/>
                <a:gd name="connsiteY6" fmla="*/ 321767 h 406316"/>
                <a:gd name="connsiteX7" fmla="*/ 83085 w 608485"/>
                <a:gd name="connsiteY7" fmla="*/ 300055 h 406316"/>
                <a:gd name="connsiteX8" fmla="*/ 90132 w 608485"/>
                <a:gd name="connsiteY8" fmla="*/ 292917 h 406316"/>
                <a:gd name="connsiteX9" fmla="*/ 40208 w 608485"/>
                <a:gd name="connsiteY9" fmla="*/ 130548 h 406316"/>
                <a:gd name="connsiteX10" fmla="*/ 40208 w 608485"/>
                <a:gd name="connsiteY10" fmla="*/ 333756 h 406316"/>
                <a:gd name="connsiteX11" fmla="*/ 72772 w 608485"/>
                <a:gd name="connsiteY11" fmla="*/ 366170 h 406316"/>
                <a:gd name="connsiteX12" fmla="*/ 535713 w 608485"/>
                <a:gd name="connsiteY12" fmla="*/ 366170 h 406316"/>
                <a:gd name="connsiteX13" fmla="*/ 568277 w 608485"/>
                <a:gd name="connsiteY13" fmla="*/ 333756 h 406316"/>
                <a:gd name="connsiteX14" fmla="*/ 568277 w 608485"/>
                <a:gd name="connsiteY14" fmla="*/ 130548 h 406316"/>
                <a:gd name="connsiteX15" fmla="*/ 72772 w 608485"/>
                <a:gd name="connsiteY15" fmla="*/ 0 h 406316"/>
                <a:gd name="connsiteX16" fmla="*/ 535713 w 608485"/>
                <a:gd name="connsiteY16" fmla="*/ 0 h 406316"/>
                <a:gd name="connsiteX17" fmla="*/ 608485 w 608485"/>
                <a:gd name="connsiteY17" fmla="*/ 72560 h 406316"/>
                <a:gd name="connsiteX18" fmla="*/ 608485 w 608485"/>
                <a:gd name="connsiteY18" fmla="*/ 333756 h 406316"/>
                <a:gd name="connsiteX19" fmla="*/ 535713 w 608485"/>
                <a:gd name="connsiteY19" fmla="*/ 406316 h 406316"/>
                <a:gd name="connsiteX20" fmla="*/ 72772 w 608485"/>
                <a:gd name="connsiteY20" fmla="*/ 406316 h 406316"/>
                <a:gd name="connsiteX21" fmla="*/ 0 w 608485"/>
                <a:gd name="connsiteY21" fmla="*/ 333756 h 406316"/>
                <a:gd name="connsiteX22" fmla="*/ 0 w 608485"/>
                <a:gd name="connsiteY22" fmla="*/ 72560 h 406316"/>
                <a:gd name="connsiteX23" fmla="*/ 72772 w 608485"/>
                <a:gd name="connsiteY23" fmla="*/ 0 h 40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8485" h="406316">
                  <a:moveTo>
                    <a:pt x="90132" y="292917"/>
                  </a:moveTo>
                  <a:lnTo>
                    <a:pt x="200315" y="292917"/>
                  </a:lnTo>
                  <a:cubicBezTo>
                    <a:pt x="204286" y="292917"/>
                    <a:pt x="207462" y="296090"/>
                    <a:pt x="207462" y="300055"/>
                  </a:cubicBezTo>
                  <a:lnTo>
                    <a:pt x="207462" y="321767"/>
                  </a:lnTo>
                  <a:cubicBezTo>
                    <a:pt x="207462" y="325733"/>
                    <a:pt x="204286" y="328905"/>
                    <a:pt x="200315" y="328905"/>
                  </a:cubicBezTo>
                  <a:lnTo>
                    <a:pt x="90132" y="328905"/>
                  </a:lnTo>
                  <a:cubicBezTo>
                    <a:pt x="86261" y="328905"/>
                    <a:pt x="82985" y="325733"/>
                    <a:pt x="83085" y="321767"/>
                  </a:cubicBezTo>
                  <a:lnTo>
                    <a:pt x="83085" y="300055"/>
                  </a:lnTo>
                  <a:cubicBezTo>
                    <a:pt x="83085" y="296090"/>
                    <a:pt x="86261" y="292917"/>
                    <a:pt x="90132" y="292917"/>
                  </a:cubicBezTo>
                  <a:close/>
                  <a:moveTo>
                    <a:pt x="40208" y="130548"/>
                  </a:moveTo>
                  <a:lnTo>
                    <a:pt x="40208" y="333756"/>
                  </a:lnTo>
                  <a:cubicBezTo>
                    <a:pt x="40208" y="351599"/>
                    <a:pt x="54802" y="366170"/>
                    <a:pt x="72772" y="366170"/>
                  </a:cubicBezTo>
                  <a:lnTo>
                    <a:pt x="535713" y="366170"/>
                  </a:lnTo>
                  <a:cubicBezTo>
                    <a:pt x="553683" y="366170"/>
                    <a:pt x="568277" y="351599"/>
                    <a:pt x="568277" y="333756"/>
                  </a:cubicBezTo>
                  <a:lnTo>
                    <a:pt x="568277" y="130548"/>
                  </a:lnTo>
                  <a:close/>
                  <a:moveTo>
                    <a:pt x="72772" y="0"/>
                  </a:moveTo>
                  <a:lnTo>
                    <a:pt x="535713" y="0"/>
                  </a:lnTo>
                  <a:cubicBezTo>
                    <a:pt x="575822" y="0"/>
                    <a:pt x="608485" y="32513"/>
                    <a:pt x="608485" y="72560"/>
                  </a:cubicBezTo>
                  <a:lnTo>
                    <a:pt x="608485" y="333756"/>
                  </a:lnTo>
                  <a:cubicBezTo>
                    <a:pt x="608485" y="373803"/>
                    <a:pt x="575822" y="406316"/>
                    <a:pt x="535713" y="406316"/>
                  </a:cubicBezTo>
                  <a:lnTo>
                    <a:pt x="72772" y="406316"/>
                  </a:lnTo>
                  <a:cubicBezTo>
                    <a:pt x="32663" y="406316"/>
                    <a:pt x="0" y="373803"/>
                    <a:pt x="0" y="333756"/>
                  </a:cubicBezTo>
                  <a:lnTo>
                    <a:pt x="0" y="72560"/>
                  </a:lnTo>
                  <a:cubicBezTo>
                    <a:pt x="0" y="32513"/>
                    <a:pt x="32663" y="0"/>
                    <a:pt x="727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1B6D07-A5D9-4AED-F513-16CF221C06D9}"/>
              </a:ext>
            </a:extLst>
          </p:cNvPr>
          <p:cNvGrpSpPr/>
          <p:nvPr/>
        </p:nvGrpSpPr>
        <p:grpSpPr>
          <a:xfrm>
            <a:off x="4629150" y="2397129"/>
            <a:ext cx="762000" cy="762000"/>
            <a:chOff x="3829050" y="2534266"/>
            <a:chExt cx="762000" cy="762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F660B7B-DA68-B200-DEF8-3138C7A3670D}"/>
                </a:ext>
              </a:extLst>
            </p:cNvPr>
            <p:cNvSpPr/>
            <p:nvPr/>
          </p:nvSpPr>
          <p:spPr>
            <a:xfrm>
              <a:off x="3829050" y="2534266"/>
              <a:ext cx="762000" cy="762000"/>
            </a:xfrm>
            <a:prstGeom prst="ellipse">
              <a:avLst/>
            </a:prstGeom>
            <a:solidFill>
              <a:srgbClr val="6553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6">
              <a:extLst>
                <a:ext uri="{FF2B5EF4-FFF2-40B4-BE49-F238E27FC236}">
                  <a16:creationId xmlns:a16="http://schemas.microsoft.com/office/drawing/2014/main" id="{86CE4204-262E-2BFA-3DA0-2DE1A34DACA1}"/>
                </a:ext>
              </a:extLst>
            </p:cNvPr>
            <p:cNvSpPr/>
            <p:nvPr/>
          </p:nvSpPr>
          <p:spPr>
            <a:xfrm>
              <a:off x="4028459" y="2733967"/>
              <a:ext cx="363182" cy="362597"/>
            </a:xfrm>
            <a:custGeom>
              <a:avLst/>
              <a:gdLst>
                <a:gd name="connsiteX0" fmla="*/ 436183 w 606569"/>
                <a:gd name="connsiteY0" fmla="*/ 194676 h 605592"/>
                <a:gd name="connsiteX1" fmla="*/ 422442 w 606569"/>
                <a:gd name="connsiteY1" fmla="*/ 218590 h 605592"/>
                <a:gd name="connsiteX2" fmla="*/ 381962 w 606569"/>
                <a:gd name="connsiteY2" fmla="*/ 273833 h 605592"/>
                <a:gd name="connsiteX3" fmla="*/ 381962 w 606569"/>
                <a:gd name="connsiteY3" fmla="*/ 274297 h 605592"/>
                <a:gd name="connsiteX4" fmla="*/ 436183 w 606569"/>
                <a:gd name="connsiteY4" fmla="*/ 274297 h 605592"/>
                <a:gd name="connsiteX5" fmla="*/ 436183 w 606569"/>
                <a:gd name="connsiteY5" fmla="*/ 220166 h 605592"/>
                <a:gd name="connsiteX6" fmla="*/ 436926 w 606569"/>
                <a:gd name="connsiteY6" fmla="*/ 194676 h 605592"/>
                <a:gd name="connsiteX7" fmla="*/ 433119 w 606569"/>
                <a:gd name="connsiteY7" fmla="*/ 173450 h 605592"/>
                <a:gd name="connsiteX8" fmla="*/ 457258 w 606569"/>
                <a:gd name="connsiteY8" fmla="*/ 173450 h 605592"/>
                <a:gd name="connsiteX9" fmla="*/ 457258 w 606569"/>
                <a:gd name="connsiteY9" fmla="*/ 274297 h 605592"/>
                <a:gd name="connsiteX10" fmla="*/ 480469 w 606569"/>
                <a:gd name="connsiteY10" fmla="*/ 274297 h 605592"/>
                <a:gd name="connsiteX11" fmla="*/ 480469 w 606569"/>
                <a:gd name="connsiteY11" fmla="*/ 291537 h 605592"/>
                <a:gd name="connsiteX12" fmla="*/ 457258 w 606569"/>
                <a:gd name="connsiteY12" fmla="*/ 291537 h 605592"/>
                <a:gd name="connsiteX13" fmla="*/ 457258 w 606569"/>
                <a:gd name="connsiteY13" fmla="*/ 335750 h 605592"/>
                <a:gd name="connsiteX14" fmla="*/ 436183 w 606569"/>
                <a:gd name="connsiteY14" fmla="*/ 335750 h 605592"/>
                <a:gd name="connsiteX15" fmla="*/ 436183 w 606569"/>
                <a:gd name="connsiteY15" fmla="*/ 291537 h 605592"/>
                <a:gd name="connsiteX16" fmla="*/ 359308 w 606569"/>
                <a:gd name="connsiteY16" fmla="*/ 291537 h 605592"/>
                <a:gd name="connsiteX17" fmla="*/ 359308 w 606569"/>
                <a:gd name="connsiteY17" fmla="*/ 277077 h 605592"/>
                <a:gd name="connsiteX18" fmla="*/ 287262 w 606569"/>
                <a:gd name="connsiteY18" fmla="*/ 170627 h 605592"/>
                <a:gd name="connsiteX19" fmla="*/ 337956 w 606569"/>
                <a:gd name="connsiteY19" fmla="*/ 217818 h 605592"/>
                <a:gd name="connsiteX20" fmla="*/ 280856 w 606569"/>
                <a:gd name="connsiteY20" fmla="*/ 305062 h 605592"/>
                <a:gd name="connsiteX21" fmla="*/ 267672 w 606569"/>
                <a:gd name="connsiteY21" fmla="*/ 317022 h 605592"/>
                <a:gd name="connsiteX22" fmla="*/ 267672 w 606569"/>
                <a:gd name="connsiteY22" fmla="*/ 317486 h 605592"/>
                <a:gd name="connsiteX23" fmla="*/ 341949 w 606569"/>
                <a:gd name="connsiteY23" fmla="*/ 317486 h 605592"/>
                <a:gd name="connsiteX24" fmla="*/ 341949 w 606569"/>
                <a:gd name="connsiteY24" fmla="*/ 335750 h 605592"/>
                <a:gd name="connsiteX25" fmla="*/ 236383 w 606569"/>
                <a:gd name="connsiteY25" fmla="*/ 335750 h 605592"/>
                <a:gd name="connsiteX26" fmla="*/ 236383 w 606569"/>
                <a:gd name="connsiteY26" fmla="*/ 322214 h 605592"/>
                <a:gd name="connsiteX27" fmla="*/ 253931 w 606569"/>
                <a:gd name="connsiteY27" fmla="*/ 305525 h 605592"/>
                <a:gd name="connsiteX28" fmla="*/ 315488 w 606569"/>
                <a:gd name="connsiteY28" fmla="*/ 220600 h 605592"/>
                <a:gd name="connsiteX29" fmla="*/ 282713 w 606569"/>
                <a:gd name="connsiteY29" fmla="*/ 188892 h 605592"/>
                <a:gd name="connsiteX30" fmla="*/ 247524 w 606569"/>
                <a:gd name="connsiteY30" fmla="*/ 202613 h 605592"/>
                <a:gd name="connsiteX31" fmla="*/ 240375 w 606569"/>
                <a:gd name="connsiteY31" fmla="*/ 187130 h 605592"/>
                <a:gd name="connsiteX32" fmla="*/ 287262 w 606569"/>
                <a:gd name="connsiteY32" fmla="*/ 170627 h 605592"/>
                <a:gd name="connsiteX33" fmla="*/ 89865 w 606569"/>
                <a:gd name="connsiteY33" fmla="*/ 102164 h 605592"/>
                <a:gd name="connsiteX34" fmla="*/ 75090 w 606569"/>
                <a:gd name="connsiteY34" fmla="*/ 106231 h 605592"/>
                <a:gd name="connsiteX35" fmla="*/ 42685 w 606569"/>
                <a:gd name="connsiteY35" fmla="*/ 131908 h 605592"/>
                <a:gd name="connsiteX36" fmla="*/ 25786 w 606569"/>
                <a:gd name="connsiteY36" fmla="*/ 167875 h 605592"/>
                <a:gd name="connsiteX37" fmla="*/ 139528 w 606569"/>
                <a:gd name="connsiteY37" fmla="*/ 418158 h 605592"/>
                <a:gd name="connsiteX38" fmla="*/ 374628 w 606569"/>
                <a:gd name="connsiteY38" fmla="*/ 580378 h 605592"/>
                <a:gd name="connsiteX39" fmla="*/ 405083 w 606569"/>
                <a:gd name="connsiteY39" fmla="*/ 571201 h 605592"/>
                <a:gd name="connsiteX40" fmla="*/ 437488 w 606569"/>
                <a:gd name="connsiteY40" fmla="*/ 545524 h 605592"/>
                <a:gd name="connsiteX41" fmla="*/ 441387 w 606569"/>
                <a:gd name="connsiteY41" fmla="*/ 522721 h 605592"/>
                <a:gd name="connsiteX42" fmla="*/ 379549 w 606569"/>
                <a:gd name="connsiteY42" fmla="*/ 447728 h 605592"/>
                <a:gd name="connsiteX43" fmla="*/ 355407 w 606569"/>
                <a:gd name="connsiteY43" fmla="*/ 446616 h 605592"/>
                <a:gd name="connsiteX44" fmla="*/ 301089 w 606569"/>
                <a:gd name="connsiteY44" fmla="*/ 464321 h 605592"/>
                <a:gd name="connsiteX45" fmla="*/ 171283 w 606569"/>
                <a:gd name="connsiteY45" fmla="*/ 393501 h 605592"/>
                <a:gd name="connsiteX46" fmla="*/ 125972 w 606569"/>
                <a:gd name="connsiteY46" fmla="*/ 265485 h 605592"/>
                <a:gd name="connsiteX47" fmla="*/ 157170 w 606569"/>
                <a:gd name="connsiteY47" fmla="*/ 205232 h 605592"/>
                <a:gd name="connsiteX48" fmla="*/ 160977 w 606569"/>
                <a:gd name="connsiteY48" fmla="*/ 182429 h 605592"/>
                <a:gd name="connsiteX49" fmla="*/ 99138 w 606569"/>
                <a:gd name="connsiteY49" fmla="*/ 107343 h 605592"/>
                <a:gd name="connsiteX50" fmla="*/ 89865 w 606569"/>
                <a:gd name="connsiteY50" fmla="*/ 102164 h 605592"/>
                <a:gd name="connsiteX51" fmla="*/ 323838 w 606569"/>
                <a:gd name="connsiteY51" fmla="*/ 25214 h 605592"/>
                <a:gd name="connsiteX52" fmla="*/ 132843 w 606569"/>
                <a:gd name="connsiteY52" fmla="*/ 108456 h 605592"/>
                <a:gd name="connsiteX53" fmla="*/ 180569 w 606569"/>
                <a:gd name="connsiteY53" fmla="*/ 166392 h 605592"/>
                <a:gd name="connsiteX54" fmla="*/ 172862 w 606569"/>
                <a:gd name="connsiteY54" fmla="*/ 224977 h 605592"/>
                <a:gd name="connsiteX55" fmla="*/ 151135 w 606569"/>
                <a:gd name="connsiteY55" fmla="*/ 268174 h 605592"/>
                <a:gd name="connsiteX56" fmla="*/ 190782 w 606569"/>
                <a:gd name="connsiteY56" fmla="*/ 377557 h 605592"/>
                <a:gd name="connsiteX57" fmla="*/ 301089 w 606569"/>
                <a:gd name="connsiteY57" fmla="*/ 439108 h 605592"/>
                <a:gd name="connsiteX58" fmla="*/ 339715 w 606569"/>
                <a:gd name="connsiteY58" fmla="*/ 426779 h 605592"/>
                <a:gd name="connsiteX59" fmla="*/ 399047 w 606569"/>
                <a:gd name="connsiteY59" fmla="*/ 431692 h 605592"/>
                <a:gd name="connsiteX60" fmla="*/ 452344 w 606569"/>
                <a:gd name="connsiteY60" fmla="*/ 496302 h 605592"/>
                <a:gd name="connsiteX61" fmla="*/ 581314 w 606569"/>
                <a:gd name="connsiteY61" fmla="*/ 277536 h 605592"/>
                <a:gd name="connsiteX62" fmla="*/ 581314 w 606569"/>
                <a:gd name="connsiteY62" fmla="*/ 275033 h 605592"/>
                <a:gd name="connsiteX63" fmla="*/ 539902 w 606569"/>
                <a:gd name="connsiteY63" fmla="*/ 275033 h 605592"/>
                <a:gd name="connsiteX64" fmla="*/ 539902 w 606569"/>
                <a:gd name="connsiteY64" fmla="*/ 249820 h 605592"/>
                <a:gd name="connsiteX65" fmla="*/ 579735 w 606569"/>
                <a:gd name="connsiteY65" fmla="*/ 249820 h 605592"/>
                <a:gd name="connsiteX66" fmla="*/ 368128 w 606569"/>
                <a:gd name="connsiteY66" fmla="*/ 29014 h 605592"/>
                <a:gd name="connsiteX67" fmla="*/ 368128 w 606569"/>
                <a:gd name="connsiteY67" fmla="*/ 65630 h 605592"/>
                <a:gd name="connsiteX68" fmla="*/ 342779 w 606569"/>
                <a:gd name="connsiteY68" fmla="*/ 65630 h 605592"/>
                <a:gd name="connsiteX69" fmla="*/ 342779 w 606569"/>
                <a:gd name="connsiteY69" fmla="*/ 25955 h 605592"/>
                <a:gd name="connsiteX70" fmla="*/ 323838 w 606569"/>
                <a:gd name="connsiteY70" fmla="*/ 25214 h 605592"/>
                <a:gd name="connsiteX71" fmla="*/ 323838 w 606569"/>
                <a:gd name="connsiteY71" fmla="*/ 0 h 605592"/>
                <a:gd name="connsiteX72" fmla="*/ 606569 w 606569"/>
                <a:gd name="connsiteY72" fmla="*/ 277536 h 605592"/>
                <a:gd name="connsiteX73" fmla="*/ 466921 w 606569"/>
                <a:gd name="connsiteY73" fmla="*/ 517066 h 605592"/>
                <a:gd name="connsiteX74" fmla="*/ 453272 w 606569"/>
                <a:gd name="connsiteY74" fmla="*/ 565269 h 605592"/>
                <a:gd name="connsiteX75" fmla="*/ 420774 w 606569"/>
                <a:gd name="connsiteY75" fmla="*/ 590946 h 605592"/>
                <a:gd name="connsiteX76" fmla="*/ 374628 w 606569"/>
                <a:gd name="connsiteY76" fmla="*/ 605592 h 605592"/>
                <a:gd name="connsiteX77" fmla="*/ 119937 w 606569"/>
                <a:gd name="connsiteY77" fmla="*/ 434195 h 605592"/>
                <a:gd name="connsiteX78" fmla="*/ 716 w 606569"/>
                <a:gd name="connsiteY78" fmla="*/ 165279 h 605592"/>
                <a:gd name="connsiteX79" fmla="*/ 26900 w 606569"/>
                <a:gd name="connsiteY79" fmla="*/ 112164 h 605592"/>
                <a:gd name="connsiteX80" fmla="*/ 59305 w 606569"/>
                <a:gd name="connsiteY80" fmla="*/ 86487 h 605592"/>
                <a:gd name="connsiteX81" fmla="*/ 116594 w 606569"/>
                <a:gd name="connsiteY81" fmla="*/ 88897 h 605592"/>
                <a:gd name="connsiteX82" fmla="*/ 323838 w 606569"/>
                <a:gd name="connsiteY82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6569" h="605592">
                  <a:moveTo>
                    <a:pt x="436183" y="194676"/>
                  </a:moveTo>
                  <a:cubicBezTo>
                    <a:pt x="431076" y="204130"/>
                    <a:pt x="426991" y="211175"/>
                    <a:pt x="422442" y="218590"/>
                  </a:cubicBezTo>
                  <a:lnTo>
                    <a:pt x="381962" y="273833"/>
                  </a:lnTo>
                  <a:lnTo>
                    <a:pt x="381962" y="274297"/>
                  </a:lnTo>
                  <a:lnTo>
                    <a:pt x="436183" y="274297"/>
                  </a:lnTo>
                  <a:lnTo>
                    <a:pt x="436183" y="220166"/>
                  </a:lnTo>
                  <a:cubicBezTo>
                    <a:pt x="436183" y="211638"/>
                    <a:pt x="436461" y="203111"/>
                    <a:pt x="436926" y="194676"/>
                  </a:cubicBezTo>
                  <a:close/>
                  <a:moveTo>
                    <a:pt x="433119" y="173450"/>
                  </a:moveTo>
                  <a:lnTo>
                    <a:pt x="457258" y="173450"/>
                  </a:lnTo>
                  <a:lnTo>
                    <a:pt x="457258" y="274297"/>
                  </a:lnTo>
                  <a:lnTo>
                    <a:pt x="480469" y="274297"/>
                  </a:lnTo>
                  <a:lnTo>
                    <a:pt x="480469" y="291537"/>
                  </a:lnTo>
                  <a:lnTo>
                    <a:pt x="457258" y="291537"/>
                  </a:lnTo>
                  <a:lnTo>
                    <a:pt x="457258" y="335750"/>
                  </a:lnTo>
                  <a:lnTo>
                    <a:pt x="436183" y="335750"/>
                  </a:lnTo>
                  <a:lnTo>
                    <a:pt x="436183" y="291537"/>
                  </a:lnTo>
                  <a:lnTo>
                    <a:pt x="359308" y="291537"/>
                  </a:lnTo>
                  <a:lnTo>
                    <a:pt x="359308" y="277077"/>
                  </a:lnTo>
                  <a:close/>
                  <a:moveTo>
                    <a:pt x="287262" y="170627"/>
                  </a:moveTo>
                  <a:cubicBezTo>
                    <a:pt x="322915" y="170627"/>
                    <a:pt x="337956" y="194640"/>
                    <a:pt x="337956" y="217818"/>
                  </a:cubicBezTo>
                  <a:cubicBezTo>
                    <a:pt x="337956" y="247858"/>
                    <a:pt x="315766" y="272056"/>
                    <a:pt x="280856" y="305062"/>
                  </a:cubicBezTo>
                  <a:lnTo>
                    <a:pt x="267672" y="317022"/>
                  </a:lnTo>
                  <a:lnTo>
                    <a:pt x="267672" y="317486"/>
                  </a:lnTo>
                  <a:lnTo>
                    <a:pt x="341949" y="317486"/>
                  </a:lnTo>
                  <a:lnTo>
                    <a:pt x="341949" y="335750"/>
                  </a:lnTo>
                  <a:lnTo>
                    <a:pt x="236383" y="335750"/>
                  </a:lnTo>
                  <a:lnTo>
                    <a:pt x="236383" y="322214"/>
                  </a:lnTo>
                  <a:lnTo>
                    <a:pt x="253931" y="305525"/>
                  </a:lnTo>
                  <a:cubicBezTo>
                    <a:pt x="296176" y="266029"/>
                    <a:pt x="315209" y="245076"/>
                    <a:pt x="315488" y="220600"/>
                  </a:cubicBezTo>
                  <a:cubicBezTo>
                    <a:pt x="315488" y="204097"/>
                    <a:pt x="307317" y="188892"/>
                    <a:pt x="282713" y="188892"/>
                  </a:cubicBezTo>
                  <a:cubicBezTo>
                    <a:pt x="267672" y="188892"/>
                    <a:pt x="255138" y="196402"/>
                    <a:pt x="247524" y="202613"/>
                  </a:cubicBezTo>
                  <a:lnTo>
                    <a:pt x="240375" y="187130"/>
                  </a:lnTo>
                  <a:cubicBezTo>
                    <a:pt x="251888" y="177673"/>
                    <a:pt x="268136" y="170627"/>
                    <a:pt x="287262" y="170627"/>
                  </a:cubicBezTo>
                  <a:close/>
                  <a:moveTo>
                    <a:pt x="89865" y="102164"/>
                  </a:moveTo>
                  <a:cubicBezTo>
                    <a:pt x="85675" y="101434"/>
                    <a:pt x="80568" y="102245"/>
                    <a:pt x="75090" y="106231"/>
                  </a:cubicBezTo>
                  <a:lnTo>
                    <a:pt x="42685" y="131908"/>
                  </a:lnTo>
                  <a:cubicBezTo>
                    <a:pt x="33214" y="139417"/>
                    <a:pt x="27550" y="151467"/>
                    <a:pt x="25786" y="167875"/>
                  </a:cubicBezTo>
                  <a:cubicBezTo>
                    <a:pt x="19472" y="227387"/>
                    <a:pt x="65155" y="327963"/>
                    <a:pt x="139528" y="418158"/>
                  </a:cubicBezTo>
                  <a:cubicBezTo>
                    <a:pt x="218173" y="513729"/>
                    <a:pt x="314831" y="580378"/>
                    <a:pt x="374628" y="580378"/>
                  </a:cubicBezTo>
                  <a:cubicBezTo>
                    <a:pt x="387162" y="580378"/>
                    <a:pt x="397469" y="577319"/>
                    <a:pt x="405083" y="571201"/>
                  </a:cubicBezTo>
                  <a:lnTo>
                    <a:pt x="437488" y="545524"/>
                  </a:lnTo>
                  <a:cubicBezTo>
                    <a:pt x="439438" y="543670"/>
                    <a:pt x="449651" y="535235"/>
                    <a:pt x="441387" y="522721"/>
                  </a:cubicBezTo>
                  <a:lnTo>
                    <a:pt x="379549" y="447728"/>
                  </a:lnTo>
                  <a:cubicBezTo>
                    <a:pt x="374256" y="441240"/>
                    <a:pt x="362835" y="440683"/>
                    <a:pt x="355407" y="446616"/>
                  </a:cubicBezTo>
                  <a:cubicBezTo>
                    <a:pt x="340736" y="458203"/>
                    <a:pt x="321981" y="464321"/>
                    <a:pt x="301089" y="464321"/>
                  </a:cubicBezTo>
                  <a:cubicBezTo>
                    <a:pt x="256985" y="464414"/>
                    <a:pt x="207310" y="437254"/>
                    <a:pt x="171283" y="393501"/>
                  </a:cubicBezTo>
                  <a:cubicBezTo>
                    <a:pt x="138600" y="353919"/>
                    <a:pt x="121701" y="305994"/>
                    <a:pt x="125972" y="265485"/>
                  </a:cubicBezTo>
                  <a:cubicBezTo>
                    <a:pt x="128758" y="240086"/>
                    <a:pt x="139436" y="219229"/>
                    <a:pt x="157170" y="205232"/>
                  </a:cubicBezTo>
                  <a:cubicBezTo>
                    <a:pt x="161070" y="202080"/>
                    <a:pt x="168684" y="192811"/>
                    <a:pt x="160977" y="182429"/>
                  </a:cubicBezTo>
                  <a:lnTo>
                    <a:pt x="99138" y="107343"/>
                  </a:lnTo>
                  <a:cubicBezTo>
                    <a:pt x="97328" y="105165"/>
                    <a:pt x="94055" y="102894"/>
                    <a:pt x="89865" y="102164"/>
                  </a:cubicBezTo>
                  <a:close/>
                  <a:moveTo>
                    <a:pt x="323838" y="25214"/>
                  </a:moveTo>
                  <a:cubicBezTo>
                    <a:pt x="250764" y="25214"/>
                    <a:pt x="181683" y="55433"/>
                    <a:pt x="132843" y="108456"/>
                  </a:cubicBezTo>
                  <a:lnTo>
                    <a:pt x="180569" y="166392"/>
                  </a:lnTo>
                  <a:cubicBezTo>
                    <a:pt x="200160" y="191513"/>
                    <a:pt x="183911" y="215892"/>
                    <a:pt x="172862" y="224977"/>
                  </a:cubicBezTo>
                  <a:cubicBezTo>
                    <a:pt x="160791" y="234895"/>
                    <a:pt x="153085" y="249634"/>
                    <a:pt x="151135" y="268174"/>
                  </a:cubicBezTo>
                  <a:cubicBezTo>
                    <a:pt x="147514" y="302101"/>
                    <a:pt x="162370" y="342980"/>
                    <a:pt x="190782" y="377557"/>
                  </a:cubicBezTo>
                  <a:cubicBezTo>
                    <a:pt x="222166" y="415563"/>
                    <a:pt x="264413" y="439108"/>
                    <a:pt x="301089" y="439108"/>
                  </a:cubicBezTo>
                  <a:cubicBezTo>
                    <a:pt x="316410" y="439108"/>
                    <a:pt x="329037" y="434473"/>
                    <a:pt x="339715" y="426779"/>
                  </a:cubicBezTo>
                  <a:cubicBezTo>
                    <a:pt x="367571" y="406849"/>
                    <a:pt x="389762" y="421402"/>
                    <a:pt x="399047" y="431692"/>
                  </a:cubicBezTo>
                  <a:lnTo>
                    <a:pt x="452344" y="496302"/>
                  </a:lnTo>
                  <a:cubicBezTo>
                    <a:pt x="532103" y="451251"/>
                    <a:pt x="581314" y="368287"/>
                    <a:pt x="581314" y="277536"/>
                  </a:cubicBezTo>
                  <a:cubicBezTo>
                    <a:pt x="581314" y="276702"/>
                    <a:pt x="581314" y="275868"/>
                    <a:pt x="581314" y="275033"/>
                  </a:cubicBezTo>
                  <a:lnTo>
                    <a:pt x="539902" y="275033"/>
                  </a:lnTo>
                  <a:lnTo>
                    <a:pt x="539902" y="249820"/>
                  </a:lnTo>
                  <a:lnTo>
                    <a:pt x="579735" y="249820"/>
                  </a:lnTo>
                  <a:cubicBezTo>
                    <a:pt x="567200" y="138026"/>
                    <a:pt x="479921" y="48017"/>
                    <a:pt x="368128" y="29014"/>
                  </a:cubicBezTo>
                  <a:lnTo>
                    <a:pt x="368128" y="65630"/>
                  </a:lnTo>
                  <a:lnTo>
                    <a:pt x="342779" y="65630"/>
                  </a:lnTo>
                  <a:lnTo>
                    <a:pt x="342779" y="25955"/>
                  </a:lnTo>
                  <a:cubicBezTo>
                    <a:pt x="336558" y="25492"/>
                    <a:pt x="330244" y="25214"/>
                    <a:pt x="323838" y="25214"/>
                  </a:cubicBezTo>
                  <a:close/>
                  <a:moveTo>
                    <a:pt x="323838" y="0"/>
                  </a:moveTo>
                  <a:cubicBezTo>
                    <a:pt x="479735" y="0"/>
                    <a:pt x="606569" y="124492"/>
                    <a:pt x="606569" y="277536"/>
                  </a:cubicBezTo>
                  <a:cubicBezTo>
                    <a:pt x="606569" y="376630"/>
                    <a:pt x="553458" y="467195"/>
                    <a:pt x="466921" y="517066"/>
                  </a:cubicBezTo>
                  <a:cubicBezTo>
                    <a:pt x="476485" y="539499"/>
                    <a:pt x="462093" y="559151"/>
                    <a:pt x="453272" y="565269"/>
                  </a:cubicBezTo>
                  <a:lnTo>
                    <a:pt x="420774" y="590946"/>
                  </a:lnTo>
                  <a:cubicBezTo>
                    <a:pt x="408611" y="600679"/>
                    <a:pt x="393012" y="605592"/>
                    <a:pt x="374628" y="605592"/>
                  </a:cubicBezTo>
                  <a:cubicBezTo>
                    <a:pt x="306753" y="605592"/>
                    <a:pt x="204431" y="536718"/>
                    <a:pt x="119937" y="434195"/>
                  </a:cubicBezTo>
                  <a:cubicBezTo>
                    <a:pt x="40364" y="337604"/>
                    <a:pt x="-6433" y="232022"/>
                    <a:pt x="716" y="165279"/>
                  </a:cubicBezTo>
                  <a:cubicBezTo>
                    <a:pt x="3130" y="141827"/>
                    <a:pt x="12044" y="124029"/>
                    <a:pt x="26900" y="112164"/>
                  </a:cubicBezTo>
                  <a:lnTo>
                    <a:pt x="59305" y="86487"/>
                  </a:lnTo>
                  <a:cubicBezTo>
                    <a:pt x="84468" y="67854"/>
                    <a:pt x="107216" y="79163"/>
                    <a:pt x="116594" y="88897"/>
                  </a:cubicBezTo>
                  <a:cubicBezTo>
                    <a:pt x="170076" y="32259"/>
                    <a:pt x="244821" y="0"/>
                    <a:pt x="3238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85FF8A5-A120-F0B3-780E-27B4B4F90708}"/>
              </a:ext>
            </a:extLst>
          </p:cNvPr>
          <p:cNvGrpSpPr/>
          <p:nvPr/>
        </p:nvGrpSpPr>
        <p:grpSpPr>
          <a:xfrm>
            <a:off x="6800850" y="2397129"/>
            <a:ext cx="762000" cy="762000"/>
            <a:chOff x="3829050" y="2534266"/>
            <a:chExt cx="762000" cy="7620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649F844-40CB-FA3C-5AE7-D99313A7A0EF}"/>
                </a:ext>
              </a:extLst>
            </p:cNvPr>
            <p:cNvSpPr/>
            <p:nvPr/>
          </p:nvSpPr>
          <p:spPr>
            <a:xfrm>
              <a:off x="3829050" y="2534266"/>
              <a:ext cx="762000" cy="762000"/>
            </a:xfrm>
            <a:prstGeom prst="ellipse">
              <a:avLst/>
            </a:prstGeom>
            <a:solidFill>
              <a:srgbClr val="A3B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9">
              <a:extLst>
                <a:ext uri="{FF2B5EF4-FFF2-40B4-BE49-F238E27FC236}">
                  <a16:creationId xmlns:a16="http://schemas.microsoft.com/office/drawing/2014/main" id="{DF34182B-7A98-DAE5-882F-321CF644DE45}"/>
                </a:ext>
              </a:extLst>
            </p:cNvPr>
            <p:cNvSpPr/>
            <p:nvPr/>
          </p:nvSpPr>
          <p:spPr>
            <a:xfrm>
              <a:off x="4028459" y="2744940"/>
              <a:ext cx="363182" cy="340651"/>
            </a:xfrm>
            <a:custGeom>
              <a:avLst/>
              <a:gdLst>
                <a:gd name="connsiteX0" fmla="*/ 258582 w 606298"/>
                <a:gd name="connsiteY0" fmla="*/ 455598 h 568686"/>
                <a:gd name="connsiteX1" fmla="*/ 303149 w 606298"/>
                <a:gd name="connsiteY1" fmla="*/ 490637 h 568686"/>
                <a:gd name="connsiteX2" fmla="*/ 347716 w 606298"/>
                <a:gd name="connsiteY2" fmla="*/ 455598 h 568686"/>
                <a:gd name="connsiteX3" fmla="*/ 311784 w 606298"/>
                <a:gd name="connsiteY3" fmla="*/ 456896 h 568686"/>
                <a:gd name="connsiteX4" fmla="*/ 294607 w 606298"/>
                <a:gd name="connsiteY4" fmla="*/ 456896 h 568686"/>
                <a:gd name="connsiteX5" fmla="*/ 258582 w 606298"/>
                <a:gd name="connsiteY5" fmla="*/ 455598 h 568686"/>
                <a:gd name="connsiteX6" fmla="*/ 482810 w 606298"/>
                <a:gd name="connsiteY6" fmla="*/ 426955 h 568686"/>
                <a:gd name="connsiteX7" fmla="*/ 402311 w 606298"/>
                <a:gd name="connsiteY7" fmla="*/ 449202 h 568686"/>
                <a:gd name="connsiteX8" fmla="*/ 391633 w 606298"/>
                <a:gd name="connsiteY8" fmla="*/ 460233 h 568686"/>
                <a:gd name="connsiteX9" fmla="*/ 333696 w 606298"/>
                <a:gd name="connsiteY9" fmla="*/ 510752 h 568686"/>
                <a:gd name="connsiteX10" fmla="*/ 407603 w 606298"/>
                <a:gd name="connsiteY10" fmla="*/ 533647 h 568686"/>
                <a:gd name="connsiteX11" fmla="*/ 445578 w 606298"/>
                <a:gd name="connsiteY11" fmla="*/ 523358 h 568686"/>
                <a:gd name="connsiteX12" fmla="*/ 482810 w 606298"/>
                <a:gd name="connsiteY12" fmla="*/ 426955 h 568686"/>
                <a:gd name="connsiteX13" fmla="*/ 123488 w 606298"/>
                <a:gd name="connsiteY13" fmla="*/ 426955 h 568686"/>
                <a:gd name="connsiteX14" fmla="*/ 160720 w 606298"/>
                <a:gd name="connsiteY14" fmla="*/ 523358 h 568686"/>
                <a:gd name="connsiteX15" fmla="*/ 198788 w 606298"/>
                <a:gd name="connsiteY15" fmla="*/ 533647 h 568686"/>
                <a:gd name="connsiteX16" fmla="*/ 272602 w 606298"/>
                <a:gd name="connsiteY16" fmla="*/ 510752 h 568686"/>
                <a:gd name="connsiteX17" fmla="*/ 214665 w 606298"/>
                <a:gd name="connsiteY17" fmla="*/ 460233 h 568686"/>
                <a:gd name="connsiteX18" fmla="*/ 204080 w 606298"/>
                <a:gd name="connsiteY18" fmla="*/ 449202 h 568686"/>
                <a:gd name="connsiteX19" fmla="*/ 123488 w 606298"/>
                <a:gd name="connsiteY19" fmla="*/ 426955 h 568686"/>
                <a:gd name="connsiteX20" fmla="*/ 469069 w 606298"/>
                <a:gd name="connsiteY20" fmla="*/ 346681 h 568686"/>
                <a:gd name="connsiteX21" fmla="*/ 450777 w 606298"/>
                <a:gd name="connsiteY21" fmla="*/ 374953 h 568686"/>
                <a:gd name="connsiteX22" fmla="*/ 449292 w 606298"/>
                <a:gd name="connsiteY22" fmla="*/ 377178 h 568686"/>
                <a:gd name="connsiteX23" fmla="*/ 425523 w 606298"/>
                <a:gd name="connsiteY23" fmla="*/ 409250 h 568686"/>
                <a:gd name="connsiteX24" fmla="*/ 479189 w 606298"/>
                <a:gd name="connsiteY24" fmla="*/ 391360 h 568686"/>
                <a:gd name="connsiteX25" fmla="*/ 469069 w 606298"/>
                <a:gd name="connsiteY25" fmla="*/ 346681 h 568686"/>
                <a:gd name="connsiteX26" fmla="*/ 137229 w 606298"/>
                <a:gd name="connsiteY26" fmla="*/ 346681 h 568686"/>
                <a:gd name="connsiteX27" fmla="*/ 127109 w 606298"/>
                <a:gd name="connsiteY27" fmla="*/ 391360 h 568686"/>
                <a:gd name="connsiteX28" fmla="*/ 180868 w 606298"/>
                <a:gd name="connsiteY28" fmla="*/ 409250 h 568686"/>
                <a:gd name="connsiteX29" fmla="*/ 157006 w 606298"/>
                <a:gd name="connsiteY29" fmla="*/ 377178 h 568686"/>
                <a:gd name="connsiteX30" fmla="*/ 155521 w 606298"/>
                <a:gd name="connsiteY30" fmla="*/ 375046 h 568686"/>
                <a:gd name="connsiteX31" fmla="*/ 137229 w 606298"/>
                <a:gd name="connsiteY31" fmla="*/ 346681 h 568686"/>
                <a:gd name="connsiteX32" fmla="*/ 303114 w 606298"/>
                <a:gd name="connsiteY32" fmla="*/ 237523 h 568686"/>
                <a:gd name="connsiteX33" fmla="*/ 350005 w 606298"/>
                <a:gd name="connsiteY33" fmla="*/ 284343 h 568686"/>
                <a:gd name="connsiteX34" fmla="*/ 303114 w 606298"/>
                <a:gd name="connsiteY34" fmla="*/ 331163 h 568686"/>
                <a:gd name="connsiteX35" fmla="*/ 256223 w 606298"/>
                <a:gd name="connsiteY35" fmla="*/ 284343 h 568686"/>
                <a:gd name="connsiteX36" fmla="*/ 303114 w 606298"/>
                <a:gd name="connsiteY36" fmla="*/ 237523 h 568686"/>
                <a:gd name="connsiteX37" fmla="*/ 517257 w 606298"/>
                <a:gd name="connsiteY37" fmla="*/ 210604 h 568686"/>
                <a:gd name="connsiteX38" fmla="*/ 516792 w 606298"/>
                <a:gd name="connsiteY38" fmla="*/ 213292 h 568686"/>
                <a:gd name="connsiteX39" fmla="*/ 490888 w 606298"/>
                <a:gd name="connsiteY39" fmla="*/ 303392 h 568686"/>
                <a:gd name="connsiteX40" fmla="*/ 511500 w 606298"/>
                <a:gd name="connsiteY40" fmla="*/ 374953 h 568686"/>
                <a:gd name="connsiteX41" fmla="*/ 572130 w 606298"/>
                <a:gd name="connsiteY41" fmla="*/ 290971 h 568686"/>
                <a:gd name="connsiteX42" fmla="*/ 517257 w 606298"/>
                <a:gd name="connsiteY42" fmla="*/ 210604 h 568686"/>
                <a:gd name="connsiteX43" fmla="*/ 89041 w 606298"/>
                <a:gd name="connsiteY43" fmla="*/ 210604 h 568686"/>
                <a:gd name="connsiteX44" fmla="*/ 34168 w 606298"/>
                <a:gd name="connsiteY44" fmla="*/ 290971 h 568686"/>
                <a:gd name="connsiteX45" fmla="*/ 94798 w 606298"/>
                <a:gd name="connsiteY45" fmla="*/ 374953 h 568686"/>
                <a:gd name="connsiteX46" fmla="*/ 115410 w 606298"/>
                <a:gd name="connsiteY46" fmla="*/ 303392 h 568686"/>
                <a:gd name="connsiteX47" fmla="*/ 89506 w 606298"/>
                <a:gd name="connsiteY47" fmla="*/ 213292 h 568686"/>
                <a:gd name="connsiteX48" fmla="*/ 419952 w 606298"/>
                <a:gd name="connsiteY48" fmla="*/ 171487 h 568686"/>
                <a:gd name="connsiteX49" fmla="*/ 438893 w 606298"/>
                <a:gd name="connsiteY49" fmla="*/ 199666 h 568686"/>
                <a:gd name="connsiteX50" fmla="*/ 470833 w 606298"/>
                <a:gd name="connsiteY50" fmla="*/ 256952 h 568686"/>
                <a:gd name="connsiteX51" fmla="*/ 484017 w 606298"/>
                <a:gd name="connsiteY51" fmla="*/ 200407 h 568686"/>
                <a:gd name="connsiteX52" fmla="*/ 484946 w 606298"/>
                <a:gd name="connsiteY52" fmla="*/ 193085 h 568686"/>
                <a:gd name="connsiteX53" fmla="*/ 419952 w 606298"/>
                <a:gd name="connsiteY53" fmla="*/ 171487 h 568686"/>
                <a:gd name="connsiteX54" fmla="*/ 186346 w 606298"/>
                <a:gd name="connsiteY54" fmla="*/ 171487 h 568686"/>
                <a:gd name="connsiteX55" fmla="*/ 121352 w 606298"/>
                <a:gd name="connsiteY55" fmla="*/ 193085 h 568686"/>
                <a:gd name="connsiteX56" fmla="*/ 122281 w 606298"/>
                <a:gd name="connsiteY56" fmla="*/ 200407 h 568686"/>
                <a:gd name="connsiteX57" fmla="*/ 135465 w 606298"/>
                <a:gd name="connsiteY57" fmla="*/ 256952 h 568686"/>
                <a:gd name="connsiteX58" fmla="*/ 167405 w 606298"/>
                <a:gd name="connsiteY58" fmla="*/ 199666 h 568686"/>
                <a:gd name="connsiteX59" fmla="*/ 186346 w 606298"/>
                <a:gd name="connsiteY59" fmla="*/ 171487 h 568686"/>
                <a:gd name="connsiteX60" fmla="*/ 303149 w 606298"/>
                <a:gd name="connsiteY60" fmla="*/ 159459 h 568686"/>
                <a:gd name="connsiteX61" fmla="*/ 236113 w 606298"/>
                <a:gd name="connsiteY61" fmla="*/ 162866 h 568686"/>
                <a:gd name="connsiteX62" fmla="*/ 196559 w 606298"/>
                <a:gd name="connsiteY62" fmla="*/ 218020 h 568686"/>
                <a:gd name="connsiteX63" fmla="*/ 153385 w 606298"/>
                <a:gd name="connsiteY63" fmla="*/ 301260 h 568686"/>
                <a:gd name="connsiteX64" fmla="*/ 184118 w 606298"/>
                <a:gd name="connsiteY64" fmla="*/ 356321 h 568686"/>
                <a:gd name="connsiteX65" fmla="*/ 222835 w 606298"/>
                <a:gd name="connsiteY65" fmla="*/ 406284 h 568686"/>
                <a:gd name="connsiteX66" fmla="*/ 227385 w 606298"/>
                <a:gd name="connsiteY66" fmla="*/ 411104 h 568686"/>
                <a:gd name="connsiteX67" fmla="*/ 234813 w 606298"/>
                <a:gd name="connsiteY67" fmla="*/ 419169 h 568686"/>
                <a:gd name="connsiteX68" fmla="*/ 294607 w 606298"/>
                <a:gd name="connsiteY68" fmla="*/ 422691 h 568686"/>
                <a:gd name="connsiteX69" fmla="*/ 311784 w 606298"/>
                <a:gd name="connsiteY69" fmla="*/ 422691 h 568686"/>
                <a:gd name="connsiteX70" fmla="*/ 371485 w 606298"/>
                <a:gd name="connsiteY70" fmla="*/ 419169 h 568686"/>
                <a:gd name="connsiteX71" fmla="*/ 378913 w 606298"/>
                <a:gd name="connsiteY71" fmla="*/ 411104 h 568686"/>
                <a:gd name="connsiteX72" fmla="*/ 383463 w 606298"/>
                <a:gd name="connsiteY72" fmla="*/ 406284 h 568686"/>
                <a:gd name="connsiteX73" fmla="*/ 422273 w 606298"/>
                <a:gd name="connsiteY73" fmla="*/ 356321 h 568686"/>
                <a:gd name="connsiteX74" fmla="*/ 452913 w 606298"/>
                <a:gd name="connsiteY74" fmla="*/ 301260 h 568686"/>
                <a:gd name="connsiteX75" fmla="*/ 409831 w 606298"/>
                <a:gd name="connsiteY75" fmla="*/ 218020 h 568686"/>
                <a:gd name="connsiteX76" fmla="*/ 370185 w 606298"/>
                <a:gd name="connsiteY76" fmla="*/ 162866 h 568686"/>
                <a:gd name="connsiteX77" fmla="*/ 303149 w 606298"/>
                <a:gd name="connsiteY77" fmla="*/ 159459 h 568686"/>
                <a:gd name="connsiteX78" fmla="*/ 303149 w 606298"/>
                <a:gd name="connsiteY78" fmla="*/ 95754 h 568686"/>
                <a:gd name="connsiteX79" fmla="*/ 269631 w 606298"/>
                <a:gd name="connsiteY79" fmla="*/ 125788 h 568686"/>
                <a:gd name="connsiteX80" fmla="*/ 336667 w 606298"/>
                <a:gd name="connsiteY80" fmla="*/ 125788 h 568686"/>
                <a:gd name="connsiteX81" fmla="*/ 303149 w 606298"/>
                <a:gd name="connsiteY81" fmla="*/ 95754 h 568686"/>
                <a:gd name="connsiteX82" fmla="*/ 413453 w 606298"/>
                <a:gd name="connsiteY82" fmla="*/ 34112 h 568686"/>
                <a:gd name="connsiteX83" fmla="*/ 326454 w 606298"/>
                <a:gd name="connsiteY83" fmla="*/ 70078 h 568686"/>
                <a:gd name="connsiteX84" fmla="*/ 388012 w 606298"/>
                <a:gd name="connsiteY84" fmla="*/ 130608 h 568686"/>
                <a:gd name="connsiteX85" fmla="*/ 490424 w 606298"/>
                <a:gd name="connsiteY85" fmla="*/ 158138 h 568686"/>
                <a:gd name="connsiteX86" fmla="*/ 490424 w 606298"/>
                <a:gd name="connsiteY86" fmla="*/ 156933 h 568686"/>
                <a:gd name="connsiteX87" fmla="*/ 453841 w 606298"/>
                <a:gd name="connsiteY87" fmla="*/ 45143 h 568686"/>
                <a:gd name="connsiteX88" fmla="*/ 413453 w 606298"/>
                <a:gd name="connsiteY88" fmla="*/ 34112 h 568686"/>
                <a:gd name="connsiteX89" fmla="*/ 192845 w 606298"/>
                <a:gd name="connsiteY89" fmla="*/ 34112 h 568686"/>
                <a:gd name="connsiteX90" fmla="*/ 152549 w 606298"/>
                <a:gd name="connsiteY90" fmla="*/ 45143 h 568686"/>
                <a:gd name="connsiteX91" fmla="*/ 115874 w 606298"/>
                <a:gd name="connsiteY91" fmla="*/ 156933 h 568686"/>
                <a:gd name="connsiteX92" fmla="*/ 115967 w 606298"/>
                <a:gd name="connsiteY92" fmla="*/ 158138 h 568686"/>
                <a:gd name="connsiteX93" fmla="*/ 218286 w 606298"/>
                <a:gd name="connsiteY93" fmla="*/ 130608 h 568686"/>
                <a:gd name="connsiteX94" fmla="*/ 279937 w 606298"/>
                <a:gd name="connsiteY94" fmla="*/ 70078 h 568686"/>
                <a:gd name="connsiteX95" fmla="*/ 192845 w 606298"/>
                <a:gd name="connsiteY95" fmla="*/ 34112 h 568686"/>
                <a:gd name="connsiteX96" fmla="*/ 192845 w 606298"/>
                <a:gd name="connsiteY96" fmla="*/ 0 h 568686"/>
                <a:gd name="connsiteX97" fmla="*/ 303149 w 606298"/>
                <a:gd name="connsiteY97" fmla="*/ 44494 h 568686"/>
                <a:gd name="connsiteX98" fmla="*/ 413453 w 606298"/>
                <a:gd name="connsiteY98" fmla="*/ 0 h 568686"/>
                <a:gd name="connsiteX99" fmla="*/ 472411 w 606298"/>
                <a:gd name="connsiteY99" fmla="*/ 16500 h 568686"/>
                <a:gd name="connsiteX100" fmla="*/ 515214 w 606298"/>
                <a:gd name="connsiteY100" fmla="*/ 78050 h 568686"/>
                <a:gd name="connsiteX101" fmla="*/ 524127 w 606298"/>
                <a:gd name="connsiteY101" fmla="*/ 167964 h 568686"/>
                <a:gd name="connsiteX102" fmla="*/ 524127 w 606298"/>
                <a:gd name="connsiteY102" fmla="*/ 174824 h 568686"/>
                <a:gd name="connsiteX103" fmla="*/ 606298 w 606298"/>
                <a:gd name="connsiteY103" fmla="*/ 290971 h 568686"/>
                <a:gd name="connsiteX104" fmla="*/ 516607 w 606298"/>
                <a:gd name="connsiteY104" fmla="*/ 411382 h 568686"/>
                <a:gd name="connsiteX105" fmla="*/ 516792 w 606298"/>
                <a:gd name="connsiteY105" fmla="*/ 413792 h 568686"/>
                <a:gd name="connsiteX106" fmla="*/ 464519 w 606298"/>
                <a:gd name="connsiteY106" fmla="*/ 553299 h 568686"/>
                <a:gd name="connsiteX107" fmla="*/ 408903 w 606298"/>
                <a:gd name="connsiteY107" fmla="*/ 568686 h 568686"/>
                <a:gd name="connsiteX108" fmla="*/ 303149 w 606298"/>
                <a:gd name="connsiteY108" fmla="*/ 532628 h 568686"/>
                <a:gd name="connsiteX109" fmla="*/ 197395 w 606298"/>
                <a:gd name="connsiteY109" fmla="*/ 568686 h 568686"/>
                <a:gd name="connsiteX110" fmla="*/ 141779 w 606298"/>
                <a:gd name="connsiteY110" fmla="*/ 553299 h 568686"/>
                <a:gd name="connsiteX111" fmla="*/ 89506 w 606298"/>
                <a:gd name="connsiteY111" fmla="*/ 413700 h 568686"/>
                <a:gd name="connsiteX112" fmla="*/ 89784 w 606298"/>
                <a:gd name="connsiteY112" fmla="*/ 411382 h 568686"/>
                <a:gd name="connsiteX113" fmla="*/ 0 w 606298"/>
                <a:gd name="connsiteY113" fmla="*/ 290971 h 568686"/>
                <a:gd name="connsiteX114" fmla="*/ 82171 w 606298"/>
                <a:gd name="connsiteY114" fmla="*/ 174824 h 568686"/>
                <a:gd name="connsiteX115" fmla="*/ 82171 w 606298"/>
                <a:gd name="connsiteY115" fmla="*/ 167964 h 568686"/>
                <a:gd name="connsiteX116" fmla="*/ 91084 w 606298"/>
                <a:gd name="connsiteY116" fmla="*/ 78050 h 568686"/>
                <a:gd name="connsiteX117" fmla="*/ 133887 w 606298"/>
                <a:gd name="connsiteY117" fmla="*/ 16500 h 568686"/>
                <a:gd name="connsiteX118" fmla="*/ 192845 w 606298"/>
                <a:gd name="connsiteY118" fmla="*/ 0 h 56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6298" h="568686">
                  <a:moveTo>
                    <a:pt x="258582" y="455598"/>
                  </a:moveTo>
                  <a:cubicBezTo>
                    <a:pt x="273159" y="469039"/>
                    <a:pt x="288200" y="480811"/>
                    <a:pt x="303149" y="490637"/>
                  </a:cubicBezTo>
                  <a:cubicBezTo>
                    <a:pt x="318190" y="480811"/>
                    <a:pt x="333139" y="469039"/>
                    <a:pt x="347716" y="455598"/>
                  </a:cubicBezTo>
                  <a:cubicBezTo>
                    <a:pt x="335274" y="456432"/>
                    <a:pt x="323483" y="456896"/>
                    <a:pt x="311784" y="456896"/>
                  </a:cubicBezTo>
                  <a:lnTo>
                    <a:pt x="294607" y="456896"/>
                  </a:lnTo>
                  <a:cubicBezTo>
                    <a:pt x="282908" y="456896"/>
                    <a:pt x="271024" y="456432"/>
                    <a:pt x="258582" y="455598"/>
                  </a:cubicBezTo>
                  <a:close/>
                  <a:moveTo>
                    <a:pt x="482810" y="426955"/>
                  </a:moveTo>
                  <a:cubicBezTo>
                    <a:pt x="458020" y="436688"/>
                    <a:pt x="431001" y="444104"/>
                    <a:pt x="402311" y="449202"/>
                  </a:cubicBezTo>
                  <a:lnTo>
                    <a:pt x="391633" y="460233"/>
                  </a:lnTo>
                  <a:cubicBezTo>
                    <a:pt x="373249" y="479421"/>
                    <a:pt x="353751" y="496384"/>
                    <a:pt x="333696" y="510752"/>
                  </a:cubicBezTo>
                  <a:cubicBezTo>
                    <a:pt x="360436" y="525768"/>
                    <a:pt x="385877" y="533647"/>
                    <a:pt x="407603" y="533647"/>
                  </a:cubicBezTo>
                  <a:cubicBezTo>
                    <a:pt x="421995" y="533647"/>
                    <a:pt x="434808" y="530218"/>
                    <a:pt x="445578" y="523358"/>
                  </a:cubicBezTo>
                  <a:cubicBezTo>
                    <a:pt x="470833" y="507507"/>
                    <a:pt x="484017" y="473303"/>
                    <a:pt x="482810" y="426955"/>
                  </a:cubicBezTo>
                  <a:close/>
                  <a:moveTo>
                    <a:pt x="123488" y="426955"/>
                  </a:moveTo>
                  <a:cubicBezTo>
                    <a:pt x="122281" y="473303"/>
                    <a:pt x="135465" y="507507"/>
                    <a:pt x="160720" y="523358"/>
                  </a:cubicBezTo>
                  <a:cubicBezTo>
                    <a:pt x="171490" y="530218"/>
                    <a:pt x="184303" y="533647"/>
                    <a:pt x="198788" y="533647"/>
                  </a:cubicBezTo>
                  <a:cubicBezTo>
                    <a:pt x="220421" y="533647"/>
                    <a:pt x="245862" y="525768"/>
                    <a:pt x="272602" y="510752"/>
                  </a:cubicBezTo>
                  <a:cubicBezTo>
                    <a:pt x="252547" y="496384"/>
                    <a:pt x="233142" y="479421"/>
                    <a:pt x="214665" y="460233"/>
                  </a:cubicBezTo>
                  <a:lnTo>
                    <a:pt x="204080" y="449202"/>
                  </a:lnTo>
                  <a:cubicBezTo>
                    <a:pt x="175297" y="444104"/>
                    <a:pt x="148278" y="436688"/>
                    <a:pt x="123488" y="426955"/>
                  </a:cubicBezTo>
                  <a:close/>
                  <a:moveTo>
                    <a:pt x="469069" y="346681"/>
                  </a:moveTo>
                  <a:cubicBezTo>
                    <a:pt x="463591" y="356043"/>
                    <a:pt x="457555" y="365313"/>
                    <a:pt x="450777" y="374953"/>
                  </a:cubicBezTo>
                  <a:lnTo>
                    <a:pt x="449292" y="377178"/>
                  </a:lnTo>
                  <a:cubicBezTo>
                    <a:pt x="437686" y="393770"/>
                    <a:pt x="434529" y="398405"/>
                    <a:pt x="425523" y="409250"/>
                  </a:cubicBezTo>
                  <a:cubicBezTo>
                    <a:pt x="444464" y="404523"/>
                    <a:pt x="462476" y="398497"/>
                    <a:pt x="479189" y="391360"/>
                  </a:cubicBezTo>
                  <a:cubicBezTo>
                    <a:pt x="476961" y="376992"/>
                    <a:pt x="473525" y="361976"/>
                    <a:pt x="469069" y="346681"/>
                  </a:cubicBezTo>
                  <a:close/>
                  <a:moveTo>
                    <a:pt x="137229" y="346681"/>
                  </a:moveTo>
                  <a:cubicBezTo>
                    <a:pt x="132773" y="361976"/>
                    <a:pt x="129337" y="376992"/>
                    <a:pt x="127109" y="391360"/>
                  </a:cubicBezTo>
                  <a:cubicBezTo>
                    <a:pt x="143822" y="398497"/>
                    <a:pt x="161834" y="404523"/>
                    <a:pt x="180868" y="409250"/>
                  </a:cubicBezTo>
                  <a:cubicBezTo>
                    <a:pt x="171769" y="398312"/>
                    <a:pt x="168426" y="393492"/>
                    <a:pt x="157006" y="377178"/>
                  </a:cubicBezTo>
                  <a:lnTo>
                    <a:pt x="155521" y="375046"/>
                  </a:lnTo>
                  <a:cubicBezTo>
                    <a:pt x="148743" y="365313"/>
                    <a:pt x="142800" y="356043"/>
                    <a:pt x="137229" y="346681"/>
                  </a:cubicBezTo>
                  <a:close/>
                  <a:moveTo>
                    <a:pt x="303114" y="237523"/>
                  </a:moveTo>
                  <a:cubicBezTo>
                    <a:pt x="329011" y="237523"/>
                    <a:pt x="350005" y="258485"/>
                    <a:pt x="350005" y="284343"/>
                  </a:cubicBezTo>
                  <a:cubicBezTo>
                    <a:pt x="350005" y="310201"/>
                    <a:pt x="329011" y="331163"/>
                    <a:pt x="303114" y="331163"/>
                  </a:cubicBezTo>
                  <a:cubicBezTo>
                    <a:pt x="277217" y="331163"/>
                    <a:pt x="256223" y="310201"/>
                    <a:pt x="256223" y="284343"/>
                  </a:cubicBezTo>
                  <a:cubicBezTo>
                    <a:pt x="256223" y="258485"/>
                    <a:pt x="277217" y="237523"/>
                    <a:pt x="303114" y="237523"/>
                  </a:cubicBezTo>
                  <a:close/>
                  <a:moveTo>
                    <a:pt x="517257" y="210604"/>
                  </a:moveTo>
                  <a:lnTo>
                    <a:pt x="516792" y="213292"/>
                  </a:lnTo>
                  <a:cubicBezTo>
                    <a:pt x="511593" y="245550"/>
                    <a:pt x="503144" y="275027"/>
                    <a:pt x="490888" y="303392"/>
                  </a:cubicBezTo>
                  <a:cubicBezTo>
                    <a:pt x="500173" y="327771"/>
                    <a:pt x="507043" y="351872"/>
                    <a:pt x="511500" y="374953"/>
                  </a:cubicBezTo>
                  <a:cubicBezTo>
                    <a:pt x="550682" y="351223"/>
                    <a:pt x="572130" y="321560"/>
                    <a:pt x="572130" y="290971"/>
                  </a:cubicBezTo>
                  <a:cubicBezTo>
                    <a:pt x="572130" y="262143"/>
                    <a:pt x="552725" y="233778"/>
                    <a:pt x="517257" y="210604"/>
                  </a:cubicBezTo>
                  <a:close/>
                  <a:moveTo>
                    <a:pt x="89041" y="210604"/>
                  </a:moveTo>
                  <a:cubicBezTo>
                    <a:pt x="53573" y="233778"/>
                    <a:pt x="34168" y="262143"/>
                    <a:pt x="34168" y="290971"/>
                  </a:cubicBezTo>
                  <a:cubicBezTo>
                    <a:pt x="34168" y="321560"/>
                    <a:pt x="55616" y="351223"/>
                    <a:pt x="94798" y="374953"/>
                  </a:cubicBezTo>
                  <a:cubicBezTo>
                    <a:pt x="99255" y="351872"/>
                    <a:pt x="106218" y="327771"/>
                    <a:pt x="115410" y="303392"/>
                  </a:cubicBezTo>
                  <a:cubicBezTo>
                    <a:pt x="103247" y="275027"/>
                    <a:pt x="94705" y="245550"/>
                    <a:pt x="89506" y="213292"/>
                  </a:cubicBezTo>
                  <a:close/>
                  <a:moveTo>
                    <a:pt x="419952" y="171487"/>
                  </a:moveTo>
                  <a:cubicBezTo>
                    <a:pt x="426451" y="180571"/>
                    <a:pt x="432765" y="190026"/>
                    <a:pt x="438893" y="199666"/>
                  </a:cubicBezTo>
                  <a:cubicBezTo>
                    <a:pt x="450777" y="218576"/>
                    <a:pt x="461548" y="237856"/>
                    <a:pt x="470833" y="256952"/>
                  </a:cubicBezTo>
                  <a:cubicBezTo>
                    <a:pt x="477146" y="237949"/>
                    <a:pt x="481510" y="219410"/>
                    <a:pt x="484017" y="200407"/>
                  </a:cubicBezTo>
                  <a:lnTo>
                    <a:pt x="484946" y="193085"/>
                  </a:lnTo>
                  <a:cubicBezTo>
                    <a:pt x="465633" y="184278"/>
                    <a:pt x="443814" y="177048"/>
                    <a:pt x="419952" y="171487"/>
                  </a:cubicBezTo>
                  <a:close/>
                  <a:moveTo>
                    <a:pt x="186346" y="171487"/>
                  </a:moveTo>
                  <a:cubicBezTo>
                    <a:pt x="162577" y="177048"/>
                    <a:pt x="140758" y="184278"/>
                    <a:pt x="121352" y="193085"/>
                  </a:cubicBezTo>
                  <a:lnTo>
                    <a:pt x="122281" y="200407"/>
                  </a:lnTo>
                  <a:cubicBezTo>
                    <a:pt x="124881" y="219410"/>
                    <a:pt x="129152" y="237949"/>
                    <a:pt x="135465" y="256952"/>
                  </a:cubicBezTo>
                  <a:cubicBezTo>
                    <a:pt x="144750" y="237856"/>
                    <a:pt x="155521" y="218576"/>
                    <a:pt x="167405" y="199666"/>
                  </a:cubicBezTo>
                  <a:cubicBezTo>
                    <a:pt x="173533" y="190026"/>
                    <a:pt x="179847" y="180571"/>
                    <a:pt x="186346" y="171487"/>
                  </a:cubicBezTo>
                  <a:close/>
                  <a:moveTo>
                    <a:pt x="303149" y="159459"/>
                  </a:moveTo>
                  <a:cubicBezTo>
                    <a:pt x="279473" y="159459"/>
                    <a:pt x="255797" y="160595"/>
                    <a:pt x="236113" y="162866"/>
                  </a:cubicBezTo>
                  <a:cubicBezTo>
                    <a:pt x="222000" y="180200"/>
                    <a:pt x="208630" y="198739"/>
                    <a:pt x="196559" y="218020"/>
                  </a:cubicBezTo>
                  <a:cubicBezTo>
                    <a:pt x="179754" y="244438"/>
                    <a:pt x="165270" y="272432"/>
                    <a:pt x="153385" y="301260"/>
                  </a:cubicBezTo>
                  <a:cubicBezTo>
                    <a:pt x="162020" y="318965"/>
                    <a:pt x="172047" y="337040"/>
                    <a:pt x="184118" y="356321"/>
                  </a:cubicBezTo>
                  <a:cubicBezTo>
                    <a:pt x="199809" y="381534"/>
                    <a:pt x="207980" y="390340"/>
                    <a:pt x="222835" y="406284"/>
                  </a:cubicBezTo>
                  <a:cubicBezTo>
                    <a:pt x="224321" y="407767"/>
                    <a:pt x="225807" y="409436"/>
                    <a:pt x="227385" y="411104"/>
                  </a:cubicBezTo>
                  <a:lnTo>
                    <a:pt x="234813" y="419169"/>
                  </a:lnTo>
                  <a:cubicBezTo>
                    <a:pt x="254218" y="421486"/>
                    <a:pt x="274273" y="422691"/>
                    <a:pt x="294607" y="422691"/>
                  </a:cubicBezTo>
                  <a:lnTo>
                    <a:pt x="311784" y="422691"/>
                  </a:lnTo>
                  <a:cubicBezTo>
                    <a:pt x="332025" y="422691"/>
                    <a:pt x="352080" y="421486"/>
                    <a:pt x="371485" y="419169"/>
                  </a:cubicBezTo>
                  <a:lnTo>
                    <a:pt x="378913" y="411104"/>
                  </a:lnTo>
                  <a:cubicBezTo>
                    <a:pt x="380491" y="409436"/>
                    <a:pt x="382070" y="407767"/>
                    <a:pt x="383463" y="406284"/>
                  </a:cubicBezTo>
                  <a:cubicBezTo>
                    <a:pt x="398318" y="390340"/>
                    <a:pt x="406489" y="381534"/>
                    <a:pt x="422273" y="356321"/>
                  </a:cubicBezTo>
                  <a:cubicBezTo>
                    <a:pt x="434343" y="337040"/>
                    <a:pt x="444371" y="318965"/>
                    <a:pt x="452913" y="301260"/>
                  </a:cubicBezTo>
                  <a:cubicBezTo>
                    <a:pt x="441028" y="272432"/>
                    <a:pt x="426544" y="244438"/>
                    <a:pt x="409831" y="218020"/>
                  </a:cubicBezTo>
                  <a:cubicBezTo>
                    <a:pt x="397668" y="198739"/>
                    <a:pt x="384391" y="180200"/>
                    <a:pt x="370185" y="162866"/>
                  </a:cubicBezTo>
                  <a:cubicBezTo>
                    <a:pt x="350502" y="160595"/>
                    <a:pt x="326825" y="159459"/>
                    <a:pt x="303149" y="159459"/>
                  </a:cubicBezTo>
                  <a:close/>
                  <a:moveTo>
                    <a:pt x="303149" y="95754"/>
                  </a:moveTo>
                  <a:cubicBezTo>
                    <a:pt x="291729" y="104931"/>
                    <a:pt x="280494" y="115035"/>
                    <a:pt x="269631" y="125788"/>
                  </a:cubicBezTo>
                  <a:cubicBezTo>
                    <a:pt x="288758" y="124861"/>
                    <a:pt x="317540" y="124861"/>
                    <a:pt x="336667" y="125788"/>
                  </a:cubicBezTo>
                  <a:cubicBezTo>
                    <a:pt x="325897" y="115035"/>
                    <a:pt x="314662" y="104931"/>
                    <a:pt x="303149" y="95754"/>
                  </a:cubicBezTo>
                  <a:close/>
                  <a:moveTo>
                    <a:pt x="413453" y="34112"/>
                  </a:moveTo>
                  <a:cubicBezTo>
                    <a:pt x="388941" y="34112"/>
                    <a:pt x="359693" y="46162"/>
                    <a:pt x="326454" y="70078"/>
                  </a:cubicBezTo>
                  <a:cubicBezTo>
                    <a:pt x="347530" y="87226"/>
                    <a:pt x="368235" y="107619"/>
                    <a:pt x="388012" y="130608"/>
                  </a:cubicBezTo>
                  <a:cubicBezTo>
                    <a:pt x="425801" y="136077"/>
                    <a:pt x="460155" y="145346"/>
                    <a:pt x="490424" y="158138"/>
                  </a:cubicBezTo>
                  <a:lnTo>
                    <a:pt x="490424" y="156933"/>
                  </a:lnTo>
                  <a:cubicBezTo>
                    <a:pt x="493023" y="105117"/>
                    <a:pt x="478632" y="61179"/>
                    <a:pt x="453841" y="45143"/>
                  </a:cubicBezTo>
                  <a:cubicBezTo>
                    <a:pt x="442607" y="37820"/>
                    <a:pt x="428958" y="34112"/>
                    <a:pt x="413453" y="34112"/>
                  </a:cubicBezTo>
                  <a:close/>
                  <a:moveTo>
                    <a:pt x="192845" y="34112"/>
                  </a:moveTo>
                  <a:cubicBezTo>
                    <a:pt x="177340" y="34112"/>
                    <a:pt x="163784" y="37820"/>
                    <a:pt x="152549" y="45143"/>
                  </a:cubicBezTo>
                  <a:cubicBezTo>
                    <a:pt x="127759" y="61179"/>
                    <a:pt x="113368" y="105117"/>
                    <a:pt x="115874" y="156933"/>
                  </a:cubicBezTo>
                  <a:lnTo>
                    <a:pt x="115967" y="158138"/>
                  </a:lnTo>
                  <a:cubicBezTo>
                    <a:pt x="146143" y="145346"/>
                    <a:pt x="180497" y="136077"/>
                    <a:pt x="218286" y="130608"/>
                  </a:cubicBezTo>
                  <a:cubicBezTo>
                    <a:pt x="238062" y="107619"/>
                    <a:pt x="258768" y="87226"/>
                    <a:pt x="279937" y="70078"/>
                  </a:cubicBezTo>
                  <a:cubicBezTo>
                    <a:pt x="246697" y="46162"/>
                    <a:pt x="217450" y="34112"/>
                    <a:pt x="192845" y="34112"/>
                  </a:cubicBezTo>
                  <a:close/>
                  <a:moveTo>
                    <a:pt x="192845" y="0"/>
                  </a:moveTo>
                  <a:cubicBezTo>
                    <a:pt x="225342" y="0"/>
                    <a:pt x="262482" y="14924"/>
                    <a:pt x="303149" y="44494"/>
                  </a:cubicBezTo>
                  <a:cubicBezTo>
                    <a:pt x="343816" y="14924"/>
                    <a:pt x="380956" y="0"/>
                    <a:pt x="413453" y="0"/>
                  </a:cubicBezTo>
                  <a:cubicBezTo>
                    <a:pt x="435643" y="0"/>
                    <a:pt x="455513" y="5562"/>
                    <a:pt x="472411" y="16500"/>
                  </a:cubicBezTo>
                  <a:cubicBezTo>
                    <a:pt x="491445" y="28828"/>
                    <a:pt x="506208" y="50148"/>
                    <a:pt x="515214" y="78050"/>
                  </a:cubicBezTo>
                  <a:cubicBezTo>
                    <a:pt x="523756" y="104468"/>
                    <a:pt x="526820" y="135613"/>
                    <a:pt x="524127" y="167964"/>
                  </a:cubicBezTo>
                  <a:lnTo>
                    <a:pt x="524127" y="174824"/>
                  </a:lnTo>
                  <a:cubicBezTo>
                    <a:pt x="577144" y="205506"/>
                    <a:pt x="606298" y="246662"/>
                    <a:pt x="606298" y="290971"/>
                  </a:cubicBezTo>
                  <a:cubicBezTo>
                    <a:pt x="606298" y="337597"/>
                    <a:pt x="574451" y="380236"/>
                    <a:pt x="516607" y="411382"/>
                  </a:cubicBezTo>
                  <a:cubicBezTo>
                    <a:pt x="516700" y="412216"/>
                    <a:pt x="516792" y="412958"/>
                    <a:pt x="516792" y="413792"/>
                  </a:cubicBezTo>
                  <a:cubicBezTo>
                    <a:pt x="521528" y="479513"/>
                    <a:pt x="503051" y="529105"/>
                    <a:pt x="464519" y="553299"/>
                  </a:cubicBezTo>
                  <a:cubicBezTo>
                    <a:pt x="448363" y="563495"/>
                    <a:pt x="429701" y="568686"/>
                    <a:pt x="408903" y="568686"/>
                  </a:cubicBezTo>
                  <a:cubicBezTo>
                    <a:pt x="376870" y="568686"/>
                    <a:pt x="340381" y="556172"/>
                    <a:pt x="303149" y="532628"/>
                  </a:cubicBezTo>
                  <a:cubicBezTo>
                    <a:pt x="266010" y="556172"/>
                    <a:pt x="229428" y="568686"/>
                    <a:pt x="197395" y="568686"/>
                  </a:cubicBezTo>
                  <a:cubicBezTo>
                    <a:pt x="176690" y="568686"/>
                    <a:pt x="157935" y="563495"/>
                    <a:pt x="141779" y="553299"/>
                  </a:cubicBezTo>
                  <a:cubicBezTo>
                    <a:pt x="103340" y="529105"/>
                    <a:pt x="84770" y="479513"/>
                    <a:pt x="89506" y="413700"/>
                  </a:cubicBezTo>
                  <a:cubicBezTo>
                    <a:pt x="89598" y="412958"/>
                    <a:pt x="89691" y="412124"/>
                    <a:pt x="89784" y="411382"/>
                  </a:cubicBezTo>
                  <a:cubicBezTo>
                    <a:pt x="31847" y="380236"/>
                    <a:pt x="0" y="337597"/>
                    <a:pt x="0" y="290971"/>
                  </a:cubicBezTo>
                  <a:cubicBezTo>
                    <a:pt x="0" y="246662"/>
                    <a:pt x="29154" y="205506"/>
                    <a:pt x="82171" y="174824"/>
                  </a:cubicBezTo>
                  <a:lnTo>
                    <a:pt x="82171" y="167964"/>
                  </a:lnTo>
                  <a:cubicBezTo>
                    <a:pt x="79478" y="135613"/>
                    <a:pt x="82542" y="104468"/>
                    <a:pt x="91084" y="78050"/>
                  </a:cubicBezTo>
                  <a:cubicBezTo>
                    <a:pt x="100090" y="50148"/>
                    <a:pt x="114946" y="28828"/>
                    <a:pt x="133887" y="16500"/>
                  </a:cubicBezTo>
                  <a:cubicBezTo>
                    <a:pt x="150785" y="5562"/>
                    <a:pt x="170655" y="0"/>
                    <a:pt x="1928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A22F79-4680-89C4-C4AB-5CA4EC563B5E}"/>
              </a:ext>
            </a:extLst>
          </p:cNvPr>
          <p:cNvGrpSpPr/>
          <p:nvPr/>
        </p:nvGrpSpPr>
        <p:grpSpPr>
          <a:xfrm>
            <a:off x="8972550" y="2396494"/>
            <a:ext cx="762000" cy="762000"/>
            <a:chOff x="3829050" y="2534266"/>
            <a:chExt cx="762000" cy="762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A246E6B-70E8-2620-B542-18F50855F50B}"/>
                </a:ext>
              </a:extLst>
            </p:cNvPr>
            <p:cNvSpPr/>
            <p:nvPr/>
          </p:nvSpPr>
          <p:spPr>
            <a:xfrm>
              <a:off x="3829050" y="2534266"/>
              <a:ext cx="762000" cy="762000"/>
            </a:xfrm>
            <a:prstGeom prst="ellipse">
              <a:avLst/>
            </a:prstGeom>
            <a:solidFill>
              <a:srgbClr val="0E3B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22">
              <a:extLst>
                <a:ext uri="{FF2B5EF4-FFF2-40B4-BE49-F238E27FC236}">
                  <a16:creationId xmlns:a16="http://schemas.microsoft.com/office/drawing/2014/main" id="{B3C83D79-9436-4BDB-709F-99049D376E31}"/>
                </a:ext>
              </a:extLst>
            </p:cNvPr>
            <p:cNvSpPr/>
            <p:nvPr/>
          </p:nvSpPr>
          <p:spPr>
            <a:xfrm>
              <a:off x="4028459" y="2733930"/>
              <a:ext cx="363182" cy="362672"/>
            </a:xfrm>
            <a:custGeom>
              <a:avLst/>
              <a:gdLst>
                <a:gd name="connsiteX0" fmla="*/ 161808 w 607614"/>
                <a:gd name="connsiteY0" fmla="*/ 404249 h 606761"/>
                <a:gd name="connsiteX1" fmla="*/ 161808 w 607614"/>
                <a:gd name="connsiteY1" fmla="*/ 434590 h 606761"/>
                <a:gd name="connsiteX2" fmla="*/ 445806 w 607614"/>
                <a:gd name="connsiteY2" fmla="*/ 434590 h 606761"/>
                <a:gd name="connsiteX3" fmla="*/ 445806 w 607614"/>
                <a:gd name="connsiteY3" fmla="*/ 404249 h 606761"/>
                <a:gd name="connsiteX4" fmla="*/ 142065 w 607614"/>
                <a:gd name="connsiteY4" fmla="*/ 384526 h 606761"/>
                <a:gd name="connsiteX5" fmla="*/ 465549 w 607614"/>
                <a:gd name="connsiteY5" fmla="*/ 384526 h 606761"/>
                <a:gd name="connsiteX6" fmla="*/ 465549 w 607614"/>
                <a:gd name="connsiteY6" fmla="*/ 455071 h 606761"/>
                <a:gd name="connsiteX7" fmla="*/ 142065 w 607614"/>
                <a:gd name="connsiteY7" fmla="*/ 455071 h 606761"/>
                <a:gd name="connsiteX8" fmla="*/ 303868 w 607614"/>
                <a:gd name="connsiteY8" fmla="*/ 139594 h 606761"/>
                <a:gd name="connsiteX9" fmla="*/ 170955 w 607614"/>
                <a:gd name="connsiteY9" fmla="*/ 333713 h 606761"/>
                <a:gd name="connsiteX10" fmla="*/ 436782 w 607614"/>
                <a:gd name="connsiteY10" fmla="*/ 333713 h 606761"/>
                <a:gd name="connsiteX11" fmla="*/ 303868 w 607614"/>
                <a:gd name="connsiteY11" fmla="*/ 111348 h 606761"/>
                <a:gd name="connsiteX12" fmla="*/ 312223 w 607614"/>
                <a:gd name="connsiteY12" fmla="*/ 115329 h 606761"/>
                <a:gd name="connsiteX13" fmla="*/ 464124 w 607614"/>
                <a:gd name="connsiteY13" fmla="*/ 338263 h 606761"/>
                <a:gd name="connsiteX14" fmla="*/ 464883 w 607614"/>
                <a:gd name="connsiteY14" fmla="*/ 348879 h 606761"/>
                <a:gd name="connsiteX15" fmla="*/ 455769 w 607614"/>
                <a:gd name="connsiteY15" fmla="*/ 354187 h 606761"/>
                <a:gd name="connsiteX16" fmla="*/ 151967 w 607614"/>
                <a:gd name="connsiteY16" fmla="*/ 354187 h 606761"/>
                <a:gd name="connsiteX17" fmla="*/ 142853 w 607614"/>
                <a:gd name="connsiteY17" fmla="*/ 348879 h 606761"/>
                <a:gd name="connsiteX18" fmla="*/ 143613 w 607614"/>
                <a:gd name="connsiteY18" fmla="*/ 338263 h 606761"/>
                <a:gd name="connsiteX19" fmla="*/ 295514 w 607614"/>
                <a:gd name="connsiteY19" fmla="*/ 115329 h 606761"/>
                <a:gd name="connsiteX20" fmla="*/ 303868 w 607614"/>
                <a:gd name="connsiteY20" fmla="*/ 111348 h 606761"/>
                <a:gd name="connsiteX21" fmla="*/ 303807 w 607614"/>
                <a:gd name="connsiteY21" fmla="*/ 20478 h 606761"/>
                <a:gd name="connsiteX22" fmla="*/ 20507 w 607614"/>
                <a:gd name="connsiteY22" fmla="*/ 303380 h 606761"/>
                <a:gd name="connsiteX23" fmla="*/ 303807 w 607614"/>
                <a:gd name="connsiteY23" fmla="*/ 586283 h 606761"/>
                <a:gd name="connsiteX24" fmla="*/ 587107 w 607614"/>
                <a:gd name="connsiteY24" fmla="*/ 303380 h 606761"/>
                <a:gd name="connsiteX25" fmla="*/ 303807 w 607614"/>
                <a:gd name="connsiteY25" fmla="*/ 20478 h 606761"/>
                <a:gd name="connsiteX26" fmla="*/ 303807 w 607614"/>
                <a:gd name="connsiteY26" fmla="*/ 0 h 606761"/>
                <a:gd name="connsiteX27" fmla="*/ 607614 w 607614"/>
                <a:gd name="connsiteY27" fmla="*/ 303380 h 606761"/>
                <a:gd name="connsiteX28" fmla="*/ 303807 w 607614"/>
                <a:gd name="connsiteY28" fmla="*/ 606761 h 606761"/>
                <a:gd name="connsiteX29" fmla="*/ 0 w 607614"/>
                <a:gd name="connsiteY29" fmla="*/ 303380 h 606761"/>
                <a:gd name="connsiteX30" fmla="*/ 303807 w 607614"/>
                <a:gd name="connsiteY30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614" h="606761">
                  <a:moveTo>
                    <a:pt x="161808" y="404249"/>
                  </a:moveTo>
                  <a:lnTo>
                    <a:pt x="161808" y="434590"/>
                  </a:lnTo>
                  <a:lnTo>
                    <a:pt x="445806" y="434590"/>
                  </a:lnTo>
                  <a:lnTo>
                    <a:pt x="445806" y="404249"/>
                  </a:lnTo>
                  <a:close/>
                  <a:moveTo>
                    <a:pt x="142065" y="384526"/>
                  </a:moveTo>
                  <a:lnTo>
                    <a:pt x="465549" y="384526"/>
                  </a:lnTo>
                  <a:lnTo>
                    <a:pt x="465549" y="455071"/>
                  </a:lnTo>
                  <a:lnTo>
                    <a:pt x="142065" y="455071"/>
                  </a:lnTo>
                  <a:close/>
                  <a:moveTo>
                    <a:pt x="303868" y="139594"/>
                  </a:moveTo>
                  <a:lnTo>
                    <a:pt x="170955" y="333713"/>
                  </a:lnTo>
                  <a:lnTo>
                    <a:pt x="436782" y="333713"/>
                  </a:lnTo>
                  <a:close/>
                  <a:moveTo>
                    <a:pt x="303868" y="111348"/>
                  </a:moveTo>
                  <a:cubicBezTo>
                    <a:pt x="307096" y="111348"/>
                    <a:pt x="310324" y="112675"/>
                    <a:pt x="312223" y="115329"/>
                  </a:cubicBezTo>
                  <a:lnTo>
                    <a:pt x="464124" y="338263"/>
                  </a:lnTo>
                  <a:cubicBezTo>
                    <a:pt x="466402" y="341296"/>
                    <a:pt x="466402" y="345087"/>
                    <a:pt x="464883" y="348879"/>
                  </a:cubicBezTo>
                  <a:cubicBezTo>
                    <a:pt x="462605" y="351912"/>
                    <a:pt x="459567" y="354187"/>
                    <a:pt x="455769" y="354187"/>
                  </a:cubicBezTo>
                  <a:lnTo>
                    <a:pt x="151967" y="354187"/>
                  </a:lnTo>
                  <a:cubicBezTo>
                    <a:pt x="148170" y="354187"/>
                    <a:pt x="145132" y="351912"/>
                    <a:pt x="142853" y="348879"/>
                  </a:cubicBezTo>
                  <a:cubicBezTo>
                    <a:pt x="141334" y="345087"/>
                    <a:pt x="141334" y="341296"/>
                    <a:pt x="143613" y="338263"/>
                  </a:cubicBezTo>
                  <a:lnTo>
                    <a:pt x="295514" y="115329"/>
                  </a:lnTo>
                  <a:cubicBezTo>
                    <a:pt x="297413" y="112675"/>
                    <a:pt x="300640" y="111348"/>
                    <a:pt x="303868" y="111348"/>
                  </a:cubicBezTo>
                  <a:close/>
                  <a:moveTo>
                    <a:pt x="303807" y="20478"/>
                  </a:moveTo>
                  <a:cubicBezTo>
                    <a:pt x="147347" y="20478"/>
                    <a:pt x="20507" y="147139"/>
                    <a:pt x="20507" y="303380"/>
                  </a:cubicBezTo>
                  <a:cubicBezTo>
                    <a:pt x="20507" y="459622"/>
                    <a:pt x="147347" y="586283"/>
                    <a:pt x="303807" y="586283"/>
                  </a:cubicBezTo>
                  <a:cubicBezTo>
                    <a:pt x="460268" y="586283"/>
                    <a:pt x="587107" y="459622"/>
                    <a:pt x="587107" y="303380"/>
                  </a:cubicBezTo>
                  <a:cubicBezTo>
                    <a:pt x="587107" y="147139"/>
                    <a:pt x="460268" y="20478"/>
                    <a:pt x="303807" y="20478"/>
                  </a:cubicBezTo>
                  <a:close/>
                  <a:moveTo>
                    <a:pt x="303807" y="0"/>
                  </a:moveTo>
                  <a:cubicBezTo>
                    <a:pt x="471661" y="0"/>
                    <a:pt x="607614" y="135763"/>
                    <a:pt x="607614" y="303380"/>
                  </a:cubicBezTo>
                  <a:cubicBezTo>
                    <a:pt x="607614" y="470998"/>
                    <a:pt x="471661" y="606761"/>
                    <a:pt x="303807" y="606761"/>
                  </a:cubicBezTo>
                  <a:cubicBezTo>
                    <a:pt x="135953" y="606761"/>
                    <a:pt x="0" y="470998"/>
                    <a:pt x="0" y="303380"/>
                  </a:cubicBezTo>
                  <a:cubicBezTo>
                    <a:pt x="0" y="135763"/>
                    <a:pt x="135953" y="0"/>
                    <a:pt x="3038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3F532638-D770-8192-99AE-C44772179CAE}"/>
              </a:ext>
            </a:extLst>
          </p:cNvPr>
          <p:cNvSpPr/>
          <p:nvPr/>
        </p:nvSpPr>
        <p:spPr>
          <a:xfrm>
            <a:off x="1832293" y="4063156"/>
            <a:ext cx="2065876" cy="9659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D04ECEF-540B-8FB3-33E9-55F8FC9895EA}"/>
              </a:ext>
            </a:extLst>
          </p:cNvPr>
          <p:cNvSpPr/>
          <p:nvPr/>
        </p:nvSpPr>
        <p:spPr>
          <a:xfrm>
            <a:off x="1831975" y="3408045"/>
            <a:ext cx="2048510" cy="44031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18BAF7D-AF2B-FC26-A3C5-5C6E6174A110}"/>
              </a:ext>
            </a:extLst>
          </p:cNvPr>
          <p:cNvSpPr/>
          <p:nvPr/>
        </p:nvSpPr>
        <p:spPr>
          <a:xfrm>
            <a:off x="3992451" y="4063156"/>
            <a:ext cx="2065876" cy="9659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E72E031-020D-3B52-65FD-1158E6E65C4F}"/>
              </a:ext>
            </a:extLst>
          </p:cNvPr>
          <p:cNvSpPr/>
          <p:nvPr/>
        </p:nvSpPr>
        <p:spPr>
          <a:xfrm>
            <a:off x="6152609" y="4063156"/>
            <a:ext cx="2065876" cy="9659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17C562A-7B7F-D686-947E-4391E98A756E}"/>
              </a:ext>
            </a:extLst>
          </p:cNvPr>
          <p:cNvSpPr/>
          <p:nvPr/>
        </p:nvSpPr>
        <p:spPr>
          <a:xfrm>
            <a:off x="8312767" y="4063156"/>
            <a:ext cx="2065876" cy="9659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D56C2C5-4408-BBD5-6955-30C16DBC9FF2}"/>
              </a:ext>
            </a:extLst>
          </p:cNvPr>
          <p:cNvSpPr/>
          <p:nvPr/>
        </p:nvSpPr>
        <p:spPr>
          <a:xfrm>
            <a:off x="3979510" y="3408045"/>
            <a:ext cx="2048510" cy="44031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8738464-0ECF-4748-8989-D808A63F05CD}"/>
              </a:ext>
            </a:extLst>
          </p:cNvPr>
          <p:cNvSpPr/>
          <p:nvPr/>
        </p:nvSpPr>
        <p:spPr>
          <a:xfrm>
            <a:off x="6157595" y="3408045"/>
            <a:ext cx="2048510" cy="44031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F503699-1AB9-0454-4F69-733E18A80A28}"/>
              </a:ext>
            </a:extLst>
          </p:cNvPr>
          <p:cNvSpPr/>
          <p:nvPr/>
        </p:nvSpPr>
        <p:spPr>
          <a:xfrm>
            <a:off x="8311515" y="3408045"/>
            <a:ext cx="2048510" cy="44031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1218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197996" y="4567166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1143989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041860" y="-2782204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083185" y="5404829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365757" y="234182"/>
            <a:ext cx="23445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目录</a:t>
            </a:r>
            <a:endParaRPr lang="en-US" altLang="zh-CN" sz="6000" b="1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710" y="1127405"/>
            <a:ext cx="155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8678590" y="448589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981566" y="4983319"/>
            <a:ext cx="1568804" cy="1245895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5397841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7CABA899-A797-80B6-7118-D7D58F34CBAA}"/>
              </a:ext>
            </a:extLst>
          </p:cNvPr>
          <p:cNvSpPr/>
          <p:nvPr/>
        </p:nvSpPr>
        <p:spPr>
          <a:xfrm>
            <a:off x="1340767" y="2145124"/>
            <a:ext cx="2172970" cy="217297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15047C62-C075-A7F6-5748-19CC38D5EA9E}"/>
              </a:ext>
            </a:extLst>
          </p:cNvPr>
          <p:cNvSpPr/>
          <p:nvPr/>
        </p:nvSpPr>
        <p:spPr>
          <a:xfrm>
            <a:off x="3786708" y="2145124"/>
            <a:ext cx="2172970" cy="217297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45857B4B-EFCB-8145-F359-34E8FF597115}"/>
              </a:ext>
            </a:extLst>
          </p:cNvPr>
          <p:cNvSpPr/>
          <p:nvPr/>
        </p:nvSpPr>
        <p:spPr>
          <a:xfrm>
            <a:off x="6232649" y="2145124"/>
            <a:ext cx="2172970" cy="217297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C1C99D28-F70D-3FFB-98A9-23DF23DF9307}"/>
              </a:ext>
            </a:extLst>
          </p:cNvPr>
          <p:cNvSpPr/>
          <p:nvPr/>
        </p:nvSpPr>
        <p:spPr>
          <a:xfrm>
            <a:off x="8678590" y="2145124"/>
            <a:ext cx="2172970" cy="217297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3E9ED7-AC52-28B9-A6AD-1C67DD39C94E}"/>
              </a:ext>
            </a:extLst>
          </p:cNvPr>
          <p:cNvGrpSpPr/>
          <p:nvPr/>
        </p:nvGrpSpPr>
        <p:grpSpPr>
          <a:xfrm>
            <a:off x="1479514" y="2409105"/>
            <a:ext cx="1895475" cy="1398624"/>
            <a:chOff x="1479514" y="2409105"/>
            <a:chExt cx="1895475" cy="1398624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6339AF4-24B3-211D-775F-3F666A6247BB}"/>
                </a:ext>
              </a:extLst>
            </p:cNvPr>
            <p:cNvSpPr txBox="1"/>
            <p:nvPr/>
          </p:nvSpPr>
          <p:spPr>
            <a:xfrm>
              <a:off x="1479514" y="3346064"/>
              <a:ext cx="18954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3CA7912-56A0-0278-0743-E78EE29FE400}"/>
                </a:ext>
              </a:extLst>
            </p:cNvPr>
            <p:cNvSpPr txBox="1"/>
            <p:nvPr/>
          </p:nvSpPr>
          <p:spPr>
            <a:xfrm>
              <a:off x="1907469" y="2409105"/>
              <a:ext cx="1027845" cy="10198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3FF60694-61B9-23EC-6940-3833890A4CE0}"/>
              </a:ext>
            </a:extLst>
          </p:cNvPr>
          <p:cNvGrpSpPr/>
          <p:nvPr/>
        </p:nvGrpSpPr>
        <p:grpSpPr>
          <a:xfrm>
            <a:off x="3945735" y="2423211"/>
            <a:ext cx="1895475" cy="1384518"/>
            <a:chOff x="1479514" y="2423211"/>
            <a:chExt cx="1895475" cy="1384518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D2E5EE86-15A5-19E5-D1B4-5E133C019803}"/>
                </a:ext>
              </a:extLst>
            </p:cNvPr>
            <p:cNvSpPr txBox="1"/>
            <p:nvPr/>
          </p:nvSpPr>
          <p:spPr>
            <a:xfrm>
              <a:off x="1479514" y="3346064"/>
              <a:ext cx="18954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0954D3CC-AFA0-6700-72C0-1DD38DE594C0}"/>
                </a:ext>
              </a:extLst>
            </p:cNvPr>
            <p:cNvSpPr txBox="1"/>
            <p:nvPr/>
          </p:nvSpPr>
          <p:spPr>
            <a:xfrm>
              <a:off x="1907469" y="2423211"/>
              <a:ext cx="1008609" cy="99168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4C40BD3-A9C2-AB16-88DF-938262260182}"/>
              </a:ext>
            </a:extLst>
          </p:cNvPr>
          <p:cNvGrpSpPr/>
          <p:nvPr/>
        </p:nvGrpSpPr>
        <p:grpSpPr>
          <a:xfrm>
            <a:off x="6371396" y="2423211"/>
            <a:ext cx="1895475" cy="1384518"/>
            <a:chOff x="1479514" y="2423211"/>
            <a:chExt cx="1895475" cy="1384518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457C9E16-596B-C5EB-74FA-7781B048189D}"/>
                </a:ext>
              </a:extLst>
            </p:cNvPr>
            <p:cNvSpPr txBox="1"/>
            <p:nvPr/>
          </p:nvSpPr>
          <p:spPr>
            <a:xfrm>
              <a:off x="1479514" y="3346064"/>
              <a:ext cx="18954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0CCACAB-C594-0C6C-70A6-EB0E383EBDC8}"/>
                </a:ext>
              </a:extLst>
            </p:cNvPr>
            <p:cNvSpPr txBox="1"/>
            <p:nvPr/>
          </p:nvSpPr>
          <p:spPr>
            <a:xfrm>
              <a:off x="1907469" y="2423211"/>
              <a:ext cx="1008609" cy="99168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43918360-6071-339D-A03F-28D680D79FB8}"/>
              </a:ext>
            </a:extLst>
          </p:cNvPr>
          <p:cNvGrpSpPr/>
          <p:nvPr/>
        </p:nvGrpSpPr>
        <p:grpSpPr>
          <a:xfrm>
            <a:off x="8817337" y="2423211"/>
            <a:ext cx="1895475" cy="1384518"/>
            <a:chOff x="1479514" y="2423211"/>
            <a:chExt cx="1895475" cy="1384518"/>
          </a:xfrm>
        </p:grpSpPr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B302A878-DB63-BE58-16E2-AEEF7A00B431}"/>
                </a:ext>
              </a:extLst>
            </p:cNvPr>
            <p:cNvSpPr txBox="1"/>
            <p:nvPr/>
          </p:nvSpPr>
          <p:spPr>
            <a:xfrm>
              <a:off x="1479514" y="3346064"/>
              <a:ext cx="18954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59ED1CF5-011B-5754-4933-109F0027A91A}"/>
                </a:ext>
              </a:extLst>
            </p:cNvPr>
            <p:cNvSpPr txBox="1"/>
            <p:nvPr/>
          </p:nvSpPr>
          <p:spPr>
            <a:xfrm>
              <a:off x="1907469" y="2423211"/>
              <a:ext cx="1008609" cy="99168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0BA278D6-D9BD-7434-8DE0-1297218995C4}"/>
              </a:ext>
            </a:extLst>
          </p:cNvPr>
          <p:cNvSpPr txBox="1"/>
          <p:nvPr/>
        </p:nvSpPr>
        <p:spPr>
          <a:xfrm>
            <a:off x="-66675000" y="-34982666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9646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78" name="千图PPT彼岸天：ID 8661124库_组合 1">
            <a:extLst>
              <a:ext uri="{FF2B5EF4-FFF2-40B4-BE49-F238E27FC236}">
                <a16:creationId xmlns:a16="http://schemas.microsoft.com/office/drawing/2014/main" id="{A0EED69E-B05B-39C7-8867-06F0A6926EF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71103" y="1916831"/>
            <a:ext cx="2346037" cy="3024337"/>
            <a:chOff x="771103" y="1916831"/>
            <a:chExt cx="2346037" cy="3024337"/>
          </a:xfrm>
        </p:grpSpPr>
        <p:sp>
          <p:nvSpPr>
            <p:cNvPr id="79" name="Rectangle 3">
              <a:extLst>
                <a:ext uri="{FF2B5EF4-FFF2-40B4-BE49-F238E27FC236}">
                  <a16:creationId xmlns:a16="http://schemas.microsoft.com/office/drawing/2014/main" id="{8B36BCC2-3BAC-1BD7-1799-3033B1882588}"/>
                </a:ext>
              </a:extLst>
            </p:cNvPr>
            <p:cNvSpPr/>
            <p:nvPr/>
          </p:nvSpPr>
          <p:spPr>
            <a:xfrm>
              <a:off x="771301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Right Triangle 4">
              <a:extLst>
                <a:ext uri="{FF2B5EF4-FFF2-40B4-BE49-F238E27FC236}">
                  <a16:creationId xmlns:a16="http://schemas.microsoft.com/office/drawing/2014/main" id="{ECB6D02F-0DB8-ACAE-DC46-7215969D91E7}"/>
                </a:ext>
              </a:extLst>
            </p:cNvPr>
            <p:cNvSpPr/>
            <p:nvPr/>
          </p:nvSpPr>
          <p:spPr>
            <a:xfrm rot="5400000">
              <a:off x="807813" y="1880319"/>
              <a:ext cx="840739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Right Triangle 5">
              <a:extLst>
                <a:ext uri="{FF2B5EF4-FFF2-40B4-BE49-F238E27FC236}">
                  <a16:creationId xmlns:a16="http://schemas.microsoft.com/office/drawing/2014/main" id="{85C4A1B2-9163-598B-8493-1DD6F993BDC2}"/>
                </a:ext>
              </a:extLst>
            </p:cNvPr>
            <p:cNvSpPr/>
            <p:nvPr/>
          </p:nvSpPr>
          <p:spPr>
            <a:xfrm rot="16200000">
              <a:off x="2170909" y="3994938"/>
              <a:ext cx="906847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TextBox 18">
              <a:extLst>
                <a:ext uri="{FF2B5EF4-FFF2-40B4-BE49-F238E27FC236}">
                  <a16:creationId xmlns:a16="http://schemas.microsoft.com/office/drawing/2014/main" id="{22C9609A-3559-2780-5FE1-9674BDAE70AC}"/>
                </a:ext>
              </a:extLst>
            </p:cNvPr>
            <p:cNvSpPr txBox="1"/>
            <p:nvPr/>
          </p:nvSpPr>
          <p:spPr>
            <a:xfrm rot="18969360">
              <a:off x="771103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84" name="千图PPT彼岸天：ID 8661124库_组合 23">
            <a:extLst>
              <a:ext uri="{FF2B5EF4-FFF2-40B4-BE49-F238E27FC236}">
                <a16:creationId xmlns:a16="http://schemas.microsoft.com/office/drawing/2014/main" id="{3D557CBB-ADEC-3D6B-FFF4-48317E368E6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48668" y="1916831"/>
            <a:ext cx="2345840" cy="3024337"/>
            <a:chOff x="3548668" y="1916831"/>
            <a:chExt cx="2345840" cy="3024337"/>
          </a:xfrm>
        </p:grpSpPr>
        <p:sp>
          <p:nvSpPr>
            <p:cNvPr id="85" name="Rectangle 8">
              <a:extLst>
                <a:ext uri="{FF2B5EF4-FFF2-40B4-BE49-F238E27FC236}">
                  <a16:creationId xmlns:a16="http://schemas.microsoft.com/office/drawing/2014/main" id="{A98155AA-7BF3-6558-0EE2-703426A08919}"/>
                </a:ext>
              </a:extLst>
            </p:cNvPr>
            <p:cNvSpPr/>
            <p:nvPr/>
          </p:nvSpPr>
          <p:spPr>
            <a:xfrm>
              <a:off x="3548668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Right Triangle 9">
              <a:extLst>
                <a:ext uri="{FF2B5EF4-FFF2-40B4-BE49-F238E27FC236}">
                  <a16:creationId xmlns:a16="http://schemas.microsoft.com/office/drawing/2014/main" id="{C41E29A8-306E-CE1D-99D0-3B6918487958}"/>
                </a:ext>
              </a:extLst>
            </p:cNvPr>
            <p:cNvSpPr/>
            <p:nvPr/>
          </p:nvSpPr>
          <p:spPr>
            <a:xfrm rot="5400000">
              <a:off x="3585181" y="1880319"/>
              <a:ext cx="840739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Right Triangle 10">
              <a:extLst>
                <a:ext uri="{FF2B5EF4-FFF2-40B4-BE49-F238E27FC236}">
                  <a16:creationId xmlns:a16="http://schemas.microsoft.com/office/drawing/2014/main" id="{48FE7256-14EF-73C8-7B31-BF8E2D14E9F7}"/>
                </a:ext>
              </a:extLst>
            </p:cNvPr>
            <p:cNvSpPr/>
            <p:nvPr/>
          </p:nvSpPr>
          <p:spPr>
            <a:xfrm rot="16200000">
              <a:off x="4948277" y="3994938"/>
              <a:ext cx="906847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TextBox 19">
              <a:extLst>
                <a:ext uri="{FF2B5EF4-FFF2-40B4-BE49-F238E27FC236}">
                  <a16:creationId xmlns:a16="http://schemas.microsoft.com/office/drawing/2014/main" id="{69C1B9EB-09B9-CBF5-7D04-52FD4300B112}"/>
                </a:ext>
              </a:extLst>
            </p:cNvPr>
            <p:cNvSpPr txBox="1"/>
            <p:nvPr/>
          </p:nvSpPr>
          <p:spPr>
            <a:xfrm rot="18969360">
              <a:off x="3636330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90" name="千图PPT彼岸天：ID 8661124库_组合 24">
            <a:extLst>
              <a:ext uri="{FF2B5EF4-FFF2-40B4-BE49-F238E27FC236}">
                <a16:creationId xmlns:a16="http://schemas.microsoft.com/office/drawing/2014/main" id="{3713971B-19AB-BDD5-F427-D8121BB85A8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26035" y="1916831"/>
            <a:ext cx="2345840" cy="3024337"/>
            <a:chOff x="6326035" y="1916831"/>
            <a:chExt cx="2345840" cy="3024337"/>
          </a:xfrm>
        </p:grpSpPr>
        <p:sp>
          <p:nvSpPr>
            <p:cNvPr id="91" name="Rectangle 13">
              <a:extLst>
                <a:ext uri="{FF2B5EF4-FFF2-40B4-BE49-F238E27FC236}">
                  <a16:creationId xmlns:a16="http://schemas.microsoft.com/office/drawing/2014/main" id="{E45A27FE-5FB5-8A8B-D8D2-BA794575A014}"/>
                </a:ext>
              </a:extLst>
            </p:cNvPr>
            <p:cNvSpPr/>
            <p:nvPr/>
          </p:nvSpPr>
          <p:spPr>
            <a:xfrm>
              <a:off x="6326035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Right Triangle 14">
              <a:extLst>
                <a:ext uri="{FF2B5EF4-FFF2-40B4-BE49-F238E27FC236}">
                  <a16:creationId xmlns:a16="http://schemas.microsoft.com/office/drawing/2014/main" id="{278D7193-E9FF-8222-8EC7-CCC91A557CE7}"/>
                </a:ext>
              </a:extLst>
            </p:cNvPr>
            <p:cNvSpPr/>
            <p:nvPr/>
          </p:nvSpPr>
          <p:spPr>
            <a:xfrm rot="5400000">
              <a:off x="6362548" y="1880319"/>
              <a:ext cx="840739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Right Triangle 15">
              <a:extLst>
                <a:ext uri="{FF2B5EF4-FFF2-40B4-BE49-F238E27FC236}">
                  <a16:creationId xmlns:a16="http://schemas.microsoft.com/office/drawing/2014/main" id="{3180DCF1-71A8-C11D-5F14-5915D7A7498E}"/>
                </a:ext>
              </a:extLst>
            </p:cNvPr>
            <p:cNvSpPr/>
            <p:nvPr/>
          </p:nvSpPr>
          <p:spPr>
            <a:xfrm rot="16200000">
              <a:off x="7725644" y="3994938"/>
              <a:ext cx="906847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TextBox 20">
              <a:extLst>
                <a:ext uri="{FF2B5EF4-FFF2-40B4-BE49-F238E27FC236}">
                  <a16:creationId xmlns:a16="http://schemas.microsoft.com/office/drawing/2014/main" id="{07583546-8385-454A-6DCA-0BF841C138EE}"/>
                </a:ext>
              </a:extLst>
            </p:cNvPr>
            <p:cNvSpPr txBox="1"/>
            <p:nvPr/>
          </p:nvSpPr>
          <p:spPr>
            <a:xfrm rot="18969360">
              <a:off x="6385712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96" name="千图PPT彼岸天：ID 8661124库_组合 25">
            <a:extLst>
              <a:ext uri="{FF2B5EF4-FFF2-40B4-BE49-F238E27FC236}">
                <a16:creationId xmlns:a16="http://schemas.microsoft.com/office/drawing/2014/main" id="{1B8C47DD-D987-EBF2-58E0-4EA88EDDAAE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103402" y="1916831"/>
            <a:ext cx="2345840" cy="3024337"/>
            <a:chOff x="9103402" y="1916831"/>
            <a:chExt cx="2345840" cy="3024337"/>
          </a:xfrm>
        </p:grpSpPr>
        <p:sp>
          <p:nvSpPr>
            <p:cNvPr id="97" name="Rectangle 25">
              <a:extLst>
                <a:ext uri="{FF2B5EF4-FFF2-40B4-BE49-F238E27FC236}">
                  <a16:creationId xmlns:a16="http://schemas.microsoft.com/office/drawing/2014/main" id="{6633A244-A9DF-A965-6ED8-AB795E86839C}"/>
                </a:ext>
              </a:extLst>
            </p:cNvPr>
            <p:cNvSpPr/>
            <p:nvPr/>
          </p:nvSpPr>
          <p:spPr>
            <a:xfrm>
              <a:off x="9103402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Right Triangle 26">
              <a:extLst>
                <a:ext uri="{FF2B5EF4-FFF2-40B4-BE49-F238E27FC236}">
                  <a16:creationId xmlns:a16="http://schemas.microsoft.com/office/drawing/2014/main" id="{1C602317-0E27-32D3-93BF-BE23F1F677D4}"/>
                </a:ext>
              </a:extLst>
            </p:cNvPr>
            <p:cNvSpPr/>
            <p:nvPr/>
          </p:nvSpPr>
          <p:spPr>
            <a:xfrm rot="5400000">
              <a:off x="9139915" y="1880319"/>
              <a:ext cx="840739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Right Triangle 27">
              <a:extLst>
                <a:ext uri="{FF2B5EF4-FFF2-40B4-BE49-F238E27FC236}">
                  <a16:creationId xmlns:a16="http://schemas.microsoft.com/office/drawing/2014/main" id="{585AEBA1-DF5E-8E2D-B0D0-121A08962FCE}"/>
                </a:ext>
              </a:extLst>
            </p:cNvPr>
            <p:cNvSpPr/>
            <p:nvPr/>
          </p:nvSpPr>
          <p:spPr>
            <a:xfrm rot="16200000">
              <a:off x="10503011" y="3994938"/>
              <a:ext cx="906847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TextBox 30">
              <a:extLst>
                <a:ext uri="{FF2B5EF4-FFF2-40B4-BE49-F238E27FC236}">
                  <a16:creationId xmlns:a16="http://schemas.microsoft.com/office/drawing/2014/main" id="{DE78DB08-C578-F96F-0716-5B3EF53DC2ED}"/>
                </a:ext>
              </a:extLst>
            </p:cNvPr>
            <p:cNvSpPr txBox="1"/>
            <p:nvPr/>
          </p:nvSpPr>
          <p:spPr>
            <a:xfrm rot="18969360">
              <a:off x="9163079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477BE51-9E06-2EAD-AB34-23AB4242CCFF}"/>
              </a:ext>
            </a:extLst>
          </p:cNvPr>
          <p:cNvGrpSpPr/>
          <p:nvPr/>
        </p:nvGrpSpPr>
        <p:grpSpPr>
          <a:xfrm>
            <a:off x="1006103" y="2823679"/>
            <a:ext cx="1916128" cy="1060400"/>
            <a:chOff x="8519722" y="2187483"/>
            <a:chExt cx="1916128" cy="1060400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14CF09C-9102-0EE4-F5AE-9999C9FD4F5B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B0346391-6178-29FD-56EB-E0AF30DE927E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095F568-4FC6-91A5-1534-CA1B1730B11D}"/>
              </a:ext>
            </a:extLst>
          </p:cNvPr>
          <p:cNvGrpSpPr/>
          <p:nvPr/>
        </p:nvGrpSpPr>
        <p:grpSpPr>
          <a:xfrm>
            <a:off x="3763523" y="2823679"/>
            <a:ext cx="1916128" cy="1060400"/>
            <a:chOff x="8519722" y="2187483"/>
            <a:chExt cx="1916128" cy="1060400"/>
          </a:xfrm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57A2F780-1278-0843-1927-8186C108FB9C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F7331463-3028-DC5C-A622-8C5C475DC07B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58DBC67-FCBB-C7DB-E6B7-51D06D21A05A}"/>
              </a:ext>
            </a:extLst>
          </p:cNvPr>
          <p:cNvGrpSpPr/>
          <p:nvPr/>
        </p:nvGrpSpPr>
        <p:grpSpPr>
          <a:xfrm>
            <a:off x="6520943" y="2823679"/>
            <a:ext cx="1916128" cy="1060400"/>
            <a:chOff x="8519722" y="2187483"/>
            <a:chExt cx="1916128" cy="1060400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517DAA3C-91DF-232B-401E-EEA2D06177A7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C417B52-19DF-3B26-97B4-6812B5EF77FE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6876B20-351A-D280-0905-6B937E490CF0}"/>
              </a:ext>
            </a:extLst>
          </p:cNvPr>
          <p:cNvGrpSpPr/>
          <p:nvPr/>
        </p:nvGrpSpPr>
        <p:grpSpPr>
          <a:xfrm>
            <a:off x="9278363" y="2823679"/>
            <a:ext cx="1916128" cy="1060400"/>
            <a:chOff x="8519722" y="2187483"/>
            <a:chExt cx="1916128" cy="1060400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5FC98047-FC94-43F1-767B-D487D08E56AE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457CF39A-F1CC-654C-BE79-D48FCB5AD523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729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ACDEB00D-DB6B-5F78-5EF8-FD7E858D246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03886" y="3491209"/>
            <a:ext cx="1539314" cy="2561355"/>
            <a:chOff x="1203886" y="3491209"/>
            <a:chExt cx="1539314" cy="256135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7B8D269-7600-6F69-E7A3-84B53148F2AF}"/>
                </a:ext>
              </a:extLst>
            </p:cNvPr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92BA670-FB65-D053-BA74-E7CDAA691F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91BF2C5-97E0-4B89-77AE-496ECE53C427}"/>
                </a:ext>
              </a:extLst>
            </p:cNvPr>
            <p:cNvSpPr/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千图PPT彼岸天：ID 8661124库_组合 27">
            <a:extLst>
              <a:ext uri="{FF2B5EF4-FFF2-40B4-BE49-F238E27FC236}">
                <a16:creationId xmlns:a16="http://schemas.microsoft.com/office/drawing/2014/main" id="{19A6FFB1-2DA4-BE9E-CFFD-8C0FBB21F0C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952191" y="3095161"/>
            <a:ext cx="1539314" cy="2957403"/>
            <a:chOff x="3952191" y="3095161"/>
            <a:chExt cx="1539314" cy="295740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EAA62ED-3477-323D-B5B0-78F2CF3CBFB7}"/>
                </a:ext>
              </a:extLst>
            </p:cNvPr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6604AF5-2786-7236-8834-561E9CCB468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AEDEFD7-B8A2-B49B-8C6E-E9582D90D49A}"/>
                </a:ext>
              </a:extLst>
            </p:cNvPr>
            <p:cNvSpPr/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千图PPT彼岸天：ID 8661124库_组合 28">
            <a:extLst>
              <a:ext uri="{FF2B5EF4-FFF2-40B4-BE49-F238E27FC236}">
                <a16:creationId xmlns:a16="http://schemas.microsoft.com/office/drawing/2014/main" id="{8FC536CB-F495-0868-7D9C-CA6DAA348FE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00496" y="2699113"/>
            <a:ext cx="1539314" cy="3353451"/>
            <a:chOff x="6700496" y="2699113"/>
            <a:chExt cx="1539314" cy="335345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26DA3D9-CCEC-FC56-7DB0-7F730073F9D9}"/>
                </a:ext>
              </a:extLst>
            </p:cNvPr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219B12B-EE52-1DF9-6F4B-C7F97674F9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0EF2604-84B9-9AC9-680B-18E5AFFA9285}"/>
                </a:ext>
              </a:extLst>
            </p:cNvPr>
            <p:cNvSpPr/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千图PPT彼岸天：ID 8661124库_组合 29">
            <a:extLst>
              <a:ext uri="{FF2B5EF4-FFF2-40B4-BE49-F238E27FC236}">
                <a16:creationId xmlns:a16="http://schemas.microsoft.com/office/drawing/2014/main" id="{108B9AEB-5DF9-4A01-1BCE-5B7514EB970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448802" y="2303065"/>
            <a:ext cx="1539314" cy="3749499"/>
            <a:chOff x="9448802" y="2303065"/>
            <a:chExt cx="1539314" cy="3749499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0D5D070-F034-B574-90D8-8533CF3BD7A6}"/>
                </a:ext>
              </a:extLst>
            </p:cNvPr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F0B00FA-1291-5466-BCD1-A6376822AE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D9B16B0-149F-3F43-15AA-48AA53BDA5C6}"/>
                </a:ext>
              </a:extLst>
            </p:cNvPr>
            <p:cNvSpPr/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EE5C021-E8B2-7361-9B2D-7FA4A5E53DE6}"/>
              </a:ext>
            </a:extLst>
          </p:cNvPr>
          <p:cNvGrpSpPr/>
          <p:nvPr/>
        </p:nvGrpSpPr>
        <p:grpSpPr>
          <a:xfrm>
            <a:off x="1006103" y="2303065"/>
            <a:ext cx="1916128" cy="1060400"/>
            <a:chOff x="8519722" y="2187483"/>
            <a:chExt cx="1916128" cy="1060400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A607F6A-D520-E4D9-C03A-16F080DCBF3A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C5CA19C-0FFE-4A8C-E719-9A4FEF23A20C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2A87193-BAA4-02FF-AFED-982F26198AE9}"/>
              </a:ext>
            </a:extLst>
          </p:cNvPr>
          <p:cNvGrpSpPr/>
          <p:nvPr/>
        </p:nvGrpSpPr>
        <p:grpSpPr>
          <a:xfrm>
            <a:off x="3763784" y="1936730"/>
            <a:ext cx="1916128" cy="1060400"/>
            <a:chOff x="8519722" y="2187483"/>
            <a:chExt cx="1916128" cy="106040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EE64601-C197-7AF6-5BC1-5756E5493496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A9B8A3-A2C1-D610-F3C7-ED2CEE9D6504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F617982-F6B2-A5BE-DB0E-18ABCBE08A09}"/>
              </a:ext>
            </a:extLst>
          </p:cNvPr>
          <p:cNvGrpSpPr/>
          <p:nvPr/>
        </p:nvGrpSpPr>
        <p:grpSpPr>
          <a:xfrm>
            <a:off x="6512089" y="1579107"/>
            <a:ext cx="1916128" cy="1060400"/>
            <a:chOff x="8519722" y="2187483"/>
            <a:chExt cx="1916128" cy="1060400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A21F111-6246-B5CA-DA83-B2B8F7B28544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20D3CD4-B6F4-F2CA-65D8-3D1BB823F4F7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3E4EBAF-CD5A-EBA7-E76F-B7CE86C199B6}"/>
              </a:ext>
            </a:extLst>
          </p:cNvPr>
          <p:cNvGrpSpPr/>
          <p:nvPr/>
        </p:nvGrpSpPr>
        <p:grpSpPr>
          <a:xfrm>
            <a:off x="9260395" y="1192424"/>
            <a:ext cx="1916128" cy="1060400"/>
            <a:chOff x="8519722" y="2187483"/>
            <a:chExt cx="1916128" cy="106040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2EA8CD8-676E-05F2-04CA-858BCD6019AF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A7BB32D-91BF-E1DF-7BDB-90DAB76223D3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387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39">
            <a:extLst>
              <a:ext uri="{FF2B5EF4-FFF2-40B4-BE49-F238E27FC236}">
                <a16:creationId xmlns:a16="http://schemas.microsoft.com/office/drawing/2014/main" id="{CC9BC320-2CEC-E7B2-FCD4-8CA7C385F8C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517768" y="1774371"/>
            <a:ext cx="1973942" cy="3802743"/>
            <a:chOff x="8517768" y="1527629"/>
            <a:chExt cx="1973942" cy="3802743"/>
          </a:xfrm>
        </p:grpSpPr>
        <p:sp>
          <p:nvSpPr>
            <p:cNvPr id="5" name="Rectangle: Rounded Corners 40">
              <a:extLst>
                <a:ext uri="{FF2B5EF4-FFF2-40B4-BE49-F238E27FC236}">
                  <a16:creationId xmlns:a16="http://schemas.microsoft.com/office/drawing/2014/main" id="{A2357548-ED47-9D06-5E2E-D8720F525D71}"/>
                </a:ext>
              </a:extLst>
            </p:cNvPr>
            <p:cNvSpPr/>
            <p:nvPr/>
          </p:nvSpPr>
          <p:spPr>
            <a:xfrm>
              <a:off x="85177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39">
              <a:extLst>
                <a:ext uri="{FF2B5EF4-FFF2-40B4-BE49-F238E27FC236}">
                  <a16:creationId xmlns:a16="http://schemas.microsoft.com/office/drawing/2014/main" id="{19DC250A-7F51-1B8E-F2BC-30C3B35AEDBF}"/>
                </a:ext>
              </a:extLst>
            </p:cNvPr>
            <p:cNvSpPr/>
            <p:nvPr/>
          </p:nvSpPr>
          <p:spPr>
            <a:xfrm>
              <a:off x="8517768" y="3740544"/>
              <a:ext cx="1968024" cy="603504"/>
            </a:xfrm>
            <a:prstGeom prst="rect">
              <a:avLst/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8" name="Freeform: Shape 55">
              <a:extLst>
                <a:ext uri="{FF2B5EF4-FFF2-40B4-BE49-F238E27FC236}">
                  <a16:creationId xmlns:a16="http://schemas.microsoft.com/office/drawing/2014/main" id="{2338DB96-83E7-77A9-BEF5-34E5BA80EF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31503" y="4554700"/>
              <a:ext cx="540552" cy="45680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千图PPT彼岸天：ID 8661124库_组合 38">
            <a:extLst>
              <a:ext uri="{FF2B5EF4-FFF2-40B4-BE49-F238E27FC236}">
                <a16:creationId xmlns:a16="http://schemas.microsoft.com/office/drawing/2014/main" id="{DF24EDC8-CB9D-5FFB-071A-F7CCD0C1D9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31468" y="1774371"/>
            <a:ext cx="2671361" cy="3802743"/>
            <a:chOff x="6231468" y="1527629"/>
            <a:chExt cx="2671361" cy="3802743"/>
          </a:xfrm>
        </p:grpSpPr>
        <p:sp>
          <p:nvSpPr>
            <p:cNvPr id="10" name="Rectangle: Rounded Corners 31">
              <a:extLst>
                <a:ext uri="{FF2B5EF4-FFF2-40B4-BE49-F238E27FC236}">
                  <a16:creationId xmlns:a16="http://schemas.microsoft.com/office/drawing/2014/main" id="{032E6299-D671-888C-5449-EE9EEF4F9EF3}"/>
                </a:ext>
              </a:extLst>
            </p:cNvPr>
            <p:cNvSpPr/>
            <p:nvPr/>
          </p:nvSpPr>
          <p:spPr>
            <a:xfrm>
              <a:off x="62314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9">
              <a:extLst>
                <a:ext uri="{FF2B5EF4-FFF2-40B4-BE49-F238E27FC236}">
                  <a16:creationId xmlns:a16="http://schemas.microsoft.com/office/drawing/2014/main" id="{4EC49758-EA0B-FBFE-D23B-6FA3D830839C}"/>
                </a:ext>
              </a:extLst>
            </p:cNvPr>
            <p:cNvSpPr/>
            <p:nvPr/>
          </p:nvSpPr>
          <p:spPr>
            <a:xfrm>
              <a:off x="783218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20">
              <a:extLst>
                <a:ext uri="{FF2B5EF4-FFF2-40B4-BE49-F238E27FC236}">
                  <a16:creationId xmlns:a16="http://schemas.microsoft.com/office/drawing/2014/main" id="{EBA6927D-6A2C-2DDF-42C5-CFBCC69AF789}"/>
                </a:ext>
              </a:extLst>
            </p:cNvPr>
            <p:cNvSpPr/>
            <p:nvPr/>
          </p:nvSpPr>
          <p:spPr>
            <a:xfrm>
              <a:off x="783218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22">
              <a:extLst>
                <a:ext uri="{FF2B5EF4-FFF2-40B4-BE49-F238E27FC236}">
                  <a16:creationId xmlns:a16="http://schemas.microsoft.com/office/drawing/2014/main" id="{455321E1-2922-B96A-7AE2-1982DA299F9D}"/>
                </a:ext>
              </a:extLst>
            </p:cNvPr>
            <p:cNvSpPr/>
            <p:nvPr/>
          </p:nvSpPr>
          <p:spPr>
            <a:xfrm>
              <a:off x="8657977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Oval 23">
              <a:extLst>
                <a:ext uri="{FF2B5EF4-FFF2-40B4-BE49-F238E27FC236}">
                  <a16:creationId xmlns:a16="http://schemas.microsoft.com/office/drawing/2014/main" id="{3D96C368-5D52-516A-D4BA-19ADF8184A47}"/>
                </a:ext>
              </a:extLst>
            </p:cNvPr>
            <p:cNvSpPr/>
            <p:nvPr/>
          </p:nvSpPr>
          <p:spPr>
            <a:xfrm>
              <a:off x="8657977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Rectangle: Rounded Corners 34">
              <a:extLst>
                <a:ext uri="{FF2B5EF4-FFF2-40B4-BE49-F238E27FC236}">
                  <a16:creationId xmlns:a16="http://schemas.microsoft.com/office/drawing/2014/main" id="{236655EE-F81D-F4BF-ADDD-E48A5545062C}"/>
                </a:ext>
              </a:extLst>
            </p:cNvPr>
            <p:cNvSpPr/>
            <p:nvPr/>
          </p:nvSpPr>
          <p:spPr>
            <a:xfrm>
              <a:off x="793040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Rectangle: Rounded Corners 35">
              <a:extLst>
                <a:ext uri="{FF2B5EF4-FFF2-40B4-BE49-F238E27FC236}">
                  <a16:creationId xmlns:a16="http://schemas.microsoft.com/office/drawing/2014/main" id="{39F09316-31DD-23AD-EFE5-0E2394415902}"/>
                </a:ext>
              </a:extLst>
            </p:cNvPr>
            <p:cNvSpPr/>
            <p:nvPr/>
          </p:nvSpPr>
          <p:spPr>
            <a:xfrm>
              <a:off x="793040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 38">
              <a:extLst>
                <a:ext uri="{FF2B5EF4-FFF2-40B4-BE49-F238E27FC236}">
                  <a16:creationId xmlns:a16="http://schemas.microsoft.com/office/drawing/2014/main" id="{70F4011A-E958-C3ED-6BD8-9FE517601775}"/>
                </a:ext>
              </a:extLst>
            </p:cNvPr>
            <p:cNvSpPr/>
            <p:nvPr/>
          </p:nvSpPr>
          <p:spPr>
            <a:xfrm>
              <a:off x="6237386" y="3740544"/>
              <a:ext cx="1968024" cy="603504"/>
            </a:xfrm>
            <a:prstGeom prst="rect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9" name="Freeform: Shape 54">
              <a:extLst>
                <a:ext uri="{FF2B5EF4-FFF2-40B4-BE49-F238E27FC236}">
                  <a16:creationId xmlns:a16="http://schemas.microsoft.com/office/drawing/2014/main" id="{65F5E624-449C-F21F-7326-0FD06392A42B}"/>
                </a:ext>
              </a:extLst>
            </p:cNvPr>
            <p:cNvSpPr/>
            <p:nvPr/>
          </p:nvSpPr>
          <p:spPr bwMode="auto">
            <a:xfrm>
              <a:off x="6947236" y="4576817"/>
              <a:ext cx="542404" cy="45837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千图PPT彼岸天：ID 8661124库_组合 37">
            <a:extLst>
              <a:ext uri="{FF2B5EF4-FFF2-40B4-BE49-F238E27FC236}">
                <a16:creationId xmlns:a16="http://schemas.microsoft.com/office/drawing/2014/main" id="{427B63E9-A6C4-5985-9779-E4BBAC45CA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974756" y="1774371"/>
            <a:ext cx="2653608" cy="3802743"/>
            <a:chOff x="3974756" y="1527629"/>
            <a:chExt cx="2653608" cy="3802743"/>
          </a:xfrm>
        </p:grpSpPr>
        <p:sp>
          <p:nvSpPr>
            <p:cNvPr id="21" name="Rectangle: Rounded Corners 30">
              <a:extLst>
                <a:ext uri="{FF2B5EF4-FFF2-40B4-BE49-F238E27FC236}">
                  <a16:creationId xmlns:a16="http://schemas.microsoft.com/office/drawing/2014/main" id="{056931BF-6E13-12B3-B20C-94BC0A15D9B5}"/>
                </a:ext>
              </a:extLst>
            </p:cNvPr>
            <p:cNvSpPr/>
            <p:nvPr/>
          </p:nvSpPr>
          <p:spPr>
            <a:xfrm>
              <a:off x="3978832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7B6C4CF1-F1A9-EEB6-00FE-BF12E95BA18F}"/>
                </a:ext>
              </a:extLst>
            </p:cNvPr>
            <p:cNvSpPr/>
            <p:nvPr/>
          </p:nvSpPr>
          <p:spPr>
            <a:xfrm>
              <a:off x="5557718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Oval 14">
              <a:extLst>
                <a:ext uri="{FF2B5EF4-FFF2-40B4-BE49-F238E27FC236}">
                  <a16:creationId xmlns:a16="http://schemas.microsoft.com/office/drawing/2014/main" id="{3BB7B6F2-D427-4117-8718-7A52694932E8}"/>
                </a:ext>
              </a:extLst>
            </p:cNvPr>
            <p:cNvSpPr/>
            <p:nvPr/>
          </p:nvSpPr>
          <p:spPr>
            <a:xfrm>
              <a:off x="5557718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Oval 16">
              <a:extLst>
                <a:ext uri="{FF2B5EF4-FFF2-40B4-BE49-F238E27FC236}">
                  <a16:creationId xmlns:a16="http://schemas.microsoft.com/office/drawing/2014/main" id="{6248C7AF-9684-0168-0482-17E15B407E58}"/>
                </a:ext>
              </a:extLst>
            </p:cNvPr>
            <p:cNvSpPr/>
            <p:nvPr/>
          </p:nvSpPr>
          <p:spPr>
            <a:xfrm>
              <a:off x="6383512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Oval 17">
              <a:extLst>
                <a:ext uri="{FF2B5EF4-FFF2-40B4-BE49-F238E27FC236}">
                  <a16:creationId xmlns:a16="http://schemas.microsoft.com/office/drawing/2014/main" id="{A965F311-A5BD-CA53-DC81-28B244F966FF}"/>
                </a:ext>
              </a:extLst>
            </p:cNvPr>
            <p:cNvSpPr/>
            <p:nvPr/>
          </p:nvSpPr>
          <p:spPr>
            <a:xfrm>
              <a:off x="6383512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: Rounded Corners 32">
              <a:extLst>
                <a:ext uri="{FF2B5EF4-FFF2-40B4-BE49-F238E27FC236}">
                  <a16:creationId xmlns:a16="http://schemas.microsoft.com/office/drawing/2014/main" id="{01C9A5A0-8D44-7864-5372-D975AD79F54A}"/>
                </a:ext>
              </a:extLst>
            </p:cNvPr>
            <p:cNvSpPr/>
            <p:nvPr/>
          </p:nvSpPr>
          <p:spPr>
            <a:xfrm>
              <a:off x="562999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: Rounded Corners 33">
              <a:extLst>
                <a:ext uri="{FF2B5EF4-FFF2-40B4-BE49-F238E27FC236}">
                  <a16:creationId xmlns:a16="http://schemas.microsoft.com/office/drawing/2014/main" id="{8614232D-D76F-C65E-59A6-81BCE43205F3}"/>
                </a:ext>
              </a:extLst>
            </p:cNvPr>
            <p:cNvSpPr/>
            <p:nvPr/>
          </p:nvSpPr>
          <p:spPr>
            <a:xfrm>
              <a:off x="562999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 37">
              <a:extLst>
                <a:ext uri="{FF2B5EF4-FFF2-40B4-BE49-F238E27FC236}">
                  <a16:creationId xmlns:a16="http://schemas.microsoft.com/office/drawing/2014/main" id="{31AC5E61-7BD8-9AA4-C986-A561A33F5530}"/>
                </a:ext>
              </a:extLst>
            </p:cNvPr>
            <p:cNvSpPr/>
            <p:nvPr/>
          </p:nvSpPr>
          <p:spPr>
            <a:xfrm>
              <a:off x="3974756" y="3740544"/>
              <a:ext cx="1968024" cy="603504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0" name="Freeform: Shape 53">
              <a:extLst>
                <a:ext uri="{FF2B5EF4-FFF2-40B4-BE49-F238E27FC236}">
                  <a16:creationId xmlns:a16="http://schemas.microsoft.com/office/drawing/2014/main" id="{4B48A92E-09D7-6355-E34E-D36B1E8C87DC}"/>
                </a:ext>
              </a:extLst>
            </p:cNvPr>
            <p:cNvSpPr/>
            <p:nvPr/>
          </p:nvSpPr>
          <p:spPr bwMode="auto">
            <a:xfrm>
              <a:off x="4713428" y="4566343"/>
              <a:ext cx="487208" cy="41172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千图PPT彼岸天：ID 8661124库_组合 1">
            <a:extLst>
              <a:ext uri="{FF2B5EF4-FFF2-40B4-BE49-F238E27FC236}">
                <a16:creationId xmlns:a16="http://schemas.microsoft.com/office/drawing/2014/main" id="{95E30F30-CB8C-3573-5980-017E3624527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700290" y="1774371"/>
            <a:ext cx="2637717" cy="3802743"/>
            <a:chOff x="1700290" y="1527629"/>
            <a:chExt cx="2637717" cy="3802743"/>
          </a:xfrm>
        </p:grpSpPr>
        <p:sp>
          <p:nvSpPr>
            <p:cNvPr id="32" name="Rectangle: Rounded Corners 1">
              <a:extLst>
                <a:ext uri="{FF2B5EF4-FFF2-40B4-BE49-F238E27FC236}">
                  <a16:creationId xmlns:a16="http://schemas.microsoft.com/office/drawing/2014/main" id="{7BA14EF3-A42C-5564-DE44-59EF04558101}"/>
                </a:ext>
              </a:extLst>
            </p:cNvPr>
            <p:cNvSpPr/>
            <p:nvPr/>
          </p:nvSpPr>
          <p:spPr>
            <a:xfrm>
              <a:off x="1700290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6">
              <a:extLst>
                <a:ext uri="{FF2B5EF4-FFF2-40B4-BE49-F238E27FC236}">
                  <a16:creationId xmlns:a16="http://schemas.microsoft.com/office/drawing/2014/main" id="{4FE14607-327A-F662-5BE9-F9C112413B03}"/>
                </a:ext>
              </a:extLst>
            </p:cNvPr>
            <p:cNvSpPr/>
            <p:nvPr/>
          </p:nvSpPr>
          <p:spPr>
            <a:xfrm>
              <a:off x="326413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Oval 7">
              <a:extLst>
                <a:ext uri="{FF2B5EF4-FFF2-40B4-BE49-F238E27FC236}">
                  <a16:creationId xmlns:a16="http://schemas.microsoft.com/office/drawing/2014/main" id="{71A5365A-2850-14F7-ED66-40C297B8D854}"/>
                </a:ext>
              </a:extLst>
            </p:cNvPr>
            <p:cNvSpPr/>
            <p:nvPr/>
          </p:nvSpPr>
          <p:spPr>
            <a:xfrm>
              <a:off x="326413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DEEC7F63-EEDC-458D-9748-000C59C936C1}"/>
                </a:ext>
              </a:extLst>
            </p:cNvPr>
            <p:cNvSpPr/>
            <p:nvPr/>
          </p:nvSpPr>
          <p:spPr>
            <a:xfrm>
              <a:off x="4093155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Oval 11">
              <a:extLst>
                <a:ext uri="{FF2B5EF4-FFF2-40B4-BE49-F238E27FC236}">
                  <a16:creationId xmlns:a16="http://schemas.microsoft.com/office/drawing/2014/main" id="{964A7A0A-A00C-B490-9F64-3D0032079EBA}"/>
                </a:ext>
              </a:extLst>
            </p:cNvPr>
            <p:cNvSpPr/>
            <p:nvPr/>
          </p:nvSpPr>
          <p:spPr>
            <a:xfrm>
              <a:off x="4093155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8C402352-38AA-EDAA-2468-150A1D72CABB}"/>
                </a:ext>
              </a:extLst>
            </p:cNvPr>
            <p:cNvSpPr/>
            <p:nvPr/>
          </p:nvSpPr>
          <p:spPr>
            <a:xfrm>
              <a:off x="3369032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Rectangle: Rounded Corners 25">
              <a:extLst>
                <a:ext uri="{FF2B5EF4-FFF2-40B4-BE49-F238E27FC236}">
                  <a16:creationId xmlns:a16="http://schemas.microsoft.com/office/drawing/2014/main" id="{4F3B6A86-EC55-E4B9-8E7C-9F356ED321D3}"/>
                </a:ext>
              </a:extLst>
            </p:cNvPr>
            <p:cNvSpPr/>
            <p:nvPr/>
          </p:nvSpPr>
          <p:spPr>
            <a:xfrm>
              <a:off x="3369032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Rectangle 36">
              <a:extLst>
                <a:ext uri="{FF2B5EF4-FFF2-40B4-BE49-F238E27FC236}">
                  <a16:creationId xmlns:a16="http://schemas.microsoft.com/office/drawing/2014/main" id="{FB46767F-9BD6-5D5B-D974-DF13BE46FE27}"/>
                </a:ext>
              </a:extLst>
            </p:cNvPr>
            <p:cNvSpPr/>
            <p:nvPr/>
          </p:nvSpPr>
          <p:spPr>
            <a:xfrm>
              <a:off x="1700290" y="3740544"/>
              <a:ext cx="1968024" cy="603504"/>
            </a:xfrm>
            <a:prstGeom prst="rect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41" name="Freeform: Shape 52">
              <a:extLst>
                <a:ext uri="{FF2B5EF4-FFF2-40B4-BE49-F238E27FC236}">
                  <a16:creationId xmlns:a16="http://schemas.microsoft.com/office/drawing/2014/main" id="{CC87B054-0D34-7473-8655-3EE423AB5685}"/>
                </a:ext>
              </a:extLst>
            </p:cNvPr>
            <p:cNvSpPr/>
            <p:nvPr/>
          </p:nvSpPr>
          <p:spPr bwMode="auto">
            <a:xfrm>
              <a:off x="2349977" y="4547186"/>
              <a:ext cx="601048" cy="50792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C8C2F5D-B7D7-CA2F-D8D2-FC03E07F346B}"/>
              </a:ext>
            </a:extLst>
          </p:cNvPr>
          <p:cNvGrpSpPr/>
          <p:nvPr/>
        </p:nvGrpSpPr>
        <p:grpSpPr>
          <a:xfrm>
            <a:off x="1762729" y="2448920"/>
            <a:ext cx="1916128" cy="1060400"/>
            <a:chOff x="8519722" y="2187483"/>
            <a:chExt cx="1916128" cy="106040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E578E71-4F13-D9C7-420F-B1C3A8F71E9A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D0C65AB-08FC-FA08-94FE-24E5AABDEF34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A2C1E02-31A6-755C-B35D-1082B1088098}"/>
              </a:ext>
            </a:extLst>
          </p:cNvPr>
          <p:cNvGrpSpPr/>
          <p:nvPr/>
        </p:nvGrpSpPr>
        <p:grpSpPr>
          <a:xfrm>
            <a:off x="4001104" y="2448920"/>
            <a:ext cx="1916128" cy="1060400"/>
            <a:chOff x="8519722" y="2187483"/>
            <a:chExt cx="1916128" cy="106040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D1674B1-E3FA-FDEA-C542-04F57F716CBF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34BDB2D-8B9F-7A2A-34B0-9B9E4BC7EC76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1D55D1F-6FB0-BFCE-4437-EA9398A34371}"/>
              </a:ext>
            </a:extLst>
          </p:cNvPr>
          <p:cNvGrpSpPr/>
          <p:nvPr/>
        </p:nvGrpSpPr>
        <p:grpSpPr>
          <a:xfrm>
            <a:off x="6253993" y="2448920"/>
            <a:ext cx="1916128" cy="1060400"/>
            <a:chOff x="8519722" y="2187483"/>
            <a:chExt cx="1916128" cy="1060400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B9AE080-D8CD-74B6-BD92-2D59AF086ED2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F202352-F67B-C2D7-A42D-40B9E597F594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6D6F00F-AFC9-79BF-7408-BA3CC17BE04F}"/>
              </a:ext>
            </a:extLst>
          </p:cNvPr>
          <p:cNvGrpSpPr/>
          <p:nvPr/>
        </p:nvGrpSpPr>
        <p:grpSpPr>
          <a:xfrm>
            <a:off x="8550424" y="2448920"/>
            <a:ext cx="1916128" cy="1060400"/>
            <a:chOff x="8519722" y="2187483"/>
            <a:chExt cx="1916128" cy="1060400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842319B-2A62-D2E1-638C-1FDA1664C58F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BD4AB01-2154-95BC-7026-06DE1CD74463}"/>
                </a:ext>
              </a:extLst>
            </p:cNvPr>
            <p:cNvSpPr txBox="1"/>
            <p:nvPr/>
          </p:nvSpPr>
          <p:spPr>
            <a:xfrm>
              <a:off x="8618603" y="2503577"/>
              <a:ext cx="18172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44546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330050" y="3964053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628354" y="-1735632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601569" y="5327267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2840862" y="1841379"/>
            <a:ext cx="64891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谢谢聆听 请多指教</a:t>
            </a:r>
            <a:endParaRPr lang="en-US" altLang="zh-CN" sz="6000" b="1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89076" y="3142103"/>
            <a:ext cx="6033938" cy="57768"/>
            <a:chOff x="5195422" y="3963496"/>
            <a:chExt cx="6033938" cy="57768"/>
          </a:xfrm>
          <a:solidFill>
            <a:schemeClr val="bg1">
              <a:lumMod val="50000"/>
            </a:schemeClr>
          </a:solidFill>
        </p:grpSpPr>
        <p:sp>
          <p:nvSpPr>
            <p:cNvPr id="6" name="任意多边形 16"/>
            <p:cNvSpPr/>
            <p:nvPr/>
          </p:nvSpPr>
          <p:spPr>
            <a:xfrm flipV="1">
              <a:off x="5195422" y="3963496"/>
              <a:ext cx="6033938" cy="57768"/>
            </a:xfrm>
            <a:custGeom>
              <a:avLst/>
              <a:gdLst>
                <a:gd name="connsiteX0" fmla="*/ 0 w 5863771"/>
                <a:gd name="connsiteY0" fmla="*/ 0 h 0"/>
                <a:gd name="connsiteX1" fmla="*/ 58057 w 5863771"/>
                <a:gd name="connsiteY1" fmla="*/ 0 h 0"/>
                <a:gd name="connsiteX2" fmla="*/ 5863771 w 5863771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3771">
                  <a:moveTo>
                    <a:pt x="0" y="0"/>
                  </a:moveTo>
                  <a:lnTo>
                    <a:pt x="58057" y="0"/>
                  </a:lnTo>
                  <a:lnTo>
                    <a:pt x="5863771" y="0"/>
                  </a:lnTo>
                </a:path>
              </a:pathLst>
            </a:custGeom>
            <a:grpFill/>
            <a:ln>
              <a:solidFill>
                <a:srgbClr val="6553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圆角矩形 17"/>
            <p:cNvSpPr/>
            <p:nvPr/>
          </p:nvSpPr>
          <p:spPr>
            <a:xfrm>
              <a:off x="7456740" y="3963496"/>
              <a:ext cx="1511300" cy="57767"/>
            </a:xfrm>
            <a:prstGeom prst="roundRect">
              <a:avLst/>
            </a:prstGeom>
            <a:solidFill>
              <a:srgbClr val="6553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983883" y="3406198"/>
            <a:ext cx="4224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学术汇报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毕业总结  </a:t>
            </a:r>
            <a:r>
              <a:rPr lang="en-US" altLang="zh-CN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ysClr val="windowText" lastClr="000000"/>
                </a:solidFill>
                <a:cs typeface="+mn-ea"/>
                <a:sym typeface="+mn-lt"/>
              </a:rPr>
              <a:t>开题报告</a:t>
            </a: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185447" y="4173662"/>
            <a:ext cx="329894" cy="333006"/>
            <a:chOff x="0" y="0"/>
            <a:chExt cx="881859" cy="881859"/>
          </a:xfrm>
          <a:solidFill>
            <a:srgbClr val="998E76"/>
          </a:solidFill>
        </p:grpSpPr>
        <p:sp>
          <p:nvSpPr>
            <p:cNvPr id="16" name="Freeform 22"/>
            <p:cNvSpPr>
              <a:spLocks noEditPoints="1" noChangeArrowheads="1"/>
            </p:cNvSpPr>
            <p:nvPr/>
          </p:nvSpPr>
          <p:spPr bwMode="auto">
            <a:xfrm>
              <a:off x="0" y="0"/>
              <a:ext cx="881859" cy="881859"/>
            </a:xfrm>
            <a:custGeom>
              <a:avLst/>
              <a:gdLst>
                <a:gd name="T0" fmla="*/ 155 w 311"/>
                <a:gd name="T1" fmla="*/ 0 h 311"/>
                <a:gd name="T2" fmla="*/ 0 w 311"/>
                <a:gd name="T3" fmla="*/ 155 h 311"/>
                <a:gd name="T4" fmla="*/ 155 w 311"/>
                <a:gd name="T5" fmla="*/ 311 h 311"/>
                <a:gd name="T6" fmla="*/ 311 w 311"/>
                <a:gd name="T7" fmla="*/ 155 h 311"/>
                <a:gd name="T8" fmla="*/ 155 w 311"/>
                <a:gd name="T9" fmla="*/ 0 h 311"/>
                <a:gd name="T10" fmla="*/ 155 w 311"/>
                <a:gd name="T11" fmla="*/ 289 h 311"/>
                <a:gd name="T12" fmla="*/ 21 w 311"/>
                <a:gd name="T13" fmla="*/ 155 h 311"/>
                <a:gd name="T14" fmla="*/ 155 w 311"/>
                <a:gd name="T15" fmla="*/ 21 h 311"/>
                <a:gd name="T16" fmla="*/ 289 w 311"/>
                <a:gd name="T17" fmla="*/ 155 h 311"/>
                <a:gd name="T18" fmla="*/ 155 w 311"/>
                <a:gd name="T19" fmla="*/ 289 h 3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1"/>
                <a:gd name="T31" fmla="*/ 0 h 311"/>
                <a:gd name="T32" fmla="*/ 311 w 311"/>
                <a:gd name="T33" fmla="*/ 311 h 3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1" h="311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1"/>
                    <a:pt x="70" y="311"/>
                    <a:pt x="155" y="311"/>
                  </a:cubicBezTo>
                  <a:cubicBezTo>
                    <a:pt x="241" y="311"/>
                    <a:pt x="311" y="241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moveTo>
                    <a:pt x="155" y="289"/>
                  </a:moveTo>
                  <a:cubicBezTo>
                    <a:pt x="81" y="289"/>
                    <a:pt x="21" y="229"/>
                    <a:pt x="21" y="155"/>
                  </a:cubicBezTo>
                  <a:cubicBezTo>
                    <a:pt x="21" y="81"/>
                    <a:pt x="81" y="21"/>
                    <a:pt x="155" y="21"/>
                  </a:cubicBezTo>
                  <a:cubicBezTo>
                    <a:pt x="229" y="21"/>
                    <a:pt x="289" y="81"/>
                    <a:pt x="289" y="155"/>
                  </a:cubicBezTo>
                  <a:cubicBezTo>
                    <a:pt x="289" y="229"/>
                    <a:pt x="229" y="289"/>
                    <a:pt x="155" y="2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3"/>
            <p:cNvSpPr>
              <a:spLocks noChangeArrowheads="1"/>
            </p:cNvSpPr>
            <p:nvPr/>
          </p:nvSpPr>
          <p:spPr bwMode="auto">
            <a:xfrm>
              <a:off x="235162" y="70789"/>
              <a:ext cx="430731" cy="428331"/>
            </a:xfrm>
            <a:custGeom>
              <a:avLst/>
              <a:gdLst>
                <a:gd name="T0" fmla="*/ 145 w 152"/>
                <a:gd name="T1" fmla="*/ 53 h 151"/>
                <a:gd name="T2" fmla="*/ 144 w 152"/>
                <a:gd name="T3" fmla="*/ 52 h 151"/>
                <a:gd name="T4" fmla="*/ 125 w 152"/>
                <a:gd name="T5" fmla="*/ 52 h 151"/>
                <a:gd name="T6" fmla="*/ 77 w 152"/>
                <a:gd name="T7" fmla="*/ 106 h 151"/>
                <a:gd name="T8" fmla="*/ 31 w 152"/>
                <a:gd name="T9" fmla="*/ 12 h 151"/>
                <a:gd name="T10" fmla="*/ 11 w 152"/>
                <a:gd name="T11" fmla="*/ 4 h 151"/>
                <a:gd name="T12" fmla="*/ 10 w 152"/>
                <a:gd name="T13" fmla="*/ 4 h 151"/>
                <a:gd name="T14" fmla="*/ 4 w 152"/>
                <a:gd name="T15" fmla="*/ 25 h 151"/>
                <a:gd name="T16" fmla="*/ 60 w 152"/>
                <a:gd name="T17" fmla="*/ 140 h 151"/>
                <a:gd name="T18" fmla="*/ 79 w 152"/>
                <a:gd name="T19" fmla="*/ 148 h 151"/>
                <a:gd name="T20" fmla="*/ 79 w 152"/>
                <a:gd name="T21" fmla="*/ 148 h 151"/>
                <a:gd name="T22" fmla="*/ 80 w 152"/>
                <a:gd name="T23" fmla="*/ 148 h 151"/>
                <a:gd name="T24" fmla="*/ 81 w 152"/>
                <a:gd name="T25" fmla="*/ 147 h 151"/>
                <a:gd name="T26" fmla="*/ 87 w 152"/>
                <a:gd name="T27" fmla="*/ 141 h 151"/>
                <a:gd name="T28" fmla="*/ 148 w 152"/>
                <a:gd name="T29" fmla="*/ 72 h 151"/>
                <a:gd name="T30" fmla="*/ 145 w 152"/>
                <a:gd name="T31" fmla="*/ 53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1"/>
                <a:gd name="T50" fmla="*/ 152 w 152"/>
                <a:gd name="T51" fmla="*/ 151 h 1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1">
                  <a:moveTo>
                    <a:pt x="145" y="53"/>
                  </a:moveTo>
                  <a:cubicBezTo>
                    <a:pt x="144" y="52"/>
                    <a:pt x="144" y="52"/>
                    <a:pt x="144" y="52"/>
                  </a:cubicBezTo>
                  <a:cubicBezTo>
                    <a:pt x="138" y="47"/>
                    <a:pt x="129" y="47"/>
                    <a:pt x="125" y="52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7" y="4"/>
                    <a:pt x="18" y="0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8"/>
                    <a:pt x="0" y="17"/>
                    <a:pt x="4" y="25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3" y="148"/>
                    <a:pt x="72" y="151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80" y="148"/>
                    <a:pt x="80" y="148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4" y="146"/>
                    <a:pt x="86" y="144"/>
                    <a:pt x="87" y="141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2" y="67"/>
                    <a:pt x="151" y="59"/>
                    <a:pt x="145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Freeform 9"/>
          <p:cNvSpPr>
            <a:spLocks noChangeAspect="1" noEditPoints="1" noChangeArrowheads="1"/>
          </p:cNvSpPr>
          <p:nvPr/>
        </p:nvSpPr>
        <p:spPr bwMode="auto">
          <a:xfrm>
            <a:off x="5925101" y="4173660"/>
            <a:ext cx="361886" cy="333007"/>
          </a:xfrm>
          <a:custGeom>
            <a:avLst/>
            <a:gdLst>
              <a:gd name="T0" fmla="*/ 141 w 181"/>
              <a:gd name="T1" fmla="*/ 0 h 165"/>
              <a:gd name="T2" fmla="*/ 149 w 181"/>
              <a:gd name="T3" fmla="*/ 8 h 165"/>
              <a:gd name="T4" fmla="*/ 134 w 181"/>
              <a:gd name="T5" fmla="*/ 47 h 165"/>
              <a:gd name="T6" fmla="*/ 33 w 181"/>
              <a:gd name="T7" fmla="*/ 14 h 165"/>
              <a:gd name="T8" fmla="*/ 39 w 181"/>
              <a:gd name="T9" fmla="*/ 20 h 165"/>
              <a:gd name="T10" fmla="*/ 51 w 181"/>
              <a:gd name="T11" fmla="*/ 31 h 165"/>
              <a:gd name="T12" fmla="*/ 33 w 181"/>
              <a:gd name="T13" fmla="*/ 39 h 165"/>
              <a:gd name="T14" fmla="*/ 39 w 181"/>
              <a:gd name="T15" fmla="*/ 45 h 165"/>
              <a:gd name="T16" fmla="*/ 51 w 181"/>
              <a:gd name="T17" fmla="*/ 55 h 165"/>
              <a:gd name="T18" fmla="*/ 33 w 181"/>
              <a:gd name="T19" fmla="*/ 63 h 165"/>
              <a:gd name="T20" fmla="*/ 39 w 181"/>
              <a:gd name="T21" fmla="*/ 67 h 165"/>
              <a:gd name="T22" fmla="*/ 51 w 181"/>
              <a:gd name="T23" fmla="*/ 77 h 165"/>
              <a:gd name="T24" fmla="*/ 33 w 181"/>
              <a:gd name="T25" fmla="*/ 86 h 165"/>
              <a:gd name="T26" fmla="*/ 39 w 181"/>
              <a:gd name="T27" fmla="*/ 90 h 165"/>
              <a:gd name="T28" fmla="*/ 51 w 181"/>
              <a:gd name="T29" fmla="*/ 100 h 165"/>
              <a:gd name="T30" fmla="*/ 33 w 181"/>
              <a:gd name="T31" fmla="*/ 110 h 165"/>
              <a:gd name="T32" fmla="*/ 39 w 181"/>
              <a:gd name="T33" fmla="*/ 116 h 165"/>
              <a:gd name="T34" fmla="*/ 51 w 181"/>
              <a:gd name="T35" fmla="*/ 126 h 165"/>
              <a:gd name="T36" fmla="*/ 33 w 181"/>
              <a:gd name="T37" fmla="*/ 134 h 165"/>
              <a:gd name="T38" fmla="*/ 33 w 181"/>
              <a:gd name="T39" fmla="*/ 151 h 165"/>
              <a:gd name="T40" fmla="*/ 134 w 181"/>
              <a:gd name="T41" fmla="*/ 118 h 165"/>
              <a:gd name="T42" fmla="*/ 149 w 181"/>
              <a:gd name="T43" fmla="*/ 157 h 165"/>
              <a:gd name="T44" fmla="*/ 141 w 181"/>
              <a:gd name="T45" fmla="*/ 165 h 165"/>
              <a:gd name="T46" fmla="*/ 19 w 181"/>
              <a:gd name="T47" fmla="*/ 165 h 165"/>
              <a:gd name="T48" fmla="*/ 19 w 181"/>
              <a:gd name="T49" fmla="*/ 146 h 165"/>
              <a:gd name="T50" fmla="*/ 0 w 181"/>
              <a:gd name="T51" fmla="*/ 132 h 165"/>
              <a:gd name="T52" fmla="*/ 19 w 181"/>
              <a:gd name="T53" fmla="*/ 120 h 165"/>
              <a:gd name="T54" fmla="*/ 0 w 181"/>
              <a:gd name="T55" fmla="*/ 108 h 165"/>
              <a:gd name="T56" fmla="*/ 19 w 181"/>
              <a:gd name="T57" fmla="*/ 98 h 165"/>
              <a:gd name="T58" fmla="*/ 0 w 181"/>
              <a:gd name="T59" fmla="*/ 83 h 165"/>
              <a:gd name="T60" fmla="*/ 19 w 181"/>
              <a:gd name="T61" fmla="*/ 75 h 165"/>
              <a:gd name="T62" fmla="*/ 0 w 181"/>
              <a:gd name="T63" fmla="*/ 61 h 165"/>
              <a:gd name="T64" fmla="*/ 19 w 181"/>
              <a:gd name="T65" fmla="*/ 51 h 165"/>
              <a:gd name="T66" fmla="*/ 0 w 181"/>
              <a:gd name="T67" fmla="*/ 39 h 165"/>
              <a:gd name="T68" fmla="*/ 19 w 181"/>
              <a:gd name="T69" fmla="*/ 8 h 165"/>
              <a:gd name="T70" fmla="*/ 27 w 181"/>
              <a:gd name="T71" fmla="*/ 0 h 165"/>
              <a:gd name="T72" fmla="*/ 63 w 181"/>
              <a:gd name="T73" fmla="*/ 79 h 165"/>
              <a:gd name="T74" fmla="*/ 84 w 181"/>
              <a:gd name="T75" fmla="*/ 88 h 165"/>
              <a:gd name="T76" fmla="*/ 63 w 181"/>
              <a:gd name="T77" fmla="*/ 79 h 165"/>
              <a:gd name="T78" fmla="*/ 63 w 181"/>
              <a:gd name="T79" fmla="*/ 61 h 165"/>
              <a:gd name="T80" fmla="*/ 100 w 181"/>
              <a:gd name="T81" fmla="*/ 69 h 165"/>
              <a:gd name="T82" fmla="*/ 63 w 181"/>
              <a:gd name="T83" fmla="*/ 61 h 165"/>
              <a:gd name="T84" fmla="*/ 63 w 181"/>
              <a:gd name="T85" fmla="*/ 45 h 165"/>
              <a:gd name="T86" fmla="*/ 116 w 181"/>
              <a:gd name="T87" fmla="*/ 53 h 165"/>
              <a:gd name="T88" fmla="*/ 63 w 181"/>
              <a:gd name="T89" fmla="*/ 45 h 165"/>
              <a:gd name="T90" fmla="*/ 63 w 181"/>
              <a:gd name="T91" fmla="*/ 29 h 165"/>
              <a:gd name="T92" fmla="*/ 116 w 181"/>
              <a:gd name="T93" fmla="*/ 35 h 165"/>
              <a:gd name="T94" fmla="*/ 63 w 181"/>
              <a:gd name="T95" fmla="*/ 29 h 165"/>
              <a:gd name="T96" fmla="*/ 84 w 181"/>
              <a:gd name="T97" fmla="*/ 130 h 165"/>
              <a:gd name="T98" fmla="*/ 106 w 181"/>
              <a:gd name="T99" fmla="*/ 130 h 165"/>
              <a:gd name="T100" fmla="*/ 86 w 181"/>
              <a:gd name="T101" fmla="*/ 108 h 165"/>
              <a:gd name="T102" fmla="*/ 84 w 181"/>
              <a:gd name="T103" fmla="*/ 130 h 165"/>
              <a:gd name="T104" fmla="*/ 161 w 181"/>
              <a:gd name="T105" fmla="*/ 37 h 165"/>
              <a:gd name="T106" fmla="*/ 116 w 181"/>
              <a:gd name="T107" fmla="*/ 120 h 165"/>
              <a:gd name="T108" fmla="*/ 161 w 181"/>
              <a:gd name="T109" fmla="*/ 37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1"/>
              <a:gd name="T166" fmla="*/ 0 h 165"/>
              <a:gd name="T167" fmla="*/ 181 w 181"/>
              <a:gd name="T168" fmla="*/ 165 h 16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1" h="165">
                <a:moveTo>
                  <a:pt x="27" y="0"/>
                </a:moveTo>
                <a:lnTo>
                  <a:pt x="141" y="0"/>
                </a:lnTo>
                <a:lnTo>
                  <a:pt x="149" y="0"/>
                </a:lnTo>
                <a:lnTo>
                  <a:pt x="149" y="8"/>
                </a:lnTo>
                <a:lnTo>
                  <a:pt x="149" y="35"/>
                </a:lnTo>
                <a:lnTo>
                  <a:pt x="134" y="47"/>
                </a:lnTo>
                <a:lnTo>
                  <a:pt x="134" y="14"/>
                </a:lnTo>
                <a:lnTo>
                  <a:pt x="33" y="14"/>
                </a:lnTo>
                <a:lnTo>
                  <a:pt x="33" y="25"/>
                </a:lnTo>
                <a:lnTo>
                  <a:pt x="39" y="20"/>
                </a:lnTo>
                <a:lnTo>
                  <a:pt x="47" y="18"/>
                </a:lnTo>
                <a:lnTo>
                  <a:pt x="51" y="31"/>
                </a:lnTo>
                <a:lnTo>
                  <a:pt x="45" y="35"/>
                </a:lnTo>
                <a:lnTo>
                  <a:pt x="33" y="39"/>
                </a:lnTo>
                <a:lnTo>
                  <a:pt x="33" y="47"/>
                </a:lnTo>
                <a:lnTo>
                  <a:pt x="39" y="45"/>
                </a:lnTo>
                <a:lnTo>
                  <a:pt x="47" y="41"/>
                </a:lnTo>
                <a:lnTo>
                  <a:pt x="51" y="55"/>
                </a:lnTo>
                <a:lnTo>
                  <a:pt x="45" y="57"/>
                </a:lnTo>
                <a:lnTo>
                  <a:pt x="33" y="63"/>
                </a:lnTo>
                <a:lnTo>
                  <a:pt x="33" y="71"/>
                </a:lnTo>
                <a:lnTo>
                  <a:pt x="39" y="67"/>
                </a:lnTo>
                <a:lnTo>
                  <a:pt x="47" y="65"/>
                </a:lnTo>
                <a:lnTo>
                  <a:pt x="51" y="77"/>
                </a:lnTo>
                <a:lnTo>
                  <a:pt x="45" y="81"/>
                </a:lnTo>
                <a:lnTo>
                  <a:pt x="33" y="86"/>
                </a:lnTo>
                <a:lnTo>
                  <a:pt x="33" y="94"/>
                </a:lnTo>
                <a:lnTo>
                  <a:pt x="39" y="90"/>
                </a:lnTo>
                <a:lnTo>
                  <a:pt x="47" y="88"/>
                </a:lnTo>
                <a:lnTo>
                  <a:pt x="51" y="100"/>
                </a:lnTo>
                <a:lnTo>
                  <a:pt x="45" y="104"/>
                </a:lnTo>
                <a:lnTo>
                  <a:pt x="33" y="110"/>
                </a:lnTo>
                <a:lnTo>
                  <a:pt x="33" y="118"/>
                </a:lnTo>
                <a:lnTo>
                  <a:pt x="39" y="116"/>
                </a:lnTo>
                <a:lnTo>
                  <a:pt x="47" y="112"/>
                </a:lnTo>
                <a:lnTo>
                  <a:pt x="51" y="126"/>
                </a:lnTo>
                <a:lnTo>
                  <a:pt x="45" y="128"/>
                </a:lnTo>
                <a:lnTo>
                  <a:pt x="33" y="134"/>
                </a:lnTo>
                <a:lnTo>
                  <a:pt x="33" y="146"/>
                </a:lnTo>
                <a:lnTo>
                  <a:pt x="33" y="151"/>
                </a:lnTo>
                <a:lnTo>
                  <a:pt x="134" y="151"/>
                </a:lnTo>
                <a:lnTo>
                  <a:pt x="134" y="118"/>
                </a:lnTo>
                <a:lnTo>
                  <a:pt x="149" y="106"/>
                </a:lnTo>
                <a:lnTo>
                  <a:pt x="149" y="157"/>
                </a:lnTo>
                <a:lnTo>
                  <a:pt x="149" y="165"/>
                </a:lnTo>
                <a:lnTo>
                  <a:pt x="141" y="165"/>
                </a:lnTo>
                <a:lnTo>
                  <a:pt x="27" y="165"/>
                </a:lnTo>
                <a:lnTo>
                  <a:pt x="19" y="165"/>
                </a:lnTo>
                <a:lnTo>
                  <a:pt x="19" y="157"/>
                </a:lnTo>
                <a:lnTo>
                  <a:pt x="19" y="146"/>
                </a:lnTo>
                <a:lnTo>
                  <a:pt x="4" y="146"/>
                </a:lnTo>
                <a:lnTo>
                  <a:pt x="0" y="132"/>
                </a:lnTo>
                <a:lnTo>
                  <a:pt x="19" y="124"/>
                </a:lnTo>
                <a:lnTo>
                  <a:pt x="19" y="120"/>
                </a:lnTo>
                <a:lnTo>
                  <a:pt x="4" y="120"/>
                </a:lnTo>
                <a:lnTo>
                  <a:pt x="0" y="108"/>
                </a:lnTo>
                <a:lnTo>
                  <a:pt x="19" y="100"/>
                </a:lnTo>
                <a:lnTo>
                  <a:pt x="19" y="98"/>
                </a:lnTo>
                <a:lnTo>
                  <a:pt x="4" y="98"/>
                </a:lnTo>
                <a:lnTo>
                  <a:pt x="0" y="83"/>
                </a:lnTo>
                <a:lnTo>
                  <a:pt x="19" y="77"/>
                </a:lnTo>
                <a:lnTo>
                  <a:pt x="19" y="75"/>
                </a:lnTo>
                <a:lnTo>
                  <a:pt x="4" y="75"/>
                </a:lnTo>
                <a:lnTo>
                  <a:pt x="0" y="61"/>
                </a:lnTo>
                <a:lnTo>
                  <a:pt x="19" y="53"/>
                </a:lnTo>
                <a:lnTo>
                  <a:pt x="19" y="51"/>
                </a:lnTo>
                <a:lnTo>
                  <a:pt x="4" y="51"/>
                </a:lnTo>
                <a:lnTo>
                  <a:pt x="0" y="39"/>
                </a:lnTo>
                <a:lnTo>
                  <a:pt x="19" y="31"/>
                </a:lnTo>
                <a:lnTo>
                  <a:pt x="19" y="8"/>
                </a:lnTo>
                <a:lnTo>
                  <a:pt x="19" y="0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63" y="79"/>
                </a:moveTo>
                <a:lnTo>
                  <a:pt x="63" y="88"/>
                </a:lnTo>
                <a:lnTo>
                  <a:pt x="84" y="88"/>
                </a:lnTo>
                <a:lnTo>
                  <a:pt x="84" y="79"/>
                </a:lnTo>
                <a:lnTo>
                  <a:pt x="63" y="79"/>
                </a:lnTo>
                <a:lnTo>
                  <a:pt x="63" y="79"/>
                </a:lnTo>
                <a:close/>
                <a:moveTo>
                  <a:pt x="63" y="61"/>
                </a:moveTo>
                <a:lnTo>
                  <a:pt x="63" y="69"/>
                </a:lnTo>
                <a:lnTo>
                  <a:pt x="100" y="69"/>
                </a:lnTo>
                <a:lnTo>
                  <a:pt x="100" y="61"/>
                </a:lnTo>
                <a:lnTo>
                  <a:pt x="63" y="61"/>
                </a:lnTo>
                <a:lnTo>
                  <a:pt x="63" y="61"/>
                </a:lnTo>
                <a:close/>
                <a:moveTo>
                  <a:pt x="63" y="45"/>
                </a:moveTo>
                <a:lnTo>
                  <a:pt x="63" y="53"/>
                </a:lnTo>
                <a:lnTo>
                  <a:pt x="116" y="53"/>
                </a:lnTo>
                <a:lnTo>
                  <a:pt x="116" y="45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63" y="29"/>
                </a:moveTo>
                <a:lnTo>
                  <a:pt x="63" y="35"/>
                </a:lnTo>
                <a:lnTo>
                  <a:pt x="116" y="35"/>
                </a:lnTo>
                <a:lnTo>
                  <a:pt x="116" y="29"/>
                </a:lnTo>
                <a:lnTo>
                  <a:pt x="63" y="29"/>
                </a:lnTo>
                <a:lnTo>
                  <a:pt x="63" y="29"/>
                </a:lnTo>
                <a:close/>
                <a:moveTo>
                  <a:pt x="84" y="130"/>
                </a:moveTo>
                <a:lnTo>
                  <a:pt x="96" y="130"/>
                </a:lnTo>
                <a:lnTo>
                  <a:pt x="106" y="130"/>
                </a:lnTo>
                <a:lnTo>
                  <a:pt x="96" y="118"/>
                </a:lnTo>
                <a:lnTo>
                  <a:pt x="86" y="108"/>
                </a:lnTo>
                <a:lnTo>
                  <a:pt x="86" y="120"/>
                </a:lnTo>
                <a:lnTo>
                  <a:pt x="84" y="130"/>
                </a:lnTo>
                <a:lnTo>
                  <a:pt x="84" y="130"/>
                </a:lnTo>
                <a:close/>
                <a:moveTo>
                  <a:pt x="161" y="37"/>
                </a:moveTo>
                <a:lnTo>
                  <a:pt x="96" y="100"/>
                </a:lnTo>
                <a:lnTo>
                  <a:pt x="116" y="120"/>
                </a:lnTo>
                <a:lnTo>
                  <a:pt x="181" y="57"/>
                </a:lnTo>
                <a:lnTo>
                  <a:pt x="161" y="37"/>
                </a:lnTo>
                <a:close/>
              </a:path>
            </a:pathLst>
          </a:custGeom>
          <a:solidFill>
            <a:srgbClr val="998E7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84"/>
          <p:cNvSpPr txBox="1"/>
          <p:nvPr/>
        </p:nvSpPr>
        <p:spPr>
          <a:xfrm>
            <a:off x="4346145" y="4862267"/>
            <a:ext cx="3440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      日期：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2022.05</a:t>
            </a:r>
            <a:endParaRPr lang="zh-CN" altLang="en-US" sz="1400" b="1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678072" y="233608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9780639" y="318348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742596" y="5462681"/>
            <a:ext cx="1135387" cy="901689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6055467"/>
            <a:ext cx="1200600" cy="1200600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22">
            <a:extLst>
              <a:ext uri="{FF2B5EF4-FFF2-40B4-BE49-F238E27FC236}">
                <a16:creationId xmlns:a16="http://schemas.microsoft.com/office/drawing/2014/main" id="{AB1EE918-3A80-F327-BD71-19BF63135F5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01967" y="4175901"/>
            <a:ext cx="387013" cy="348667"/>
          </a:xfrm>
          <a:custGeom>
            <a:avLst/>
            <a:gdLst>
              <a:gd name="connsiteX0" fmla="*/ 531210 w 609293"/>
              <a:gd name="connsiteY0" fmla="*/ 180168 h 543794"/>
              <a:gd name="connsiteX1" fmla="*/ 334243 w 609293"/>
              <a:gd name="connsiteY1" fmla="*/ 329543 h 543794"/>
              <a:gd name="connsiteX2" fmla="*/ 216913 w 609293"/>
              <a:gd name="connsiteY2" fmla="*/ 343162 h 543794"/>
              <a:gd name="connsiteX3" fmla="*/ 89171 w 609293"/>
              <a:gd name="connsiteY3" fmla="*/ 288831 h 543794"/>
              <a:gd name="connsiteX4" fmla="*/ 89171 w 609293"/>
              <a:gd name="connsiteY4" fmla="*/ 323978 h 543794"/>
              <a:gd name="connsiteX5" fmla="*/ 131996 w 609293"/>
              <a:gd name="connsiteY5" fmla="*/ 390611 h 543794"/>
              <a:gd name="connsiteX6" fmla="*/ 218527 w 609293"/>
              <a:gd name="connsiteY6" fmla="*/ 427662 h 543794"/>
              <a:gd name="connsiteX7" fmla="*/ 297871 w 609293"/>
              <a:gd name="connsiteY7" fmla="*/ 416971 h 543794"/>
              <a:gd name="connsiteX8" fmla="*/ 493371 w 609293"/>
              <a:gd name="connsiteY8" fmla="*/ 265399 h 543794"/>
              <a:gd name="connsiteX9" fmla="*/ 516250 w 609293"/>
              <a:gd name="connsiteY9" fmla="*/ 238746 h 543794"/>
              <a:gd name="connsiteX10" fmla="*/ 516543 w 609293"/>
              <a:gd name="connsiteY10" fmla="*/ 238160 h 543794"/>
              <a:gd name="connsiteX11" fmla="*/ 518743 w 609293"/>
              <a:gd name="connsiteY11" fmla="*/ 234499 h 543794"/>
              <a:gd name="connsiteX12" fmla="*/ 531063 w 609293"/>
              <a:gd name="connsiteY12" fmla="*/ 199938 h 543794"/>
              <a:gd name="connsiteX13" fmla="*/ 335465 w 609293"/>
              <a:gd name="connsiteY13" fmla="*/ 37482 h 543794"/>
              <a:gd name="connsiteX14" fmla="*/ 347882 w 609293"/>
              <a:gd name="connsiteY14" fmla="*/ 39433 h 543794"/>
              <a:gd name="connsiteX15" fmla="*/ 424840 w 609293"/>
              <a:gd name="connsiteY15" fmla="*/ 67565 h 543794"/>
              <a:gd name="connsiteX16" fmla="*/ 352290 w 609293"/>
              <a:gd name="connsiteY16" fmla="*/ 119268 h 543794"/>
              <a:gd name="connsiteX17" fmla="*/ 309604 w 609293"/>
              <a:gd name="connsiteY17" fmla="*/ 126003 h 543794"/>
              <a:gd name="connsiteX18" fmla="*/ 271025 w 609293"/>
              <a:gd name="connsiteY18" fmla="*/ 104774 h 543794"/>
              <a:gd name="connsiteX19" fmla="*/ 276012 w 609293"/>
              <a:gd name="connsiteY19" fmla="*/ 77836 h 543794"/>
              <a:gd name="connsiteX20" fmla="*/ 356250 w 609293"/>
              <a:gd name="connsiteY20" fmla="*/ 23374 h 543794"/>
              <a:gd name="connsiteX21" fmla="*/ 335465 w 609293"/>
              <a:gd name="connsiteY21" fmla="*/ 37482 h 543794"/>
              <a:gd name="connsiteX22" fmla="*/ 318990 w 609293"/>
              <a:gd name="connsiteY22" fmla="*/ 34893 h 543794"/>
              <a:gd name="connsiteX23" fmla="*/ 261499 w 609293"/>
              <a:gd name="connsiteY23" fmla="*/ 50709 h 543794"/>
              <a:gd name="connsiteX24" fmla="*/ 44879 w 609293"/>
              <a:gd name="connsiteY24" fmla="*/ 202281 h 543794"/>
              <a:gd name="connsiteX25" fmla="*/ 35053 w 609293"/>
              <a:gd name="connsiteY25" fmla="*/ 226005 h 543794"/>
              <a:gd name="connsiteX26" fmla="*/ 35053 w 609293"/>
              <a:gd name="connsiteY26" fmla="*/ 368498 h 543794"/>
              <a:gd name="connsiteX27" fmla="*/ 76558 w 609293"/>
              <a:gd name="connsiteY27" fmla="*/ 435570 h 543794"/>
              <a:gd name="connsiteX28" fmla="*/ 223953 w 609293"/>
              <a:gd name="connsiteY28" fmla="*/ 503082 h 543794"/>
              <a:gd name="connsiteX29" fmla="*/ 301977 w 609293"/>
              <a:gd name="connsiteY29" fmla="*/ 492245 h 543794"/>
              <a:gd name="connsiteX30" fmla="*/ 303004 w 609293"/>
              <a:gd name="connsiteY30" fmla="*/ 491513 h 543794"/>
              <a:gd name="connsiteX31" fmla="*/ 551742 w 609293"/>
              <a:gd name="connsiteY31" fmla="*/ 306258 h 543794"/>
              <a:gd name="connsiteX32" fmla="*/ 571835 w 609293"/>
              <a:gd name="connsiteY32" fmla="*/ 283705 h 543794"/>
              <a:gd name="connsiteX33" fmla="*/ 538543 w 609293"/>
              <a:gd name="connsiteY33" fmla="*/ 267889 h 543794"/>
              <a:gd name="connsiteX34" fmla="*/ 515370 w 609293"/>
              <a:gd name="connsiteY34" fmla="*/ 292638 h 543794"/>
              <a:gd name="connsiteX35" fmla="*/ 319870 w 609293"/>
              <a:gd name="connsiteY35" fmla="*/ 444064 h 543794"/>
              <a:gd name="connsiteX36" fmla="*/ 204301 w 609293"/>
              <a:gd name="connsiteY36" fmla="*/ 459587 h 543794"/>
              <a:gd name="connsiteX37" fmla="*/ 117770 w 609293"/>
              <a:gd name="connsiteY37" fmla="*/ 422536 h 543794"/>
              <a:gd name="connsiteX38" fmla="*/ 54119 w 609293"/>
              <a:gd name="connsiteY38" fmla="*/ 323978 h 543794"/>
              <a:gd name="connsiteX39" fmla="*/ 54119 w 609293"/>
              <a:gd name="connsiteY39" fmla="*/ 262471 h 543794"/>
              <a:gd name="connsiteX40" fmla="*/ 62039 w 609293"/>
              <a:gd name="connsiteY40" fmla="*/ 247826 h 543794"/>
              <a:gd name="connsiteX41" fmla="*/ 78465 w 609293"/>
              <a:gd name="connsiteY41" fmla="*/ 246361 h 543794"/>
              <a:gd name="connsiteX42" fmla="*/ 230846 w 609293"/>
              <a:gd name="connsiteY42" fmla="*/ 311091 h 543794"/>
              <a:gd name="connsiteX43" fmla="*/ 313124 w 609293"/>
              <a:gd name="connsiteY43" fmla="*/ 301865 h 543794"/>
              <a:gd name="connsiteX44" fmla="*/ 534583 w 609293"/>
              <a:gd name="connsiteY44" fmla="*/ 133598 h 543794"/>
              <a:gd name="connsiteX45" fmla="*/ 541329 w 609293"/>
              <a:gd name="connsiteY45" fmla="*/ 128033 h 543794"/>
              <a:gd name="connsiteX46" fmla="*/ 546756 w 609293"/>
              <a:gd name="connsiteY46" fmla="*/ 117782 h 543794"/>
              <a:gd name="connsiteX47" fmla="*/ 532970 w 609293"/>
              <a:gd name="connsiteY47" fmla="*/ 107091 h 543794"/>
              <a:gd name="connsiteX48" fmla="*/ 424840 w 609293"/>
              <a:gd name="connsiteY48" fmla="*/ 67565 h 543794"/>
              <a:gd name="connsiteX49" fmla="*/ 438982 w 609293"/>
              <a:gd name="connsiteY49" fmla="*/ 57486 h 543794"/>
              <a:gd name="connsiteX50" fmla="*/ 298953 w 609293"/>
              <a:gd name="connsiteY50" fmla="*/ 1302 h 543794"/>
              <a:gd name="connsiteX51" fmla="*/ 359909 w 609293"/>
              <a:gd name="connsiteY51" fmla="*/ 6629 h 543794"/>
              <a:gd name="connsiteX52" fmla="*/ 544996 w 609293"/>
              <a:gd name="connsiteY52" fmla="*/ 74287 h 543794"/>
              <a:gd name="connsiteX53" fmla="*/ 581368 w 609293"/>
              <a:gd name="connsiteY53" fmla="*/ 112509 h 543794"/>
              <a:gd name="connsiteX54" fmla="*/ 566262 w 609293"/>
              <a:gd name="connsiteY54" fmla="*/ 152489 h 543794"/>
              <a:gd name="connsiteX55" fmla="*/ 566115 w 609293"/>
              <a:gd name="connsiteY55" fmla="*/ 199938 h 543794"/>
              <a:gd name="connsiteX56" fmla="*/ 556582 w 609293"/>
              <a:gd name="connsiteY56" fmla="*/ 237721 h 543794"/>
              <a:gd name="connsiteX57" fmla="*/ 595301 w 609293"/>
              <a:gd name="connsiteY57" fmla="*/ 256027 h 543794"/>
              <a:gd name="connsiteX58" fmla="*/ 609087 w 609293"/>
              <a:gd name="connsiteY58" fmla="*/ 275358 h 543794"/>
              <a:gd name="connsiteX59" fmla="*/ 574328 w 609293"/>
              <a:gd name="connsiteY59" fmla="*/ 333058 h 543794"/>
              <a:gd name="connsiteX60" fmla="*/ 573302 w 609293"/>
              <a:gd name="connsiteY60" fmla="*/ 333790 h 543794"/>
              <a:gd name="connsiteX61" fmla="*/ 324417 w 609293"/>
              <a:gd name="connsiteY61" fmla="*/ 519045 h 543794"/>
              <a:gd name="connsiteX62" fmla="*/ 252259 w 609293"/>
              <a:gd name="connsiteY62" fmla="*/ 543794 h 543794"/>
              <a:gd name="connsiteX63" fmla="*/ 209287 w 609293"/>
              <a:gd name="connsiteY63" fmla="*/ 534861 h 543794"/>
              <a:gd name="connsiteX64" fmla="*/ 61892 w 609293"/>
              <a:gd name="connsiteY64" fmla="*/ 467349 h 543794"/>
              <a:gd name="connsiteX65" fmla="*/ 1 w 609293"/>
              <a:gd name="connsiteY65" fmla="*/ 368498 h 543794"/>
              <a:gd name="connsiteX66" fmla="*/ 1 w 609293"/>
              <a:gd name="connsiteY66" fmla="*/ 226152 h 543794"/>
              <a:gd name="connsiteX67" fmla="*/ 24787 w 609293"/>
              <a:gd name="connsiteY67" fmla="*/ 173578 h 543794"/>
              <a:gd name="connsiteX68" fmla="*/ 241406 w 609293"/>
              <a:gd name="connsiteY68" fmla="*/ 22006 h 543794"/>
              <a:gd name="connsiteX69" fmla="*/ 298953 w 609293"/>
              <a:gd name="connsiteY69" fmla="*/ 1302 h 54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9293" h="543794">
                <a:moveTo>
                  <a:pt x="531210" y="180168"/>
                </a:moveTo>
                <a:lnTo>
                  <a:pt x="334243" y="329543"/>
                </a:lnTo>
                <a:cubicBezTo>
                  <a:pt x="303591" y="352828"/>
                  <a:pt x="252112" y="358832"/>
                  <a:pt x="216913" y="343162"/>
                </a:cubicBezTo>
                <a:lnTo>
                  <a:pt x="89171" y="288831"/>
                </a:lnTo>
                <a:lnTo>
                  <a:pt x="89171" y="323978"/>
                </a:lnTo>
                <a:cubicBezTo>
                  <a:pt x="89171" y="349460"/>
                  <a:pt x="108824" y="380067"/>
                  <a:pt x="131996" y="390611"/>
                </a:cubicBezTo>
                <a:lnTo>
                  <a:pt x="218527" y="427662"/>
                </a:lnTo>
                <a:cubicBezTo>
                  <a:pt x="242139" y="438499"/>
                  <a:pt x="278365" y="433520"/>
                  <a:pt x="297871" y="416971"/>
                </a:cubicBezTo>
                <a:lnTo>
                  <a:pt x="493371" y="265399"/>
                </a:lnTo>
                <a:cubicBezTo>
                  <a:pt x="502171" y="257931"/>
                  <a:pt x="510090" y="248412"/>
                  <a:pt x="516250" y="238746"/>
                </a:cubicBezTo>
                <a:cubicBezTo>
                  <a:pt x="516397" y="238600"/>
                  <a:pt x="516397" y="238453"/>
                  <a:pt x="516543" y="238160"/>
                </a:cubicBezTo>
                <a:cubicBezTo>
                  <a:pt x="517130" y="236842"/>
                  <a:pt x="517863" y="235671"/>
                  <a:pt x="518743" y="234499"/>
                </a:cubicBezTo>
                <a:cubicBezTo>
                  <a:pt x="526517" y="221466"/>
                  <a:pt x="531063" y="208432"/>
                  <a:pt x="531063" y="199938"/>
                </a:cubicBezTo>
                <a:close/>
                <a:moveTo>
                  <a:pt x="335465" y="37482"/>
                </a:moveTo>
                <a:lnTo>
                  <a:pt x="347882" y="39433"/>
                </a:lnTo>
                <a:lnTo>
                  <a:pt x="424840" y="67565"/>
                </a:lnTo>
                <a:lnTo>
                  <a:pt x="352290" y="119268"/>
                </a:lnTo>
                <a:cubicBezTo>
                  <a:pt x="326179" y="138008"/>
                  <a:pt x="306963" y="140936"/>
                  <a:pt x="309604" y="126003"/>
                </a:cubicBezTo>
                <a:cubicBezTo>
                  <a:pt x="312244" y="111070"/>
                  <a:pt x="295082" y="101553"/>
                  <a:pt x="271025" y="104774"/>
                </a:cubicBezTo>
                <a:cubicBezTo>
                  <a:pt x="247115" y="107995"/>
                  <a:pt x="249315" y="95990"/>
                  <a:pt x="276012" y="77836"/>
                </a:cubicBezTo>
                <a:close/>
                <a:moveTo>
                  <a:pt x="356250" y="23374"/>
                </a:moveTo>
                <a:lnTo>
                  <a:pt x="335465" y="37482"/>
                </a:lnTo>
                <a:lnTo>
                  <a:pt x="318990" y="34893"/>
                </a:lnTo>
                <a:cubicBezTo>
                  <a:pt x="298311" y="34893"/>
                  <a:pt x="275871" y="40604"/>
                  <a:pt x="261499" y="50709"/>
                </a:cubicBezTo>
                <a:lnTo>
                  <a:pt x="44879" y="202281"/>
                </a:lnTo>
                <a:cubicBezTo>
                  <a:pt x="35933" y="208578"/>
                  <a:pt x="34906" y="214583"/>
                  <a:pt x="35053" y="226005"/>
                </a:cubicBezTo>
                <a:lnTo>
                  <a:pt x="35053" y="368498"/>
                </a:lnTo>
                <a:cubicBezTo>
                  <a:pt x="35053" y="394272"/>
                  <a:pt x="54119" y="425026"/>
                  <a:pt x="76558" y="435570"/>
                </a:cubicBezTo>
                <a:lnTo>
                  <a:pt x="223953" y="503082"/>
                </a:lnTo>
                <a:cubicBezTo>
                  <a:pt x="247126" y="513919"/>
                  <a:pt x="282765" y="508940"/>
                  <a:pt x="301977" y="492245"/>
                </a:cubicBezTo>
                <a:cubicBezTo>
                  <a:pt x="302417" y="491952"/>
                  <a:pt x="302711" y="491659"/>
                  <a:pt x="303004" y="491513"/>
                </a:cubicBezTo>
                <a:lnTo>
                  <a:pt x="551742" y="306258"/>
                </a:lnTo>
                <a:cubicBezTo>
                  <a:pt x="562449" y="296885"/>
                  <a:pt x="568755" y="288831"/>
                  <a:pt x="571835" y="283705"/>
                </a:cubicBezTo>
                <a:lnTo>
                  <a:pt x="538543" y="267889"/>
                </a:lnTo>
                <a:cubicBezTo>
                  <a:pt x="531650" y="276969"/>
                  <a:pt x="523877" y="285463"/>
                  <a:pt x="515370" y="292638"/>
                </a:cubicBezTo>
                <a:lnTo>
                  <a:pt x="319870" y="444064"/>
                </a:lnTo>
                <a:cubicBezTo>
                  <a:pt x="290684" y="468813"/>
                  <a:pt x="239646" y="475843"/>
                  <a:pt x="204301" y="459587"/>
                </a:cubicBezTo>
                <a:lnTo>
                  <a:pt x="117770" y="422536"/>
                </a:lnTo>
                <a:cubicBezTo>
                  <a:pt x="81838" y="406134"/>
                  <a:pt x="54119" y="362933"/>
                  <a:pt x="54119" y="323978"/>
                </a:cubicBezTo>
                <a:lnTo>
                  <a:pt x="54119" y="262471"/>
                </a:lnTo>
                <a:cubicBezTo>
                  <a:pt x="54119" y="256613"/>
                  <a:pt x="57052" y="251048"/>
                  <a:pt x="62039" y="247826"/>
                </a:cubicBezTo>
                <a:cubicBezTo>
                  <a:pt x="66878" y="244604"/>
                  <a:pt x="73038" y="244018"/>
                  <a:pt x="78465" y="246361"/>
                </a:cubicBezTo>
                <a:lnTo>
                  <a:pt x="230846" y="311091"/>
                </a:lnTo>
                <a:cubicBezTo>
                  <a:pt x="254899" y="321928"/>
                  <a:pt x="292444" y="317534"/>
                  <a:pt x="313124" y="301865"/>
                </a:cubicBezTo>
                <a:lnTo>
                  <a:pt x="534583" y="133598"/>
                </a:lnTo>
                <a:cubicBezTo>
                  <a:pt x="536343" y="131255"/>
                  <a:pt x="538689" y="129351"/>
                  <a:pt x="541329" y="128033"/>
                </a:cubicBezTo>
                <a:cubicBezTo>
                  <a:pt x="545729" y="123639"/>
                  <a:pt x="547049" y="119832"/>
                  <a:pt x="546756" y="117782"/>
                </a:cubicBezTo>
                <a:cubicBezTo>
                  <a:pt x="546316" y="114999"/>
                  <a:pt x="542503" y="110606"/>
                  <a:pt x="532970" y="107091"/>
                </a:cubicBezTo>
                <a:lnTo>
                  <a:pt x="424840" y="67565"/>
                </a:lnTo>
                <a:lnTo>
                  <a:pt x="438982" y="57486"/>
                </a:lnTo>
                <a:close/>
                <a:moveTo>
                  <a:pt x="298953" y="1302"/>
                </a:moveTo>
                <a:cubicBezTo>
                  <a:pt x="320274" y="-1462"/>
                  <a:pt x="342163" y="112"/>
                  <a:pt x="359909" y="6629"/>
                </a:cubicBezTo>
                <a:lnTo>
                  <a:pt x="544996" y="74287"/>
                </a:lnTo>
                <a:cubicBezTo>
                  <a:pt x="565529" y="81756"/>
                  <a:pt x="578875" y="95815"/>
                  <a:pt x="581368" y="112509"/>
                </a:cubicBezTo>
                <a:cubicBezTo>
                  <a:pt x="583568" y="126422"/>
                  <a:pt x="577995" y="140627"/>
                  <a:pt x="566262" y="152489"/>
                </a:cubicBezTo>
                <a:lnTo>
                  <a:pt x="566115" y="199938"/>
                </a:lnTo>
                <a:cubicBezTo>
                  <a:pt x="566115" y="211361"/>
                  <a:pt x="562595" y="224541"/>
                  <a:pt x="556582" y="237721"/>
                </a:cubicBezTo>
                <a:lnTo>
                  <a:pt x="595301" y="256027"/>
                </a:lnTo>
                <a:cubicBezTo>
                  <a:pt x="603221" y="260127"/>
                  <a:pt x="608060" y="267010"/>
                  <a:pt x="609087" y="275358"/>
                </a:cubicBezTo>
                <a:cubicBezTo>
                  <a:pt x="611727" y="296885"/>
                  <a:pt x="588408" y="320756"/>
                  <a:pt x="574328" y="333058"/>
                </a:cubicBezTo>
                <a:cubicBezTo>
                  <a:pt x="573888" y="333204"/>
                  <a:pt x="573595" y="333497"/>
                  <a:pt x="573302" y="333790"/>
                </a:cubicBezTo>
                <a:lnTo>
                  <a:pt x="324417" y="519045"/>
                </a:lnTo>
                <a:cubicBezTo>
                  <a:pt x="305791" y="535154"/>
                  <a:pt x="278658" y="543794"/>
                  <a:pt x="252259" y="543794"/>
                </a:cubicBezTo>
                <a:cubicBezTo>
                  <a:pt x="237153" y="543794"/>
                  <a:pt x="222193" y="540865"/>
                  <a:pt x="209287" y="534861"/>
                </a:cubicBezTo>
                <a:lnTo>
                  <a:pt x="61892" y="467349"/>
                </a:lnTo>
                <a:cubicBezTo>
                  <a:pt x="27133" y="451093"/>
                  <a:pt x="1" y="407745"/>
                  <a:pt x="1" y="368498"/>
                </a:cubicBezTo>
                <a:lnTo>
                  <a:pt x="1" y="226152"/>
                </a:lnTo>
                <a:cubicBezTo>
                  <a:pt x="1" y="214875"/>
                  <a:pt x="-146" y="191151"/>
                  <a:pt x="24787" y="173578"/>
                </a:cubicBezTo>
                <a:lnTo>
                  <a:pt x="241406" y="22006"/>
                </a:lnTo>
                <a:cubicBezTo>
                  <a:pt x="256879" y="11169"/>
                  <a:pt x="277632" y="4066"/>
                  <a:pt x="298953" y="1302"/>
                </a:cubicBezTo>
                <a:close/>
              </a:path>
            </a:pathLst>
          </a:custGeom>
          <a:solidFill>
            <a:srgbClr val="998E76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835841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2553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1C52CE-39BA-2B11-9782-C6336FFF0D15}"/>
              </a:ext>
            </a:extLst>
          </p:cNvPr>
          <p:cNvSpPr txBox="1"/>
          <p:nvPr/>
        </p:nvSpPr>
        <p:spPr>
          <a:xfrm>
            <a:off x="1003300" y="2856489"/>
            <a:ext cx="4746877" cy="13914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www.51pptmoban.com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0800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197996" y="4567166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041860" y="-2782204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1162226-70F7-3C65-9334-F2A6EE95A0CF}"/>
              </a:ext>
            </a:extLst>
          </p:cNvPr>
          <p:cNvSpPr/>
          <p:nvPr/>
        </p:nvSpPr>
        <p:spPr>
          <a:xfrm>
            <a:off x="5211996" y="1494965"/>
            <a:ext cx="1768008" cy="1768008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1143989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083185" y="5404829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3F0D33-60CB-E8D4-8596-710B9D3D6824}"/>
              </a:ext>
            </a:extLst>
          </p:cNvPr>
          <p:cNvGrpSpPr/>
          <p:nvPr/>
        </p:nvGrpSpPr>
        <p:grpSpPr>
          <a:xfrm>
            <a:off x="4947704" y="1539767"/>
            <a:ext cx="2344585" cy="1446550"/>
            <a:chOff x="4947704" y="1539767"/>
            <a:chExt cx="2344585" cy="1446550"/>
          </a:xfrm>
        </p:grpSpPr>
        <p:sp>
          <p:nvSpPr>
            <p:cNvPr id="4" name="TextBox 13"/>
            <p:cNvSpPr txBox="1"/>
            <p:nvPr/>
          </p:nvSpPr>
          <p:spPr>
            <a:xfrm>
              <a:off x="4947704" y="1539767"/>
              <a:ext cx="23445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16090" y="2678540"/>
              <a:ext cx="8008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8678590" y="448589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981566" y="4983319"/>
            <a:ext cx="1568804" cy="1245895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5397841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AB3BA9-61F8-E000-DBAC-927E346AB39E}"/>
              </a:ext>
            </a:extLst>
          </p:cNvPr>
          <p:cNvSpPr txBox="1"/>
          <p:nvPr/>
        </p:nvSpPr>
        <p:spPr>
          <a:xfrm>
            <a:off x="2676617" y="3306181"/>
            <a:ext cx="6879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单击此处添加标题文本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8C1417C-DB30-E5CA-C790-3E1ABC952F8C}"/>
              </a:ext>
            </a:extLst>
          </p:cNvPr>
          <p:cNvSpPr txBox="1"/>
          <p:nvPr/>
        </p:nvSpPr>
        <p:spPr>
          <a:xfrm>
            <a:off x="3513410" y="3938276"/>
            <a:ext cx="516518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6A7EF22-B0EB-B918-9CEF-C37ACA9D8EDE}"/>
              </a:ext>
            </a:extLst>
          </p:cNvPr>
          <p:cNvSpPr/>
          <p:nvPr/>
        </p:nvSpPr>
        <p:spPr>
          <a:xfrm>
            <a:off x="4774477" y="2811249"/>
            <a:ext cx="416041" cy="416041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9639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AE2A9C0-C3E9-4654-666E-D8DB1A015D06}"/>
              </a:ext>
            </a:extLst>
          </p:cNvPr>
          <p:cNvGrpSpPr/>
          <p:nvPr/>
        </p:nvGrpSpPr>
        <p:grpSpPr>
          <a:xfrm>
            <a:off x="1465253" y="2096852"/>
            <a:ext cx="2332468" cy="1330409"/>
            <a:chOff x="2056588" y="2818963"/>
            <a:chExt cx="2332468" cy="1330409"/>
          </a:xfrm>
        </p:grpSpPr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A963A49A-162B-F31A-40C8-83154664BB27}"/>
                </a:ext>
              </a:extLst>
            </p:cNvPr>
            <p:cNvSpPr/>
            <p:nvPr/>
          </p:nvSpPr>
          <p:spPr>
            <a:xfrm>
              <a:off x="3088656" y="2818963"/>
              <a:ext cx="1300400" cy="1330409"/>
            </a:xfrm>
            <a:prstGeom prst="triangle">
              <a:avLst/>
            </a:prstGeom>
            <a:solidFill>
              <a:schemeClr val="accent1">
                <a:alpha val="66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等腰三角形 65">
              <a:extLst>
                <a:ext uri="{FF2B5EF4-FFF2-40B4-BE49-F238E27FC236}">
                  <a16:creationId xmlns:a16="http://schemas.microsoft.com/office/drawing/2014/main" id="{9ABDD5FE-5D41-5EE1-F1B4-274BECD78357}"/>
                </a:ext>
              </a:extLst>
            </p:cNvPr>
            <p:cNvSpPr/>
            <p:nvPr/>
          </p:nvSpPr>
          <p:spPr>
            <a:xfrm>
              <a:off x="2468910" y="2818963"/>
              <a:ext cx="1300401" cy="1330409"/>
            </a:xfrm>
            <a:prstGeom prst="triangl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等腰三角形 67">
              <a:extLst>
                <a:ext uri="{FF2B5EF4-FFF2-40B4-BE49-F238E27FC236}">
                  <a16:creationId xmlns:a16="http://schemas.microsoft.com/office/drawing/2014/main" id="{7D6FAE18-7556-5213-0D26-533274233479}"/>
                </a:ext>
              </a:extLst>
            </p:cNvPr>
            <p:cNvSpPr/>
            <p:nvPr/>
          </p:nvSpPr>
          <p:spPr>
            <a:xfrm>
              <a:off x="2056588" y="3305697"/>
              <a:ext cx="824645" cy="84367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任意多边形 15" title="wr6E73WmjL">
              <a:extLst>
                <a:ext uri="{FF2B5EF4-FFF2-40B4-BE49-F238E27FC236}">
                  <a16:creationId xmlns:a16="http://schemas.microsoft.com/office/drawing/2014/main" id="{29258460-7658-F6BC-3BDA-3A3ABB2B5882}"/>
                </a:ext>
              </a:extLst>
            </p:cNvPr>
            <p:cNvSpPr/>
            <p:nvPr/>
          </p:nvSpPr>
          <p:spPr bwMode="auto">
            <a:xfrm>
              <a:off x="2938917" y="3443154"/>
              <a:ext cx="360388" cy="459883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3367127-0DDB-0843-536B-2E150C5A1094}"/>
              </a:ext>
            </a:extLst>
          </p:cNvPr>
          <p:cNvGrpSpPr/>
          <p:nvPr/>
        </p:nvGrpSpPr>
        <p:grpSpPr>
          <a:xfrm>
            <a:off x="3749971" y="2228282"/>
            <a:ext cx="2332469" cy="1908503"/>
            <a:chOff x="5208390" y="2240868"/>
            <a:chExt cx="2332469" cy="1908503"/>
          </a:xfrm>
        </p:grpSpPr>
        <p:sp>
          <p:nvSpPr>
            <p:cNvPr id="114" name="等腰三角形 113">
              <a:extLst>
                <a:ext uri="{FF2B5EF4-FFF2-40B4-BE49-F238E27FC236}">
                  <a16:creationId xmlns:a16="http://schemas.microsoft.com/office/drawing/2014/main" id="{470C0127-D441-33E3-C0EB-28B8F436406C}"/>
                </a:ext>
              </a:extLst>
            </p:cNvPr>
            <p:cNvSpPr/>
            <p:nvPr/>
          </p:nvSpPr>
          <p:spPr>
            <a:xfrm>
              <a:off x="6240459" y="2240868"/>
              <a:ext cx="1300400" cy="1908503"/>
            </a:xfrm>
            <a:prstGeom prst="triangle">
              <a:avLst/>
            </a:prstGeom>
            <a:solidFill>
              <a:schemeClr val="accent2">
                <a:alpha val="66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等腰三角形 114">
              <a:extLst>
                <a:ext uri="{FF2B5EF4-FFF2-40B4-BE49-F238E27FC236}">
                  <a16:creationId xmlns:a16="http://schemas.microsoft.com/office/drawing/2014/main" id="{C8733356-C5E0-A03E-3DAD-38E1E3000FC9}"/>
                </a:ext>
              </a:extLst>
            </p:cNvPr>
            <p:cNvSpPr/>
            <p:nvPr/>
          </p:nvSpPr>
          <p:spPr>
            <a:xfrm>
              <a:off x="5620712" y="2240868"/>
              <a:ext cx="1300401" cy="1908503"/>
            </a:xfrm>
            <a:prstGeom prst="triangl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等腰三角形 115">
              <a:extLst>
                <a:ext uri="{FF2B5EF4-FFF2-40B4-BE49-F238E27FC236}">
                  <a16:creationId xmlns:a16="http://schemas.microsoft.com/office/drawing/2014/main" id="{E41F85E2-E78D-9222-0800-8B98BA941D50}"/>
                </a:ext>
              </a:extLst>
            </p:cNvPr>
            <p:cNvSpPr/>
            <p:nvPr/>
          </p:nvSpPr>
          <p:spPr>
            <a:xfrm>
              <a:off x="5208390" y="3305697"/>
              <a:ext cx="824645" cy="843674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任意多边形 16" title="PVbvzsHBvL">
              <a:extLst>
                <a:ext uri="{FF2B5EF4-FFF2-40B4-BE49-F238E27FC236}">
                  <a16:creationId xmlns:a16="http://schemas.microsoft.com/office/drawing/2014/main" id="{816ADEA8-F7B2-9DE5-7C65-3385305CBED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97962" y="3426358"/>
              <a:ext cx="345902" cy="435959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99BF557-A5E6-BEEC-6F6E-4AE03B3C2588}"/>
              </a:ext>
            </a:extLst>
          </p:cNvPr>
          <p:cNvGrpSpPr/>
          <p:nvPr/>
        </p:nvGrpSpPr>
        <p:grpSpPr>
          <a:xfrm>
            <a:off x="6067669" y="2096852"/>
            <a:ext cx="2332468" cy="1156189"/>
            <a:chOff x="8360193" y="2993182"/>
            <a:chExt cx="2332468" cy="1156189"/>
          </a:xfrm>
        </p:grpSpPr>
        <p:sp>
          <p:nvSpPr>
            <p:cNvPr id="123" name="等腰三角形 122">
              <a:extLst>
                <a:ext uri="{FF2B5EF4-FFF2-40B4-BE49-F238E27FC236}">
                  <a16:creationId xmlns:a16="http://schemas.microsoft.com/office/drawing/2014/main" id="{73ADB34C-D391-68AD-547B-1A43C0017797}"/>
                </a:ext>
              </a:extLst>
            </p:cNvPr>
            <p:cNvSpPr/>
            <p:nvPr/>
          </p:nvSpPr>
          <p:spPr>
            <a:xfrm>
              <a:off x="9392261" y="2993182"/>
              <a:ext cx="1300400" cy="1156189"/>
            </a:xfrm>
            <a:prstGeom prst="triangle">
              <a:avLst/>
            </a:prstGeom>
            <a:solidFill>
              <a:schemeClr val="accent3">
                <a:alpha val="66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等腰三角形 123">
              <a:extLst>
                <a:ext uri="{FF2B5EF4-FFF2-40B4-BE49-F238E27FC236}">
                  <a16:creationId xmlns:a16="http://schemas.microsoft.com/office/drawing/2014/main" id="{6FEB100A-CD72-C777-C5C4-3E4AC8760785}"/>
                </a:ext>
              </a:extLst>
            </p:cNvPr>
            <p:cNvSpPr/>
            <p:nvPr/>
          </p:nvSpPr>
          <p:spPr>
            <a:xfrm>
              <a:off x="8772515" y="2993182"/>
              <a:ext cx="1300401" cy="1156189"/>
            </a:xfrm>
            <a:prstGeom prst="triangl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等腰三角形 124">
              <a:extLst>
                <a:ext uri="{FF2B5EF4-FFF2-40B4-BE49-F238E27FC236}">
                  <a16:creationId xmlns:a16="http://schemas.microsoft.com/office/drawing/2014/main" id="{EEA98A6E-8C98-4226-A3D7-CAB1CFD154CF}"/>
                </a:ext>
              </a:extLst>
            </p:cNvPr>
            <p:cNvSpPr/>
            <p:nvPr/>
          </p:nvSpPr>
          <p:spPr>
            <a:xfrm>
              <a:off x="8360193" y="3305697"/>
              <a:ext cx="824645" cy="84367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6" name="任意多边形 17" title="zumY2Jory7koa69K2WYW">
              <a:extLst>
                <a:ext uri="{FF2B5EF4-FFF2-40B4-BE49-F238E27FC236}">
                  <a16:creationId xmlns:a16="http://schemas.microsoft.com/office/drawing/2014/main" id="{2DF45FF7-F108-CDE5-8A8C-F0EB22E9A61F}"/>
                </a:ext>
              </a:extLst>
            </p:cNvPr>
            <p:cNvSpPr/>
            <p:nvPr/>
          </p:nvSpPr>
          <p:spPr bwMode="auto">
            <a:xfrm>
              <a:off x="9251057" y="3532538"/>
              <a:ext cx="343317" cy="343502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21ACCDC3-0169-BBA9-35EE-34906CC77AF8}"/>
              </a:ext>
            </a:extLst>
          </p:cNvPr>
          <p:cNvGrpSpPr/>
          <p:nvPr/>
        </p:nvGrpSpPr>
        <p:grpSpPr>
          <a:xfrm>
            <a:off x="8352388" y="2228282"/>
            <a:ext cx="2332469" cy="1908503"/>
            <a:chOff x="5208390" y="2240868"/>
            <a:chExt cx="2332469" cy="1908503"/>
          </a:xfrm>
        </p:grpSpPr>
        <p:sp>
          <p:nvSpPr>
            <p:cNvPr id="132" name="等腰三角形 131">
              <a:extLst>
                <a:ext uri="{FF2B5EF4-FFF2-40B4-BE49-F238E27FC236}">
                  <a16:creationId xmlns:a16="http://schemas.microsoft.com/office/drawing/2014/main" id="{BED49F02-AB29-4989-AC43-CC3C6F2FB4EB}"/>
                </a:ext>
              </a:extLst>
            </p:cNvPr>
            <p:cNvSpPr/>
            <p:nvPr/>
          </p:nvSpPr>
          <p:spPr>
            <a:xfrm>
              <a:off x="6240459" y="2240868"/>
              <a:ext cx="1300400" cy="1908503"/>
            </a:xfrm>
            <a:prstGeom prst="triangle">
              <a:avLst/>
            </a:prstGeom>
            <a:solidFill>
              <a:schemeClr val="accent4">
                <a:alpha val="66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等腰三角形 132">
              <a:extLst>
                <a:ext uri="{FF2B5EF4-FFF2-40B4-BE49-F238E27FC236}">
                  <a16:creationId xmlns:a16="http://schemas.microsoft.com/office/drawing/2014/main" id="{00E6456A-A535-5576-40F2-0EFDB3B46DF9}"/>
                </a:ext>
              </a:extLst>
            </p:cNvPr>
            <p:cNvSpPr/>
            <p:nvPr/>
          </p:nvSpPr>
          <p:spPr>
            <a:xfrm>
              <a:off x="5620712" y="2240868"/>
              <a:ext cx="1300401" cy="1908503"/>
            </a:xfrm>
            <a:prstGeom prst="triangl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等腰三角形 133">
              <a:extLst>
                <a:ext uri="{FF2B5EF4-FFF2-40B4-BE49-F238E27FC236}">
                  <a16:creationId xmlns:a16="http://schemas.microsoft.com/office/drawing/2014/main" id="{ED0E92E6-9C1E-00D3-A73A-D43EE7F2A38B}"/>
                </a:ext>
              </a:extLst>
            </p:cNvPr>
            <p:cNvSpPr/>
            <p:nvPr/>
          </p:nvSpPr>
          <p:spPr>
            <a:xfrm>
              <a:off x="5208390" y="3305697"/>
              <a:ext cx="824645" cy="843674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4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任意多边形 36" title="PVbvzsHBvL">
              <a:extLst>
                <a:ext uri="{FF2B5EF4-FFF2-40B4-BE49-F238E27FC236}">
                  <a16:creationId xmlns:a16="http://schemas.microsoft.com/office/drawing/2014/main" id="{0CED58EA-3411-7E24-A171-38339A9F91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97962" y="3426358"/>
              <a:ext cx="345902" cy="435959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B7D739-2613-B305-0652-4556798EE992}"/>
              </a:ext>
            </a:extLst>
          </p:cNvPr>
          <p:cNvGrpSpPr/>
          <p:nvPr/>
        </p:nvGrpSpPr>
        <p:grpSpPr>
          <a:xfrm>
            <a:off x="1304541" y="3637997"/>
            <a:ext cx="2091420" cy="1060400"/>
            <a:chOff x="1260999" y="3667025"/>
            <a:chExt cx="2091420" cy="1060400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D2096097-1CB0-63C5-F8DC-E8F092C29473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E594B558-4F19-103A-E082-13B6275512A9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5DCF3F8D-EAB7-BEDF-5C7F-36F443260C9D}"/>
              </a:ext>
            </a:extLst>
          </p:cNvPr>
          <p:cNvGrpSpPr/>
          <p:nvPr/>
        </p:nvGrpSpPr>
        <p:grpSpPr>
          <a:xfrm>
            <a:off x="3919332" y="4349198"/>
            <a:ext cx="2091420" cy="1060400"/>
            <a:chOff x="1260999" y="3667025"/>
            <a:chExt cx="2091420" cy="1060400"/>
          </a:xfrm>
        </p:grpSpPr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5808E9D1-5967-AE49-7E5D-E29826CD1DC0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53AC2945-4F53-F416-A348-36CCB841E501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D1D59CD7-C881-2F7B-936B-12E848C771FD}"/>
              </a:ext>
            </a:extLst>
          </p:cNvPr>
          <p:cNvGrpSpPr/>
          <p:nvPr/>
        </p:nvGrpSpPr>
        <p:grpSpPr>
          <a:xfrm>
            <a:off x="6257899" y="3504552"/>
            <a:ext cx="2091420" cy="1060400"/>
            <a:chOff x="1260999" y="3667025"/>
            <a:chExt cx="2091420" cy="1060400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34822351-4C3E-431C-16EE-27307F94B145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79FEB23C-D840-0F09-25C6-354EE7AE820E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B59CD625-3179-BDC8-A815-0F1B101F31FE}"/>
              </a:ext>
            </a:extLst>
          </p:cNvPr>
          <p:cNvGrpSpPr/>
          <p:nvPr/>
        </p:nvGrpSpPr>
        <p:grpSpPr>
          <a:xfrm>
            <a:off x="8542152" y="4324414"/>
            <a:ext cx="2091420" cy="1060400"/>
            <a:chOff x="1260999" y="3667025"/>
            <a:chExt cx="2091420" cy="1060400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B1CCD39D-F43B-2DFF-953B-BE11106EA130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CAFD28D-23C1-E3AE-DBB1-7DC6A05C7368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2018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F28C1BEB-B271-CF0C-6609-3DDD9E6B97E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50314" y="2036542"/>
            <a:ext cx="4328892" cy="4473115"/>
            <a:chOff x="6513526" y="1639850"/>
            <a:chExt cx="5049903" cy="5218150"/>
          </a:xfrm>
        </p:grpSpPr>
        <p:sp>
          <p:nvSpPr>
            <p:cNvPr id="5" name="Freeform: Shape 2">
              <a:extLst>
                <a:ext uri="{FF2B5EF4-FFF2-40B4-BE49-F238E27FC236}">
                  <a16:creationId xmlns:a16="http://schemas.microsoft.com/office/drawing/2014/main" id="{3D572562-563F-2B66-8659-D4DD781C49BB}"/>
                </a:ext>
              </a:extLst>
            </p:cNvPr>
            <p:cNvSpPr/>
            <p:nvPr/>
          </p:nvSpPr>
          <p:spPr bwMode="auto">
            <a:xfrm>
              <a:off x="7602087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Group 3">
              <a:extLst>
                <a:ext uri="{FF2B5EF4-FFF2-40B4-BE49-F238E27FC236}">
                  <a16:creationId xmlns:a16="http://schemas.microsoft.com/office/drawing/2014/main" id="{9B840147-025E-7B40-4FB2-5CB4BA70011A}"/>
                </a:ext>
              </a:extLst>
            </p:cNvPr>
            <p:cNvGrpSpPr/>
            <p:nvPr/>
          </p:nvGrpSpPr>
          <p:grpSpPr>
            <a:xfrm>
              <a:off x="6685154" y="1639850"/>
              <a:ext cx="4779675" cy="3671505"/>
              <a:chOff x="7223605" y="1034167"/>
              <a:chExt cx="4779675" cy="3671505"/>
            </a:xfrm>
            <a:solidFill>
              <a:schemeClr val="accent5">
                <a:alpha val="70000"/>
              </a:schemeClr>
            </a:solidFill>
          </p:grpSpPr>
          <p:sp>
            <p:nvSpPr>
              <p:cNvPr id="51" name="Oval 49">
                <a:extLst>
                  <a:ext uri="{FF2B5EF4-FFF2-40B4-BE49-F238E27FC236}">
                    <a16:creationId xmlns:a16="http://schemas.microsoft.com/office/drawing/2014/main" id="{B7C5C04D-00E1-71B6-0E48-2F6C8021B800}"/>
                  </a:ext>
                </a:extLst>
              </p:cNvPr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Oval 50">
                <a:extLst>
                  <a:ext uri="{FF2B5EF4-FFF2-40B4-BE49-F238E27FC236}">
                    <a16:creationId xmlns:a16="http://schemas.microsoft.com/office/drawing/2014/main" id="{149637E0-C036-38C2-711B-AC078FC1D765}"/>
                  </a:ext>
                </a:extLst>
              </p:cNvPr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Oval 51">
                <a:extLst>
                  <a:ext uri="{FF2B5EF4-FFF2-40B4-BE49-F238E27FC236}">
                    <a16:creationId xmlns:a16="http://schemas.microsoft.com/office/drawing/2014/main" id="{C23FBFC5-673A-BD68-EBCB-A28E9D00B20A}"/>
                  </a:ext>
                </a:extLst>
              </p:cNvPr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Oval 52">
                <a:extLst>
                  <a:ext uri="{FF2B5EF4-FFF2-40B4-BE49-F238E27FC236}">
                    <a16:creationId xmlns:a16="http://schemas.microsoft.com/office/drawing/2014/main" id="{E5DC2F66-BCD3-534E-5993-C98DF3341256}"/>
                  </a:ext>
                </a:extLst>
              </p:cNvPr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Oval 53">
                <a:extLst>
                  <a:ext uri="{FF2B5EF4-FFF2-40B4-BE49-F238E27FC236}">
                    <a16:creationId xmlns:a16="http://schemas.microsoft.com/office/drawing/2014/main" id="{BD10BF2D-6A51-AD9D-57C3-2F7DD0CE1AF5}"/>
                  </a:ext>
                </a:extLst>
              </p:cNvPr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Oval 54">
                <a:extLst>
                  <a:ext uri="{FF2B5EF4-FFF2-40B4-BE49-F238E27FC236}">
                    <a16:creationId xmlns:a16="http://schemas.microsoft.com/office/drawing/2014/main" id="{14032FA1-D2F2-AB64-0742-9E40160AE15C}"/>
                  </a:ext>
                </a:extLst>
              </p:cNvPr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Oval 55">
                <a:extLst>
                  <a:ext uri="{FF2B5EF4-FFF2-40B4-BE49-F238E27FC236}">
                    <a16:creationId xmlns:a16="http://schemas.microsoft.com/office/drawing/2014/main" id="{C300B5A6-4847-4682-66E0-3918571EF8F0}"/>
                  </a:ext>
                </a:extLst>
              </p:cNvPr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Oval 56">
                <a:extLst>
                  <a:ext uri="{FF2B5EF4-FFF2-40B4-BE49-F238E27FC236}">
                    <a16:creationId xmlns:a16="http://schemas.microsoft.com/office/drawing/2014/main" id="{CF4D0D2B-BEEE-D645-6E36-1E51A2D0A87F}"/>
                  </a:ext>
                </a:extLst>
              </p:cNvPr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Oval 57">
                <a:extLst>
                  <a:ext uri="{FF2B5EF4-FFF2-40B4-BE49-F238E27FC236}">
                    <a16:creationId xmlns:a16="http://schemas.microsoft.com/office/drawing/2014/main" id="{90A832F9-407A-3F8E-99EF-A225C9F3F8AC}"/>
                  </a:ext>
                </a:extLst>
              </p:cNvPr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1B4F3828-5C4F-9F65-6EEF-98017264D438}"/>
                </a:ext>
              </a:extLst>
            </p:cNvPr>
            <p:cNvGrpSpPr/>
            <p:nvPr/>
          </p:nvGrpSpPr>
          <p:grpSpPr>
            <a:xfrm>
              <a:off x="6574014" y="1946200"/>
              <a:ext cx="4788017" cy="3731205"/>
              <a:chOff x="7071416" y="1121303"/>
              <a:chExt cx="4788017" cy="3731205"/>
            </a:xfrm>
            <a:solidFill>
              <a:schemeClr val="accent2">
                <a:alpha val="40000"/>
              </a:schemeClr>
            </a:solidFill>
          </p:grpSpPr>
          <p:sp>
            <p:nvSpPr>
              <p:cNvPr id="41" name="Oval 39">
                <a:extLst>
                  <a:ext uri="{FF2B5EF4-FFF2-40B4-BE49-F238E27FC236}">
                    <a16:creationId xmlns:a16="http://schemas.microsoft.com/office/drawing/2014/main" id="{A98D774C-259D-905A-C2A9-E713C2296BB0}"/>
                  </a:ext>
                </a:extLst>
              </p:cNvPr>
              <p:cNvSpPr/>
              <p:nvPr/>
            </p:nvSpPr>
            <p:spPr>
              <a:xfrm>
                <a:off x="7071416" y="1970672"/>
                <a:ext cx="604144" cy="604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Oval 40">
                <a:extLst>
                  <a:ext uri="{FF2B5EF4-FFF2-40B4-BE49-F238E27FC236}">
                    <a16:creationId xmlns:a16="http://schemas.microsoft.com/office/drawing/2014/main" id="{E60EC2F1-F1A7-D083-F10F-B4C76E856259}"/>
                  </a:ext>
                </a:extLst>
              </p:cNvPr>
              <p:cNvSpPr/>
              <p:nvPr/>
            </p:nvSpPr>
            <p:spPr>
              <a:xfrm>
                <a:off x="10028885" y="2266337"/>
                <a:ext cx="778885" cy="77888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Oval 41">
                <a:extLst>
                  <a:ext uri="{FF2B5EF4-FFF2-40B4-BE49-F238E27FC236}">
                    <a16:creationId xmlns:a16="http://schemas.microsoft.com/office/drawing/2014/main" id="{2E30C525-F561-2C72-C057-08CCFFF8D411}"/>
                  </a:ext>
                </a:extLst>
              </p:cNvPr>
              <p:cNvSpPr/>
              <p:nvPr/>
            </p:nvSpPr>
            <p:spPr>
              <a:xfrm>
                <a:off x="8444595" y="4164419"/>
                <a:ext cx="688089" cy="6880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Oval 42">
                <a:extLst>
                  <a:ext uri="{FF2B5EF4-FFF2-40B4-BE49-F238E27FC236}">
                    <a16:creationId xmlns:a16="http://schemas.microsoft.com/office/drawing/2014/main" id="{C227F722-9D07-4B59-5573-26DB4EA0919E}"/>
                  </a:ext>
                </a:extLst>
              </p:cNvPr>
              <p:cNvSpPr/>
              <p:nvPr/>
            </p:nvSpPr>
            <p:spPr>
              <a:xfrm>
                <a:off x="10677336" y="3875937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Oval 43">
                <a:extLst>
                  <a:ext uri="{FF2B5EF4-FFF2-40B4-BE49-F238E27FC236}">
                    <a16:creationId xmlns:a16="http://schemas.microsoft.com/office/drawing/2014/main" id="{ECA15C0F-5BD8-4CCB-F456-CA06FAA6AB70}"/>
                  </a:ext>
                </a:extLst>
              </p:cNvPr>
              <p:cNvSpPr/>
              <p:nvPr/>
            </p:nvSpPr>
            <p:spPr>
              <a:xfrm>
                <a:off x="11598565" y="2698248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Oval 44">
                <a:extLst>
                  <a:ext uri="{FF2B5EF4-FFF2-40B4-BE49-F238E27FC236}">
                    <a16:creationId xmlns:a16="http://schemas.microsoft.com/office/drawing/2014/main" id="{4B5633DA-493E-13B0-4630-C3E84CA41794}"/>
                  </a:ext>
                </a:extLst>
              </p:cNvPr>
              <p:cNvSpPr/>
              <p:nvPr/>
            </p:nvSpPr>
            <p:spPr>
              <a:xfrm>
                <a:off x="7688405" y="2869385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Oval 45">
                <a:extLst>
                  <a:ext uri="{FF2B5EF4-FFF2-40B4-BE49-F238E27FC236}">
                    <a16:creationId xmlns:a16="http://schemas.microsoft.com/office/drawing/2014/main" id="{4A75269B-64AE-386B-8EE7-8855C985295A}"/>
                  </a:ext>
                </a:extLst>
              </p:cNvPr>
              <p:cNvSpPr/>
              <p:nvPr/>
            </p:nvSpPr>
            <p:spPr>
              <a:xfrm>
                <a:off x="9592298" y="1865334"/>
                <a:ext cx="260868" cy="2608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Oval 46">
                <a:extLst>
                  <a:ext uri="{FF2B5EF4-FFF2-40B4-BE49-F238E27FC236}">
                    <a16:creationId xmlns:a16="http://schemas.microsoft.com/office/drawing/2014/main" id="{E077E4C1-1206-68C6-7CB3-25F721BF6A0B}"/>
                  </a:ext>
                </a:extLst>
              </p:cNvPr>
              <p:cNvSpPr/>
              <p:nvPr/>
            </p:nvSpPr>
            <p:spPr>
              <a:xfrm>
                <a:off x="7838577" y="1121303"/>
                <a:ext cx="759965" cy="7599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Oval 47">
                <a:extLst>
                  <a:ext uri="{FF2B5EF4-FFF2-40B4-BE49-F238E27FC236}">
                    <a16:creationId xmlns:a16="http://schemas.microsoft.com/office/drawing/2014/main" id="{53F0BB18-D405-A43B-7534-70B179B6DEED}"/>
                  </a:ext>
                </a:extLst>
              </p:cNvPr>
              <p:cNvSpPr/>
              <p:nvPr/>
            </p:nvSpPr>
            <p:spPr>
              <a:xfrm>
                <a:off x="9111041" y="3345133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Oval 48">
                <a:extLst>
                  <a:ext uri="{FF2B5EF4-FFF2-40B4-BE49-F238E27FC236}">
                    <a16:creationId xmlns:a16="http://schemas.microsoft.com/office/drawing/2014/main" id="{129E64E6-D617-C597-5194-575DCC0D93BB}"/>
                  </a:ext>
                </a:extLst>
              </p:cNvPr>
              <p:cNvSpPr/>
              <p:nvPr/>
            </p:nvSpPr>
            <p:spPr>
              <a:xfrm>
                <a:off x="11106733" y="2785942"/>
                <a:ext cx="156009" cy="1560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FB82F549-D423-B378-FA3D-856EFC9933E6}"/>
                </a:ext>
              </a:extLst>
            </p:cNvPr>
            <p:cNvGrpSpPr/>
            <p:nvPr/>
          </p:nvGrpSpPr>
          <p:grpSpPr>
            <a:xfrm>
              <a:off x="7210995" y="2279145"/>
              <a:ext cx="4142805" cy="3446444"/>
              <a:chOff x="7242069" y="1000204"/>
              <a:chExt cx="4142805" cy="3446444"/>
            </a:xfrm>
            <a:solidFill>
              <a:schemeClr val="accent1">
                <a:alpha val="20000"/>
              </a:schemeClr>
            </a:solidFill>
          </p:grpSpPr>
          <p:sp>
            <p:nvSpPr>
              <p:cNvPr id="31" name="Oval 29">
                <a:extLst>
                  <a:ext uri="{FF2B5EF4-FFF2-40B4-BE49-F238E27FC236}">
                    <a16:creationId xmlns:a16="http://schemas.microsoft.com/office/drawing/2014/main" id="{9F4165CB-72A6-4C2F-CD77-71F03287C5E2}"/>
                  </a:ext>
                </a:extLst>
              </p:cNvPr>
              <p:cNvSpPr/>
              <p:nvPr/>
            </p:nvSpPr>
            <p:spPr>
              <a:xfrm>
                <a:off x="8373143" y="1000204"/>
                <a:ext cx="1180478" cy="11804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30">
                <a:extLst>
                  <a:ext uri="{FF2B5EF4-FFF2-40B4-BE49-F238E27FC236}">
                    <a16:creationId xmlns:a16="http://schemas.microsoft.com/office/drawing/2014/main" id="{F4CF8495-22D8-2E7D-40C8-6AAF29560F93}"/>
                  </a:ext>
                </a:extLst>
              </p:cNvPr>
              <p:cNvSpPr/>
              <p:nvPr/>
            </p:nvSpPr>
            <p:spPr>
              <a:xfrm>
                <a:off x="9793458" y="1543897"/>
                <a:ext cx="673424" cy="6734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Oval 31">
                <a:extLst>
                  <a:ext uri="{FF2B5EF4-FFF2-40B4-BE49-F238E27FC236}">
                    <a16:creationId xmlns:a16="http://schemas.microsoft.com/office/drawing/2014/main" id="{69D23856-44EB-26E8-37AD-F7E9275AA142}"/>
                  </a:ext>
                </a:extLst>
              </p:cNvPr>
              <p:cNvSpPr/>
              <p:nvPr/>
            </p:nvSpPr>
            <p:spPr>
              <a:xfrm>
                <a:off x="7728795" y="3028844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Oval 32">
                <a:extLst>
                  <a:ext uri="{FF2B5EF4-FFF2-40B4-BE49-F238E27FC236}">
                    <a16:creationId xmlns:a16="http://schemas.microsoft.com/office/drawing/2014/main" id="{A7C83C2D-100B-FB5F-5C77-63F118246F5D}"/>
                  </a:ext>
                </a:extLst>
              </p:cNvPr>
              <p:cNvSpPr/>
              <p:nvPr/>
            </p:nvSpPr>
            <p:spPr>
              <a:xfrm>
                <a:off x="10055853" y="2924511"/>
                <a:ext cx="608999" cy="6089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33">
                <a:extLst>
                  <a:ext uri="{FF2B5EF4-FFF2-40B4-BE49-F238E27FC236}">
                    <a16:creationId xmlns:a16="http://schemas.microsoft.com/office/drawing/2014/main" id="{F8AF8D6C-E7C2-0F1A-5CB6-A75F170A94D6}"/>
                  </a:ext>
                </a:extLst>
              </p:cNvPr>
              <p:cNvSpPr/>
              <p:nvPr/>
            </p:nvSpPr>
            <p:spPr>
              <a:xfrm>
                <a:off x="7242069" y="1362158"/>
                <a:ext cx="550776" cy="550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34">
                <a:extLst>
                  <a:ext uri="{FF2B5EF4-FFF2-40B4-BE49-F238E27FC236}">
                    <a16:creationId xmlns:a16="http://schemas.microsoft.com/office/drawing/2014/main" id="{8CC199E6-98E7-E06D-2834-5C044E5F22B8}"/>
                  </a:ext>
                </a:extLst>
              </p:cNvPr>
              <p:cNvSpPr/>
              <p:nvPr/>
            </p:nvSpPr>
            <p:spPr>
              <a:xfrm>
                <a:off x="7460786" y="2351919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Oval 35">
                <a:extLst>
                  <a:ext uri="{FF2B5EF4-FFF2-40B4-BE49-F238E27FC236}">
                    <a16:creationId xmlns:a16="http://schemas.microsoft.com/office/drawing/2014/main" id="{DC26F521-2349-D6B7-9C43-63B91D3E23DA}"/>
                  </a:ext>
                </a:extLst>
              </p:cNvPr>
              <p:cNvSpPr/>
              <p:nvPr/>
            </p:nvSpPr>
            <p:spPr>
              <a:xfrm>
                <a:off x="10593255" y="2042438"/>
                <a:ext cx="460611" cy="4606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Oval 36">
                <a:extLst>
                  <a:ext uri="{FF2B5EF4-FFF2-40B4-BE49-F238E27FC236}">
                    <a16:creationId xmlns:a16="http://schemas.microsoft.com/office/drawing/2014/main" id="{693A4760-04D9-26DE-881B-BDFBDEC63EE0}"/>
                  </a:ext>
                </a:extLst>
              </p:cNvPr>
              <p:cNvSpPr/>
              <p:nvPr/>
            </p:nvSpPr>
            <p:spPr>
              <a:xfrm>
                <a:off x="11048082" y="1704777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Oval 37">
                <a:extLst>
                  <a:ext uri="{FF2B5EF4-FFF2-40B4-BE49-F238E27FC236}">
                    <a16:creationId xmlns:a16="http://schemas.microsoft.com/office/drawing/2014/main" id="{3CB29C0E-0E32-1A46-C4E7-00A9ECE3488A}"/>
                  </a:ext>
                </a:extLst>
              </p:cNvPr>
              <p:cNvSpPr/>
              <p:nvPr/>
            </p:nvSpPr>
            <p:spPr>
              <a:xfrm>
                <a:off x="11027370" y="3450791"/>
                <a:ext cx="336792" cy="336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Oval 38">
                <a:extLst>
                  <a:ext uri="{FF2B5EF4-FFF2-40B4-BE49-F238E27FC236}">
                    <a16:creationId xmlns:a16="http://schemas.microsoft.com/office/drawing/2014/main" id="{1763EC4D-162C-C4B4-EFAD-123E756AF42C}"/>
                  </a:ext>
                </a:extLst>
              </p:cNvPr>
              <p:cNvSpPr/>
              <p:nvPr/>
            </p:nvSpPr>
            <p:spPr>
              <a:xfrm>
                <a:off x="8453970" y="3618181"/>
                <a:ext cx="828467" cy="8284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374F72BB-2B13-0A8C-FDFE-395650E8AEC8}"/>
                </a:ext>
              </a:extLst>
            </p:cNvPr>
            <p:cNvGrpSpPr/>
            <p:nvPr/>
          </p:nvGrpSpPr>
          <p:grpSpPr>
            <a:xfrm rot="9000000">
              <a:off x="7380010" y="1811773"/>
              <a:ext cx="3591334" cy="2758680"/>
              <a:chOff x="7223605" y="1034167"/>
              <a:chExt cx="4779675" cy="3671505"/>
            </a:xfrm>
            <a:solidFill>
              <a:schemeClr val="accent4">
                <a:alpha val="70000"/>
              </a:schemeClr>
            </a:solidFill>
          </p:grpSpPr>
          <p:sp>
            <p:nvSpPr>
              <p:cNvPr id="22" name="Oval 20">
                <a:extLst>
                  <a:ext uri="{FF2B5EF4-FFF2-40B4-BE49-F238E27FC236}">
                    <a16:creationId xmlns:a16="http://schemas.microsoft.com/office/drawing/2014/main" id="{F2B62BE2-D073-9B57-D816-A4B78874376F}"/>
                  </a:ext>
                </a:extLst>
              </p:cNvPr>
              <p:cNvSpPr/>
              <p:nvPr/>
            </p:nvSpPr>
            <p:spPr>
              <a:xfrm>
                <a:off x="7223605" y="2907942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Oval 21">
                <a:extLst>
                  <a:ext uri="{FF2B5EF4-FFF2-40B4-BE49-F238E27FC236}">
                    <a16:creationId xmlns:a16="http://schemas.microsoft.com/office/drawing/2014/main" id="{6AD9CC11-F458-B309-D087-9287C9F492D2}"/>
                  </a:ext>
                </a:extLst>
              </p:cNvPr>
              <p:cNvSpPr/>
              <p:nvPr/>
            </p:nvSpPr>
            <p:spPr>
              <a:xfrm>
                <a:off x="8051873" y="4113273"/>
                <a:ext cx="333375" cy="3333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Oval 22">
                <a:extLst>
                  <a:ext uri="{FF2B5EF4-FFF2-40B4-BE49-F238E27FC236}">
                    <a16:creationId xmlns:a16="http://schemas.microsoft.com/office/drawing/2014/main" id="{A13F3B11-9B01-0469-AACF-7C834178981E}"/>
                  </a:ext>
                </a:extLst>
              </p:cNvPr>
              <p:cNvSpPr/>
              <p:nvPr/>
            </p:nvSpPr>
            <p:spPr>
              <a:xfrm>
                <a:off x="8576155" y="1922081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Oval 23">
                <a:extLst>
                  <a:ext uri="{FF2B5EF4-FFF2-40B4-BE49-F238E27FC236}">
                    <a16:creationId xmlns:a16="http://schemas.microsoft.com/office/drawing/2014/main" id="{3DAE2548-A96C-E40F-1824-4303259CD7FE}"/>
                  </a:ext>
                </a:extLst>
              </p:cNvPr>
              <p:cNvSpPr/>
              <p:nvPr/>
            </p:nvSpPr>
            <p:spPr>
              <a:xfrm>
                <a:off x="9722732" y="3212873"/>
                <a:ext cx="424970" cy="4249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Oval 24">
                <a:extLst>
                  <a:ext uri="{FF2B5EF4-FFF2-40B4-BE49-F238E27FC236}">
                    <a16:creationId xmlns:a16="http://schemas.microsoft.com/office/drawing/2014/main" id="{A7E733A9-375D-D264-5726-01E9BAE30BFD}"/>
                  </a:ext>
                </a:extLst>
              </p:cNvPr>
              <p:cNvSpPr/>
              <p:nvPr/>
            </p:nvSpPr>
            <p:spPr>
              <a:xfrm>
                <a:off x="8647793" y="259875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Oval 25">
                <a:extLst>
                  <a:ext uri="{FF2B5EF4-FFF2-40B4-BE49-F238E27FC236}">
                    <a16:creationId xmlns:a16="http://schemas.microsoft.com/office/drawing/2014/main" id="{AE2174D1-91A4-DDB5-FA76-B631E035E864}"/>
                  </a:ext>
                </a:extLst>
              </p:cNvPr>
              <p:cNvSpPr/>
              <p:nvPr/>
            </p:nvSpPr>
            <p:spPr>
              <a:xfrm>
                <a:off x="10147702" y="4164419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Oval 26">
                <a:extLst>
                  <a:ext uri="{FF2B5EF4-FFF2-40B4-BE49-F238E27FC236}">
                    <a16:creationId xmlns:a16="http://schemas.microsoft.com/office/drawing/2014/main" id="{9EBCF8A9-5640-2353-C236-68E805490626}"/>
                  </a:ext>
                </a:extLst>
              </p:cNvPr>
              <p:cNvSpPr/>
              <p:nvPr/>
            </p:nvSpPr>
            <p:spPr>
              <a:xfrm>
                <a:off x="11150960" y="2163063"/>
                <a:ext cx="541253" cy="54125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Oval 27">
                <a:extLst>
                  <a:ext uri="{FF2B5EF4-FFF2-40B4-BE49-F238E27FC236}">
                    <a16:creationId xmlns:a16="http://schemas.microsoft.com/office/drawing/2014/main" id="{EDB4DE6E-8C0F-2D66-C8DE-1FD74C2B4AEF}"/>
                  </a:ext>
                </a:extLst>
              </p:cNvPr>
              <p:cNvSpPr/>
              <p:nvPr/>
            </p:nvSpPr>
            <p:spPr>
              <a:xfrm>
                <a:off x="11294540" y="3501142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Oval 28">
                <a:extLst>
                  <a:ext uri="{FF2B5EF4-FFF2-40B4-BE49-F238E27FC236}">
                    <a16:creationId xmlns:a16="http://schemas.microsoft.com/office/drawing/2014/main" id="{544FAB81-59FE-F39F-0C77-00D6DEB39DC9}"/>
                  </a:ext>
                </a:extLst>
              </p:cNvPr>
              <p:cNvSpPr/>
              <p:nvPr/>
            </p:nvSpPr>
            <p:spPr>
              <a:xfrm>
                <a:off x="9368362" y="1034167"/>
                <a:ext cx="708740" cy="7087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Oval 7">
              <a:extLst>
                <a:ext uri="{FF2B5EF4-FFF2-40B4-BE49-F238E27FC236}">
                  <a16:creationId xmlns:a16="http://schemas.microsoft.com/office/drawing/2014/main" id="{3D692894-74CB-BD49-45B4-98D109A172B5}"/>
                </a:ext>
              </a:extLst>
            </p:cNvPr>
            <p:cNvSpPr/>
            <p:nvPr/>
          </p:nvSpPr>
          <p:spPr>
            <a:xfrm>
              <a:off x="7498233" y="1881011"/>
              <a:ext cx="1514855" cy="1514855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63E1B5D0-9169-EA57-416B-D36D43131F09}"/>
                </a:ext>
              </a:extLst>
            </p:cNvPr>
            <p:cNvSpPr/>
            <p:nvPr/>
          </p:nvSpPr>
          <p:spPr>
            <a:xfrm>
              <a:off x="9449885" y="2141135"/>
              <a:ext cx="1437159" cy="1437159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25511A61-CE5C-D435-ABEE-43AF24974DD6}"/>
                </a:ext>
              </a:extLst>
            </p:cNvPr>
            <p:cNvSpPr/>
            <p:nvPr/>
          </p:nvSpPr>
          <p:spPr>
            <a:xfrm>
              <a:off x="6513526" y="3453959"/>
              <a:ext cx="1437159" cy="1437159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E0ABED62-B945-B85D-4382-3091E346B95D}"/>
                </a:ext>
              </a:extLst>
            </p:cNvPr>
            <p:cNvSpPr/>
            <p:nvPr/>
          </p:nvSpPr>
          <p:spPr>
            <a:xfrm>
              <a:off x="10126270" y="3664860"/>
              <a:ext cx="1437159" cy="1437159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11">
              <a:extLst>
                <a:ext uri="{FF2B5EF4-FFF2-40B4-BE49-F238E27FC236}">
                  <a16:creationId xmlns:a16="http://schemas.microsoft.com/office/drawing/2014/main" id="{F483B49B-636D-5566-FE2D-E884D1EBA713}"/>
                </a:ext>
              </a:extLst>
            </p:cNvPr>
            <p:cNvGrpSpPr/>
            <p:nvPr/>
          </p:nvGrpSpPr>
          <p:grpSpPr>
            <a:xfrm>
              <a:off x="9937478" y="2603151"/>
              <a:ext cx="500065" cy="470320"/>
              <a:chOff x="4433888" y="4613275"/>
              <a:chExt cx="1147763" cy="1079500"/>
            </a:xfrm>
            <a:solidFill>
              <a:schemeClr val="bg1"/>
            </a:solidFill>
          </p:grpSpPr>
          <p:sp>
            <p:nvSpPr>
              <p:cNvPr id="20" name="Oval 18">
                <a:extLst>
                  <a:ext uri="{FF2B5EF4-FFF2-40B4-BE49-F238E27FC236}">
                    <a16:creationId xmlns:a16="http://schemas.microsoft.com/office/drawing/2014/main" id="{D2E17847-08BA-55F0-065D-926C41218D26}"/>
                  </a:ext>
                </a:extLst>
              </p:cNvPr>
              <p:cNvSpPr/>
              <p:nvPr/>
            </p:nvSpPr>
            <p:spPr bwMode="auto">
              <a:xfrm>
                <a:off x="4991100" y="5203825"/>
                <a:ext cx="138113" cy="1397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19">
                <a:extLst>
                  <a:ext uri="{FF2B5EF4-FFF2-40B4-BE49-F238E27FC236}">
                    <a16:creationId xmlns:a16="http://schemas.microsoft.com/office/drawing/2014/main" id="{3E32BFF2-8B81-07D5-CA14-821D4C27CEEA}"/>
                  </a:ext>
                </a:extLst>
              </p:cNvPr>
              <p:cNvSpPr/>
              <p:nvPr/>
            </p:nvSpPr>
            <p:spPr bwMode="auto">
              <a:xfrm>
                <a:off x="4433888" y="4613275"/>
                <a:ext cx="1147763" cy="1079500"/>
              </a:xfrm>
              <a:custGeom>
                <a:avLst/>
                <a:gdLst>
                  <a:gd name="T0" fmla="*/ 268 w 305"/>
                  <a:gd name="T1" fmla="*/ 111 h 287"/>
                  <a:gd name="T2" fmla="*/ 268 w 305"/>
                  <a:gd name="T3" fmla="*/ 51 h 287"/>
                  <a:gd name="T4" fmla="*/ 240 w 305"/>
                  <a:gd name="T5" fmla="*/ 0 h 287"/>
                  <a:gd name="T6" fmla="*/ 51 w 305"/>
                  <a:gd name="T7" fmla="*/ 0 h 287"/>
                  <a:gd name="T8" fmla="*/ 0 w 305"/>
                  <a:gd name="T9" fmla="*/ 236 h 287"/>
                  <a:gd name="T10" fmla="*/ 217 w 305"/>
                  <a:gd name="T11" fmla="*/ 287 h 287"/>
                  <a:gd name="T12" fmla="*/ 268 w 305"/>
                  <a:gd name="T13" fmla="*/ 222 h 287"/>
                  <a:gd name="T14" fmla="*/ 268 w 305"/>
                  <a:gd name="T15" fmla="*/ 111 h 287"/>
                  <a:gd name="T16" fmla="*/ 203 w 305"/>
                  <a:gd name="T17" fmla="*/ 19 h 287"/>
                  <a:gd name="T18" fmla="*/ 250 w 305"/>
                  <a:gd name="T19" fmla="*/ 28 h 287"/>
                  <a:gd name="T20" fmla="*/ 250 w 305"/>
                  <a:gd name="T21" fmla="*/ 56 h 287"/>
                  <a:gd name="T22" fmla="*/ 240 w 305"/>
                  <a:gd name="T23" fmla="*/ 83 h 287"/>
                  <a:gd name="T24" fmla="*/ 240 w 305"/>
                  <a:gd name="T25" fmla="*/ 74 h 287"/>
                  <a:gd name="T26" fmla="*/ 240 w 305"/>
                  <a:gd name="T27" fmla="*/ 37 h 287"/>
                  <a:gd name="T28" fmla="*/ 37 w 305"/>
                  <a:gd name="T29" fmla="*/ 28 h 287"/>
                  <a:gd name="T30" fmla="*/ 28 w 305"/>
                  <a:gd name="T31" fmla="*/ 56 h 287"/>
                  <a:gd name="T32" fmla="*/ 18 w 305"/>
                  <a:gd name="T33" fmla="*/ 51 h 287"/>
                  <a:gd name="T34" fmla="*/ 231 w 305"/>
                  <a:gd name="T35" fmla="*/ 46 h 287"/>
                  <a:gd name="T36" fmla="*/ 37 w 305"/>
                  <a:gd name="T37" fmla="*/ 37 h 287"/>
                  <a:gd name="T38" fmla="*/ 231 w 305"/>
                  <a:gd name="T39" fmla="*/ 46 h 287"/>
                  <a:gd name="T40" fmla="*/ 231 w 305"/>
                  <a:gd name="T41" fmla="*/ 65 h 287"/>
                  <a:gd name="T42" fmla="*/ 37 w 305"/>
                  <a:gd name="T43" fmla="*/ 56 h 287"/>
                  <a:gd name="T44" fmla="*/ 231 w 305"/>
                  <a:gd name="T45" fmla="*/ 74 h 287"/>
                  <a:gd name="T46" fmla="*/ 203 w 305"/>
                  <a:gd name="T47" fmla="*/ 83 h 287"/>
                  <a:gd name="T48" fmla="*/ 37 w 305"/>
                  <a:gd name="T49" fmla="*/ 80 h 287"/>
                  <a:gd name="T50" fmla="*/ 231 w 305"/>
                  <a:gd name="T51" fmla="*/ 74 h 287"/>
                  <a:gd name="T52" fmla="*/ 217 w 305"/>
                  <a:gd name="T53" fmla="*/ 268 h 287"/>
                  <a:gd name="T54" fmla="*/ 18 w 305"/>
                  <a:gd name="T55" fmla="*/ 236 h 287"/>
                  <a:gd name="T56" fmla="*/ 51 w 305"/>
                  <a:gd name="T57" fmla="*/ 102 h 287"/>
                  <a:gd name="T58" fmla="*/ 240 w 305"/>
                  <a:gd name="T59" fmla="*/ 102 h 287"/>
                  <a:gd name="T60" fmla="*/ 250 w 305"/>
                  <a:gd name="T61" fmla="*/ 130 h 287"/>
                  <a:gd name="T62" fmla="*/ 120 w 305"/>
                  <a:gd name="T63" fmla="*/ 176 h 287"/>
                  <a:gd name="T64" fmla="*/ 250 w 305"/>
                  <a:gd name="T65" fmla="*/ 222 h 287"/>
                  <a:gd name="T66" fmla="*/ 262 w 305"/>
                  <a:gd name="T67" fmla="*/ 204 h 287"/>
                  <a:gd name="T68" fmla="*/ 139 w 305"/>
                  <a:gd name="T69" fmla="*/ 176 h 287"/>
                  <a:gd name="T70" fmla="*/ 250 w 305"/>
                  <a:gd name="T71" fmla="*/ 148 h 287"/>
                  <a:gd name="T72" fmla="*/ 267 w 305"/>
                  <a:gd name="T73" fmla="*/ 136 h 287"/>
                  <a:gd name="T74" fmla="*/ 277 w 305"/>
                  <a:gd name="T75" fmla="*/ 16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5" h="287">
                    <a:moveTo>
                      <a:pt x="268" y="111"/>
                    </a:moveTo>
                    <a:cubicBezTo>
                      <a:pt x="268" y="111"/>
                      <a:pt x="268" y="111"/>
                      <a:pt x="268" y="111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1"/>
                      <a:pt x="268" y="51"/>
                      <a:pt x="268" y="51"/>
                    </a:cubicBezTo>
                    <a:cubicBezTo>
                      <a:pt x="268" y="28"/>
                      <a:pt x="268" y="28"/>
                      <a:pt x="268" y="28"/>
                    </a:cubicBezTo>
                    <a:cubicBezTo>
                      <a:pt x="268" y="13"/>
                      <a:pt x="256" y="0"/>
                      <a:pt x="240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0" y="264"/>
                      <a:pt x="23" y="287"/>
                      <a:pt x="51" y="287"/>
                    </a:cubicBezTo>
                    <a:cubicBezTo>
                      <a:pt x="217" y="287"/>
                      <a:pt x="217" y="287"/>
                      <a:pt x="217" y="287"/>
                    </a:cubicBezTo>
                    <a:cubicBezTo>
                      <a:pt x="245" y="287"/>
                      <a:pt x="268" y="264"/>
                      <a:pt x="268" y="236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305" y="194"/>
                      <a:pt x="305" y="139"/>
                      <a:pt x="268" y="111"/>
                    </a:cubicBezTo>
                    <a:close/>
                    <a:moveTo>
                      <a:pt x="51" y="19"/>
                    </a:moveTo>
                    <a:cubicBezTo>
                      <a:pt x="203" y="19"/>
                      <a:pt x="203" y="19"/>
                      <a:pt x="203" y="19"/>
                    </a:cubicBezTo>
                    <a:cubicBezTo>
                      <a:pt x="240" y="19"/>
                      <a:pt x="240" y="19"/>
                      <a:pt x="240" y="19"/>
                    </a:cubicBezTo>
                    <a:cubicBezTo>
                      <a:pt x="246" y="19"/>
                      <a:pt x="250" y="23"/>
                      <a:pt x="250" y="28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50" y="85"/>
                      <a:pt x="250" y="85"/>
                      <a:pt x="250" y="85"/>
                    </a:cubicBezTo>
                    <a:cubicBezTo>
                      <a:pt x="247" y="84"/>
                      <a:pt x="244" y="83"/>
                      <a:pt x="240" y="83"/>
                    </a:cubicBezTo>
                    <a:cubicBezTo>
                      <a:pt x="240" y="83"/>
                      <a:pt x="240" y="83"/>
                      <a:pt x="240" y="83"/>
                    </a:cubicBezTo>
                    <a:cubicBezTo>
                      <a:pt x="240" y="74"/>
                      <a:pt x="240" y="74"/>
                      <a:pt x="240" y="74"/>
                    </a:cubicBezTo>
                    <a:cubicBezTo>
                      <a:pt x="240" y="56"/>
                      <a:pt x="240" y="56"/>
                      <a:pt x="240" y="56"/>
                    </a:cubicBezTo>
                    <a:cubicBezTo>
                      <a:pt x="240" y="37"/>
                      <a:pt x="240" y="37"/>
                      <a:pt x="240" y="37"/>
                    </a:cubicBezTo>
                    <a:cubicBezTo>
                      <a:pt x="240" y="32"/>
                      <a:pt x="236" y="28"/>
                      <a:pt x="231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2" y="28"/>
                      <a:pt x="28" y="32"/>
                      <a:pt x="28" y="37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68"/>
                      <a:pt x="18" y="60"/>
                      <a:pt x="18" y="51"/>
                    </a:cubicBezTo>
                    <a:cubicBezTo>
                      <a:pt x="18" y="33"/>
                      <a:pt x="33" y="19"/>
                      <a:pt x="51" y="19"/>
                    </a:cubicBezTo>
                    <a:close/>
                    <a:moveTo>
                      <a:pt x="231" y="46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31" y="37"/>
                      <a:pt x="231" y="37"/>
                      <a:pt x="231" y="37"/>
                    </a:cubicBezTo>
                    <a:lnTo>
                      <a:pt x="231" y="46"/>
                    </a:lnTo>
                    <a:close/>
                    <a:moveTo>
                      <a:pt x="231" y="56"/>
                    </a:moveTo>
                    <a:cubicBezTo>
                      <a:pt x="231" y="65"/>
                      <a:pt x="231" y="65"/>
                      <a:pt x="231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56"/>
                      <a:pt x="37" y="56"/>
                      <a:pt x="37" y="56"/>
                    </a:cubicBezTo>
                    <a:lnTo>
                      <a:pt x="231" y="56"/>
                    </a:lnTo>
                    <a:close/>
                    <a:moveTo>
                      <a:pt x="231" y="74"/>
                    </a:moveTo>
                    <a:cubicBezTo>
                      <a:pt x="231" y="83"/>
                      <a:pt x="231" y="83"/>
                      <a:pt x="231" y="83"/>
                    </a:cubicBezTo>
                    <a:cubicBezTo>
                      <a:pt x="203" y="83"/>
                      <a:pt x="203" y="83"/>
                      <a:pt x="203" y="83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6" y="83"/>
                      <a:pt x="41" y="82"/>
                      <a:pt x="37" y="80"/>
                    </a:cubicBezTo>
                    <a:cubicBezTo>
                      <a:pt x="37" y="74"/>
                      <a:pt x="37" y="74"/>
                      <a:pt x="37" y="74"/>
                    </a:cubicBezTo>
                    <a:lnTo>
                      <a:pt x="231" y="74"/>
                    </a:lnTo>
                    <a:close/>
                    <a:moveTo>
                      <a:pt x="250" y="236"/>
                    </a:moveTo>
                    <a:cubicBezTo>
                      <a:pt x="250" y="254"/>
                      <a:pt x="235" y="268"/>
                      <a:pt x="217" y="268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33" y="268"/>
                      <a:pt x="18" y="254"/>
                      <a:pt x="18" y="236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27" y="98"/>
                      <a:pt x="38" y="102"/>
                      <a:pt x="51" y="102"/>
                    </a:cubicBez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40" y="102"/>
                      <a:pt x="240" y="102"/>
                      <a:pt x="240" y="102"/>
                    </a:cubicBezTo>
                    <a:cubicBezTo>
                      <a:pt x="246" y="102"/>
                      <a:pt x="250" y="106"/>
                      <a:pt x="250" y="111"/>
                    </a:cubicBezTo>
                    <a:cubicBezTo>
                      <a:pt x="250" y="130"/>
                      <a:pt x="250" y="130"/>
                      <a:pt x="250" y="130"/>
                    </a:cubicBezTo>
                    <a:cubicBezTo>
                      <a:pt x="166" y="130"/>
                      <a:pt x="166" y="130"/>
                      <a:pt x="166" y="130"/>
                    </a:cubicBezTo>
                    <a:cubicBezTo>
                      <a:pt x="141" y="130"/>
                      <a:pt x="120" y="150"/>
                      <a:pt x="120" y="176"/>
                    </a:cubicBezTo>
                    <a:cubicBezTo>
                      <a:pt x="120" y="201"/>
                      <a:pt x="141" y="222"/>
                      <a:pt x="166" y="222"/>
                    </a:cubicBezTo>
                    <a:cubicBezTo>
                      <a:pt x="250" y="222"/>
                      <a:pt x="250" y="222"/>
                      <a:pt x="250" y="222"/>
                    </a:cubicBezTo>
                    <a:lnTo>
                      <a:pt x="250" y="236"/>
                    </a:lnTo>
                    <a:close/>
                    <a:moveTo>
                      <a:pt x="262" y="204"/>
                    </a:moveTo>
                    <a:cubicBezTo>
                      <a:pt x="166" y="204"/>
                      <a:pt x="166" y="204"/>
                      <a:pt x="166" y="204"/>
                    </a:cubicBezTo>
                    <a:cubicBezTo>
                      <a:pt x="151" y="204"/>
                      <a:pt x="139" y="191"/>
                      <a:pt x="139" y="176"/>
                    </a:cubicBezTo>
                    <a:cubicBezTo>
                      <a:pt x="139" y="161"/>
                      <a:pt x="151" y="148"/>
                      <a:pt x="166" y="148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5" y="148"/>
                      <a:pt x="261" y="145"/>
                      <a:pt x="265" y="141"/>
                    </a:cubicBezTo>
                    <a:cubicBezTo>
                      <a:pt x="266" y="139"/>
                      <a:pt x="266" y="138"/>
                      <a:pt x="267" y="136"/>
                    </a:cubicBezTo>
                    <a:cubicBezTo>
                      <a:pt x="267" y="136"/>
                      <a:pt x="267" y="136"/>
                      <a:pt x="267" y="136"/>
                    </a:cubicBezTo>
                    <a:cubicBezTo>
                      <a:pt x="274" y="145"/>
                      <a:pt x="277" y="155"/>
                      <a:pt x="277" y="167"/>
                    </a:cubicBezTo>
                    <a:cubicBezTo>
                      <a:pt x="277" y="181"/>
                      <a:pt x="272" y="194"/>
                      <a:pt x="262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id="{18EB9DB9-43A1-C0CB-A03B-E88105F573A7}"/>
                </a:ext>
              </a:extLst>
            </p:cNvPr>
            <p:cNvSpPr/>
            <p:nvPr/>
          </p:nvSpPr>
          <p:spPr bwMode="auto">
            <a:xfrm>
              <a:off x="10624922" y="4125900"/>
              <a:ext cx="485537" cy="485537"/>
            </a:xfrm>
            <a:custGeom>
              <a:avLst/>
              <a:gdLst>
                <a:gd name="T0" fmla="*/ 263 w 296"/>
                <a:gd name="T1" fmla="*/ 67 h 296"/>
                <a:gd name="T2" fmla="*/ 259 w 296"/>
                <a:gd name="T3" fmla="*/ 19 h 296"/>
                <a:gd name="T4" fmla="*/ 55 w 296"/>
                <a:gd name="T5" fmla="*/ 0 h 296"/>
                <a:gd name="T6" fmla="*/ 37 w 296"/>
                <a:gd name="T7" fmla="*/ 63 h 296"/>
                <a:gd name="T8" fmla="*/ 5 w 296"/>
                <a:gd name="T9" fmla="*/ 104 h 296"/>
                <a:gd name="T10" fmla="*/ 0 w 296"/>
                <a:gd name="T11" fmla="*/ 130 h 296"/>
                <a:gd name="T12" fmla="*/ 28 w 296"/>
                <a:gd name="T13" fmla="*/ 158 h 296"/>
                <a:gd name="T14" fmla="*/ 46 w 296"/>
                <a:gd name="T15" fmla="*/ 296 h 296"/>
                <a:gd name="T16" fmla="*/ 268 w 296"/>
                <a:gd name="T17" fmla="*/ 278 h 296"/>
                <a:gd name="T18" fmla="*/ 268 w 296"/>
                <a:gd name="T19" fmla="*/ 158 h 296"/>
                <a:gd name="T20" fmla="*/ 296 w 296"/>
                <a:gd name="T21" fmla="*/ 121 h 296"/>
                <a:gd name="T22" fmla="*/ 241 w 296"/>
                <a:gd name="T23" fmla="*/ 19 h 296"/>
                <a:gd name="T24" fmla="*/ 55 w 296"/>
                <a:gd name="T25" fmla="*/ 56 h 296"/>
                <a:gd name="T26" fmla="*/ 55 w 296"/>
                <a:gd name="T27" fmla="*/ 19 h 296"/>
                <a:gd name="T28" fmla="*/ 94 w 296"/>
                <a:gd name="T29" fmla="*/ 139 h 296"/>
                <a:gd name="T30" fmla="*/ 93 w 296"/>
                <a:gd name="T31" fmla="*/ 74 h 296"/>
                <a:gd name="T32" fmla="*/ 94 w 296"/>
                <a:gd name="T33" fmla="*/ 139 h 296"/>
                <a:gd name="T34" fmla="*/ 143 w 296"/>
                <a:gd name="T35" fmla="*/ 74 h 296"/>
                <a:gd name="T36" fmla="*/ 104 w 296"/>
                <a:gd name="T37" fmla="*/ 139 h 296"/>
                <a:gd name="T38" fmla="*/ 153 w 296"/>
                <a:gd name="T39" fmla="*/ 74 h 296"/>
                <a:gd name="T40" fmla="*/ 192 w 296"/>
                <a:gd name="T41" fmla="*/ 139 h 296"/>
                <a:gd name="T42" fmla="*/ 153 w 296"/>
                <a:gd name="T43" fmla="*/ 74 h 296"/>
                <a:gd name="T44" fmla="*/ 204 w 296"/>
                <a:gd name="T45" fmla="*/ 74 h 296"/>
                <a:gd name="T46" fmla="*/ 202 w 296"/>
                <a:gd name="T47" fmla="*/ 139 h 296"/>
                <a:gd name="T48" fmla="*/ 18 w 296"/>
                <a:gd name="T49" fmla="*/ 130 h 296"/>
                <a:gd name="T50" fmla="*/ 20 w 296"/>
                <a:gd name="T51" fmla="*/ 115 h 296"/>
                <a:gd name="T52" fmla="*/ 55 w 296"/>
                <a:gd name="T53" fmla="*/ 74 h 296"/>
                <a:gd name="T54" fmla="*/ 45 w 296"/>
                <a:gd name="T55" fmla="*/ 139 h 296"/>
                <a:gd name="T56" fmla="*/ 18 w 296"/>
                <a:gd name="T57" fmla="*/ 130 h 296"/>
                <a:gd name="T58" fmla="*/ 116 w 296"/>
                <a:gd name="T59" fmla="*/ 278 h 296"/>
                <a:gd name="T60" fmla="*/ 185 w 296"/>
                <a:gd name="T61" fmla="*/ 185 h 296"/>
                <a:gd name="T62" fmla="*/ 250 w 296"/>
                <a:gd name="T63" fmla="*/ 278 h 296"/>
                <a:gd name="T64" fmla="*/ 194 w 296"/>
                <a:gd name="T65" fmla="*/ 185 h 296"/>
                <a:gd name="T66" fmla="*/ 116 w 296"/>
                <a:gd name="T67" fmla="*/ 176 h 296"/>
                <a:gd name="T68" fmla="*/ 106 w 296"/>
                <a:gd name="T69" fmla="*/ 278 h 296"/>
                <a:gd name="T70" fmla="*/ 46 w 296"/>
                <a:gd name="T71" fmla="*/ 158 h 296"/>
                <a:gd name="T72" fmla="*/ 250 w 296"/>
                <a:gd name="T73" fmla="*/ 278 h 296"/>
                <a:gd name="T74" fmla="*/ 268 w 296"/>
                <a:gd name="T75" fmla="*/ 139 h 296"/>
                <a:gd name="T76" fmla="*/ 214 w 296"/>
                <a:gd name="T77" fmla="*/ 74 h 296"/>
                <a:gd name="T78" fmla="*/ 241 w 296"/>
                <a:gd name="T79" fmla="*/ 74 h 296"/>
                <a:gd name="T80" fmla="*/ 276 w 296"/>
                <a:gd name="T81" fmla="*/ 115 h 296"/>
                <a:gd name="T82" fmla="*/ 278 w 296"/>
                <a:gd name="T83" fmla="*/ 13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296">
                  <a:moveTo>
                    <a:pt x="291" y="104"/>
                  </a:moveTo>
                  <a:cubicBezTo>
                    <a:pt x="263" y="67"/>
                    <a:pt x="263" y="67"/>
                    <a:pt x="263" y="67"/>
                  </a:cubicBezTo>
                  <a:cubicBezTo>
                    <a:pt x="262" y="66"/>
                    <a:pt x="260" y="64"/>
                    <a:pt x="259" y="63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59" y="9"/>
                    <a:pt x="251" y="0"/>
                    <a:pt x="2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5" y="0"/>
                    <a:pt x="37" y="9"/>
                    <a:pt x="37" y="19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4"/>
                    <a:pt x="34" y="66"/>
                    <a:pt x="33" y="67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2" y="109"/>
                    <a:pt x="0" y="115"/>
                    <a:pt x="0" y="121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45"/>
                    <a:pt x="12" y="158"/>
                    <a:pt x="28" y="158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8" y="278"/>
                    <a:pt x="28" y="278"/>
                    <a:pt x="28" y="278"/>
                  </a:cubicBezTo>
                  <a:cubicBezTo>
                    <a:pt x="28" y="288"/>
                    <a:pt x="36" y="296"/>
                    <a:pt x="46" y="296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60" y="296"/>
                    <a:pt x="268" y="288"/>
                    <a:pt x="268" y="27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68" y="158"/>
                    <a:pt x="268" y="158"/>
                    <a:pt x="268" y="158"/>
                  </a:cubicBezTo>
                  <a:cubicBezTo>
                    <a:pt x="284" y="158"/>
                    <a:pt x="296" y="145"/>
                    <a:pt x="296" y="130"/>
                  </a:cubicBezTo>
                  <a:cubicBezTo>
                    <a:pt x="296" y="121"/>
                    <a:pt x="296" y="121"/>
                    <a:pt x="296" y="121"/>
                  </a:cubicBezTo>
                  <a:cubicBezTo>
                    <a:pt x="296" y="115"/>
                    <a:pt x="294" y="109"/>
                    <a:pt x="291" y="104"/>
                  </a:cubicBezTo>
                  <a:close/>
                  <a:moveTo>
                    <a:pt x="241" y="19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19"/>
                    <a:pt x="55" y="19"/>
                    <a:pt x="55" y="19"/>
                  </a:cubicBezTo>
                  <a:lnTo>
                    <a:pt x="241" y="19"/>
                  </a:lnTo>
                  <a:close/>
                  <a:moveTo>
                    <a:pt x="94" y="139"/>
                  </a:moveTo>
                  <a:cubicBezTo>
                    <a:pt x="55" y="139"/>
                    <a:pt x="55" y="139"/>
                    <a:pt x="55" y="139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113" y="74"/>
                    <a:pt x="113" y="74"/>
                    <a:pt x="113" y="74"/>
                  </a:cubicBezTo>
                  <a:lnTo>
                    <a:pt x="94" y="139"/>
                  </a:lnTo>
                  <a:close/>
                  <a:moveTo>
                    <a:pt x="122" y="74"/>
                  </a:moveTo>
                  <a:cubicBezTo>
                    <a:pt x="143" y="74"/>
                    <a:pt x="143" y="74"/>
                    <a:pt x="143" y="74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04" y="139"/>
                    <a:pt x="104" y="139"/>
                    <a:pt x="104" y="139"/>
                  </a:cubicBezTo>
                  <a:lnTo>
                    <a:pt x="122" y="74"/>
                  </a:lnTo>
                  <a:close/>
                  <a:moveTo>
                    <a:pt x="153" y="74"/>
                  </a:moveTo>
                  <a:cubicBezTo>
                    <a:pt x="174" y="74"/>
                    <a:pt x="174" y="74"/>
                    <a:pt x="174" y="7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53" y="74"/>
                  </a:lnTo>
                  <a:close/>
                  <a:moveTo>
                    <a:pt x="183" y="74"/>
                  </a:moveTo>
                  <a:cubicBezTo>
                    <a:pt x="204" y="74"/>
                    <a:pt x="204" y="74"/>
                    <a:pt x="204" y="74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02" y="139"/>
                    <a:pt x="202" y="139"/>
                    <a:pt x="202" y="139"/>
                  </a:cubicBezTo>
                  <a:lnTo>
                    <a:pt x="183" y="74"/>
                  </a:lnTo>
                  <a:close/>
                  <a:moveTo>
                    <a:pt x="18" y="130"/>
                  </a:moveTo>
                  <a:cubicBezTo>
                    <a:pt x="18" y="121"/>
                    <a:pt x="18" y="121"/>
                    <a:pt x="18" y="121"/>
                  </a:cubicBezTo>
                  <a:cubicBezTo>
                    <a:pt x="18" y="119"/>
                    <a:pt x="19" y="117"/>
                    <a:pt x="20" y="11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6"/>
                    <a:pt x="53" y="74"/>
                    <a:pt x="55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3" y="139"/>
                    <a:pt x="18" y="135"/>
                    <a:pt x="18" y="130"/>
                  </a:cubicBezTo>
                  <a:close/>
                  <a:moveTo>
                    <a:pt x="185" y="278"/>
                  </a:moveTo>
                  <a:cubicBezTo>
                    <a:pt x="116" y="278"/>
                    <a:pt x="116" y="278"/>
                    <a:pt x="116" y="278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85" y="185"/>
                    <a:pt x="185" y="185"/>
                    <a:pt x="185" y="185"/>
                  </a:cubicBezTo>
                  <a:lnTo>
                    <a:pt x="185" y="278"/>
                  </a:lnTo>
                  <a:close/>
                  <a:moveTo>
                    <a:pt x="250" y="278"/>
                  </a:moveTo>
                  <a:cubicBezTo>
                    <a:pt x="194" y="278"/>
                    <a:pt x="194" y="278"/>
                    <a:pt x="194" y="278"/>
                  </a:cubicBezTo>
                  <a:cubicBezTo>
                    <a:pt x="194" y="185"/>
                    <a:pt x="194" y="185"/>
                    <a:pt x="194" y="185"/>
                  </a:cubicBezTo>
                  <a:cubicBezTo>
                    <a:pt x="194" y="180"/>
                    <a:pt x="190" y="176"/>
                    <a:pt x="185" y="176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11" y="176"/>
                    <a:pt x="106" y="180"/>
                    <a:pt x="106" y="185"/>
                  </a:cubicBezTo>
                  <a:cubicBezTo>
                    <a:pt x="106" y="278"/>
                    <a:pt x="106" y="278"/>
                    <a:pt x="106" y="278"/>
                  </a:cubicBezTo>
                  <a:cubicBezTo>
                    <a:pt x="46" y="278"/>
                    <a:pt x="46" y="278"/>
                    <a:pt x="46" y="27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250" y="158"/>
                    <a:pt x="250" y="158"/>
                    <a:pt x="250" y="158"/>
                  </a:cubicBezTo>
                  <a:lnTo>
                    <a:pt x="250" y="278"/>
                  </a:lnTo>
                  <a:close/>
                  <a:moveTo>
                    <a:pt x="278" y="130"/>
                  </a:moveTo>
                  <a:cubicBezTo>
                    <a:pt x="278" y="135"/>
                    <a:pt x="273" y="139"/>
                    <a:pt x="268" y="139"/>
                  </a:cubicBezTo>
                  <a:cubicBezTo>
                    <a:pt x="251" y="139"/>
                    <a:pt x="251" y="139"/>
                    <a:pt x="251" y="139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43" y="74"/>
                    <a:pt x="246" y="76"/>
                    <a:pt x="248" y="78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7" y="117"/>
                    <a:pt x="278" y="119"/>
                    <a:pt x="278" y="121"/>
                  </a:cubicBezTo>
                  <a:lnTo>
                    <a:pt x="278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21512333-A5D0-00EC-67AF-CDA73D9671B0}"/>
                </a:ext>
              </a:extLst>
            </p:cNvPr>
            <p:cNvGrpSpPr/>
            <p:nvPr/>
          </p:nvGrpSpPr>
          <p:grpSpPr>
            <a:xfrm>
              <a:off x="6993231" y="3943997"/>
              <a:ext cx="486920" cy="424672"/>
              <a:chOff x="4233863" y="2697163"/>
              <a:chExt cx="1117600" cy="974725"/>
            </a:xfrm>
            <a:solidFill>
              <a:schemeClr val="bg1"/>
            </a:solidFill>
          </p:grpSpPr>
          <p:sp>
            <p:nvSpPr>
              <p:cNvPr id="18" name="Freeform: Shape 16">
                <a:extLst>
                  <a:ext uri="{FF2B5EF4-FFF2-40B4-BE49-F238E27FC236}">
                    <a16:creationId xmlns:a16="http://schemas.microsoft.com/office/drawing/2014/main" id="{828CEC71-1287-0FC0-F18D-45CF667D686A}"/>
                  </a:ext>
                </a:extLst>
              </p:cNvPr>
              <p:cNvSpPr/>
              <p:nvPr/>
            </p:nvSpPr>
            <p:spPr bwMode="auto">
              <a:xfrm>
                <a:off x="4233863" y="2697163"/>
                <a:ext cx="1117600" cy="974725"/>
              </a:xfrm>
              <a:custGeom>
                <a:avLst/>
                <a:gdLst>
                  <a:gd name="T0" fmla="*/ 296 w 297"/>
                  <a:gd name="T1" fmla="*/ 152 h 259"/>
                  <a:gd name="T2" fmla="*/ 259 w 297"/>
                  <a:gd name="T3" fmla="*/ 13 h 259"/>
                  <a:gd name="T4" fmla="*/ 241 w 297"/>
                  <a:gd name="T5" fmla="*/ 0 h 259"/>
                  <a:gd name="T6" fmla="*/ 148 w 297"/>
                  <a:gd name="T7" fmla="*/ 0 h 259"/>
                  <a:gd name="T8" fmla="*/ 56 w 297"/>
                  <a:gd name="T9" fmla="*/ 0 h 259"/>
                  <a:gd name="T10" fmla="*/ 38 w 297"/>
                  <a:gd name="T11" fmla="*/ 13 h 259"/>
                  <a:gd name="T12" fmla="*/ 1 w 297"/>
                  <a:gd name="T13" fmla="*/ 152 h 259"/>
                  <a:gd name="T14" fmla="*/ 0 w 297"/>
                  <a:gd name="T15" fmla="*/ 157 h 259"/>
                  <a:gd name="T16" fmla="*/ 0 w 297"/>
                  <a:gd name="T17" fmla="*/ 222 h 259"/>
                  <a:gd name="T18" fmla="*/ 37 w 297"/>
                  <a:gd name="T19" fmla="*/ 259 h 259"/>
                  <a:gd name="T20" fmla="*/ 260 w 297"/>
                  <a:gd name="T21" fmla="*/ 259 h 259"/>
                  <a:gd name="T22" fmla="*/ 297 w 297"/>
                  <a:gd name="T23" fmla="*/ 222 h 259"/>
                  <a:gd name="T24" fmla="*/ 297 w 297"/>
                  <a:gd name="T25" fmla="*/ 157 h 259"/>
                  <a:gd name="T26" fmla="*/ 296 w 297"/>
                  <a:gd name="T27" fmla="*/ 152 h 259"/>
                  <a:gd name="T28" fmla="*/ 278 w 297"/>
                  <a:gd name="T29" fmla="*/ 222 h 259"/>
                  <a:gd name="T30" fmla="*/ 260 w 297"/>
                  <a:gd name="T31" fmla="*/ 241 h 259"/>
                  <a:gd name="T32" fmla="*/ 37 w 297"/>
                  <a:gd name="T33" fmla="*/ 241 h 259"/>
                  <a:gd name="T34" fmla="*/ 19 w 297"/>
                  <a:gd name="T35" fmla="*/ 222 h 259"/>
                  <a:gd name="T36" fmla="*/ 19 w 297"/>
                  <a:gd name="T37" fmla="*/ 157 h 259"/>
                  <a:gd name="T38" fmla="*/ 56 w 297"/>
                  <a:gd name="T39" fmla="*/ 19 h 259"/>
                  <a:gd name="T40" fmla="*/ 241 w 297"/>
                  <a:gd name="T41" fmla="*/ 19 h 259"/>
                  <a:gd name="T42" fmla="*/ 278 w 297"/>
                  <a:gd name="T43" fmla="*/ 157 h 259"/>
                  <a:gd name="T44" fmla="*/ 278 w 297"/>
                  <a:gd name="T45" fmla="*/ 22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7" h="259">
                    <a:moveTo>
                      <a:pt x="296" y="152"/>
                    </a:moveTo>
                    <a:cubicBezTo>
                      <a:pt x="259" y="13"/>
                      <a:pt x="259" y="13"/>
                      <a:pt x="259" y="13"/>
                    </a:cubicBezTo>
                    <a:cubicBezTo>
                      <a:pt x="257" y="6"/>
                      <a:pt x="249" y="0"/>
                      <a:pt x="241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0" y="6"/>
                      <a:pt x="38" y="13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4"/>
                      <a:pt x="0" y="156"/>
                      <a:pt x="0" y="157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43"/>
                      <a:pt x="17" y="259"/>
                      <a:pt x="37" y="259"/>
                    </a:cubicBezTo>
                    <a:cubicBezTo>
                      <a:pt x="260" y="259"/>
                      <a:pt x="260" y="259"/>
                      <a:pt x="260" y="259"/>
                    </a:cubicBezTo>
                    <a:cubicBezTo>
                      <a:pt x="280" y="259"/>
                      <a:pt x="297" y="243"/>
                      <a:pt x="297" y="222"/>
                    </a:cubicBezTo>
                    <a:cubicBezTo>
                      <a:pt x="297" y="157"/>
                      <a:pt x="297" y="157"/>
                      <a:pt x="297" y="157"/>
                    </a:cubicBezTo>
                    <a:cubicBezTo>
                      <a:pt x="297" y="156"/>
                      <a:pt x="296" y="154"/>
                      <a:pt x="296" y="152"/>
                    </a:cubicBezTo>
                    <a:close/>
                    <a:moveTo>
                      <a:pt x="278" y="222"/>
                    </a:moveTo>
                    <a:cubicBezTo>
                      <a:pt x="278" y="232"/>
                      <a:pt x="270" y="241"/>
                      <a:pt x="260" y="241"/>
                    </a:cubicBezTo>
                    <a:cubicBezTo>
                      <a:pt x="37" y="241"/>
                      <a:pt x="37" y="241"/>
                      <a:pt x="37" y="241"/>
                    </a:cubicBezTo>
                    <a:cubicBezTo>
                      <a:pt x="27" y="241"/>
                      <a:pt x="19" y="232"/>
                      <a:pt x="19" y="222"/>
                    </a:cubicBezTo>
                    <a:cubicBezTo>
                      <a:pt x="19" y="157"/>
                      <a:pt x="19" y="157"/>
                      <a:pt x="19" y="157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241" y="19"/>
                      <a:pt x="241" y="19"/>
                      <a:pt x="241" y="19"/>
                    </a:cubicBezTo>
                    <a:cubicBezTo>
                      <a:pt x="278" y="157"/>
                      <a:pt x="278" y="157"/>
                      <a:pt x="278" y="157"/>
                    </a:cubicBezTo>
                    <a:lnTo>
                      <a:pt x="278" y="2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7">
                <a:extLst>
                  <a:ext uri="{FF2B5EF4-FFF2-40B4-BE49-F238E27FC236}">
                    <a16:creationId xmlns:a16="http://schemas.microsoft.com/office/drawing/2014/main" id="{5AFEC687-F102-96D3-08CF-9F355032240D}"/>
                  </a:ext>
                </a:extLst>
              </p:cNvPr>
              <p:cNvSpPr/>
              <p:nvPr/>
            </p:nvSpPr>
            <p:spPr bwMode="auto">
              <a:xfrm>
                <a:off x="4365625" y="2835275"/>
                <a:ext cx="854075" cy="628650"/>
              </a:xfrm>
              <a:custGeom>
                <a:avLst/>
                <a:gdLst>
                  <a:gd name="T0" fmla="*/ 185 w 227"/>
                  <a:gd name="T1" fmla="*/ 0 h 167"/>
                  <a:gd name="T2" fmla="*/ 42 w 227"/>
                  <a:gd name="T3" fmla="*/ 0 h 167"/>
                  <a:gd name="T4" fmla="*/ 33 w 227"/>
                  <a:gd name="T5" fmla="*/ 7 h 167"/>
                  <a:gd name="T6" fmla="*/ 1 w 227"/>
                  <a:gd name="T7" fmla="*/ 118 h 167"/>
                  <a:gd name="T8" fmla="*/ 3 w 227"/>
                  <a:gd name="T9" fmla="*/ 126 h 167"/>
                  <a:gd name="T10" fmla="*/ 10 w 227"/>
                  <a:gd name="T11" fmla="*/ 130 h 167"/>
                  <a:gd name="T12" fmla="*/ 37 w 227"/>
                  <a:gd name="T13" fmla="*/ 130 h 167"/>
                  <a:gd name="T14" fmla="*/ 47 w 227"/>
                  <a:gd name="T15" fmla="*/ 130 h 167"/>
                  <a:gd name="T16" fmla="*/ 52 w 227"/>
                  <a:gd name="T17" fmla="*/ 130 h 167"/>
                  <a:gd name="T18" fmla="*/ 66 w 227"/>
                  <a:gd name="T19" fmla="*/ 156 h 167"/>
                  <a:gd name="T20" fmla="*/ 82 w 227"/>
                  <a:gd name="T21" fmla="*/ 167 h 167"/>
                  <a:gd name="T22" fmla="*/ 145 w 227"/>
                  <a:gd name="T23" fmla="*/ 167 h 167"/>
                  <a:gd name="T24" fmla="*/ 161 w 227"/>
                  <a:gd name="T25" fmla="*/ 156 h 167"/>
                  <a:gd name="T26" fmla="*/ 175 w 227"/>
                  <a:gd name="T27" fmla="*/ 130 h 167"/>
                  <a:gd name="T28" fmla="*/ 180 w 227"/>
                  <a:gd name="T29" fmla="*/ 130 h 167"/>
                  <a:gd name="T30" fmla="*/ 190 w 227"/>
                  <a:gd name="T31" fmla="*/ 130 h 167"/>
                  <a:gd name="T32" fmla="*/ 217 w 227"/>
                  <a:gd name="T33" fmla="*/ 130 h 167"/>
                  <a:gd name="T34" fmla="*/ 224 w 227"/>
                  <a:gd name="T35" fmla="*/ 126 h 167"/>
                  <a:gd name="T36" fmla="*/ 226 w 227"/>
                  <a:gd name="T37" fmla="*/ 118 h 167"/>
                  <a:gd name="T38" fmla="*/ 194 w 227"/>
                  <a:gd name="T39" fmla="*/ 7 h 167"/>
                  <a:gd name="T40" fmla="*/ 185 w 227"/>
                  <a:gd name="T41" fmla="*/ 0 h 167"/>
                  <a:gd name="T42" fmla="*/ 190 w 227"/>
                  <a:gd name="T43" fmla="*/ 111 h 167"/>
                  <a:gd name="T44" fmla="*/ 175 w 227"/>
                  <a:gd name="T45" fmla="*/ 111 h 167"/>
                  <a:gd name="T46" fmla="*/ 158 w 227"/>
                  <a:gd name="T47" fmla="*/ 121 h 167"/>
                  <a:gd name="T48" fmla="*/ 145 w 227"/>
                  <a:gd name="T49" fmla="*/ 148 h 167"/>
                  <a:gd name="T50" fmla="*/ 82 w 227"/>
                  <a:gd name="T51" fmla="*/ 148 h 167"/>
                  <a:gd name="T52" fmla="*/ 69 w 227"/>
                  <a:gd name="T53" fmla="*/ 121 h 167"/>
                  <a:gd name="T54" fmla="*/ 52 w 227"/>
                  <a:gd name="T55" fmla="*/ 111 h 167"/>
                  <a:gd name="T56" fmla="*/ 37 w 227"/>
                  <a:gd name="T57" fmla="*/ 111 h 167"/>
                  <a:gd name="T58" fmla="*/ 15 w 227"/>
                  <a:gd name="T59" fmla="*/ 111 h 167"/>
                  <a:gd name="T60" fmla="*/ 42 w 227"/>
                  <a:gd name="T61" fmla="*/ 9 h 167"/>
                  <a:gd name="T62" fmla="*/ 185 w 227"/>
                  <a:gd name="T63" fmla="*/ 9 h 167"/>
                  <a:gd name="T64" fmla="*/ 212 w 227"/>
                  <a:gd name="T65" fmla="*/ 111 h 167"/>
                  <a:gd name="T66" fmla="*/ 190 w 227"/>
                  <a:gd name="T67" fmla="*/ 11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7" h="167">
                    <a:moveTo>
                      <a:pt x="18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38" y="0"/>
                      <a:pt x="34" y="3"/>
                      <a:pt x="33" y="7"/>
                    </a:cubicBezTo>
                    <a:cubicBezTo>
                      <a:pt x="1" y="118"/>
                      <a:pt x="1" y="118"/>
                      <a:pt x="1" y="118"/>
                    </a:cubicBezTo>
                    <a:cubicBezTo>
                      <a:pt x="0" y="121"/>
                      <a:pt x="1" y="124"/>
                      <a:pt x="3" y="126"/>
                    </a:cubicBezTo>
                    <a:cubicBezTo>
                      <a:pt x="4" y="128"/>
                      <a:pt x="7" y="130"/>
                      <a:pt x="10" y="130"/>
                    </a:cubicBezTo>
                    <a:cubicBezTo>
                      <a:pt x="37" y="130"/>
                      <a:pt x="37" y="130"/>
                      <a:pt x="3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52" y="130"/>
                      <a:pt x="52" y="130"/>
                      <a:pt x="52" y="130"/>
                    </a:cubicBezTo>
                    <a:cubicBezTo>
                      <a:pt x="66" y="156"/>
                      <a:pt x="66" y="156"/>
                      <a:pt x="66" y="156"/>
                    </a:cubicBezTo>
                    <a:cubicBezTo>
                      <a:pt x="69" y="163"/>
                      <a:pt x="75" y="167"/>
                      <a:pt x="82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52" y="167"/>
                      <a:pt x="158" y="163"/>
                      <a:pt x="161" y="156"/>
                    </a:cubicBezTo>
                    <a:cubicBezTo>
                      <a:pt x="175" y="130"/>
                      <a:pt x="175" y="130"/>
                      <a:pt x="175" y="130"/>
                    </a:cubicBezTo>
                    <a:cubicBezTo>
                      <a:pt x="180" y="130"/>
                      <a:pt x="180" y="130"/>
                      <a:pt x="180" y="130"/>
                    </a:cubicBezTo>
                    <a:cubicBezTo>
                      <a:pt x="190" y="130"/>
                      <a:pt x="190" y="130"/>
                      <a:pt x="190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0"/>
                      <a:pt x="223" y="128"/>
                      <a:pt x="224" y="126"/>
                    </a:cubicBezTo>
                    <a:cubicBezTo>
                      <a:pt x="226" y="124"/>
                      <a:pt x="227" y="121"/>
                      <a:pt x="226" y="118"/>
                    </a:cubicBezTo>
                    <a:cubicBezTo>
                      <a:pt x="194" y="7"/>
                      <a:pt x="194" y="7"/>
                      <a:pt x="194" y="7"/>
                    </a:cubicBezTo>
                    <a:cubicBezTo>
                      <a:pt x="193" y="3"/>
                      <a:pt x="189" y="0"/>
                      <a:pt x="185" y="0"/>
                    </a:cubicBezTo>
                    <a:close/>
                    <a:moveTo>
                      <a:pt x="190" y="111"/>
                    </a:move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68" y="111"/>
                      <a:pt x="161" y="115"/>
                      <a:pt x="158" y="121"/>
                    </a:cubicBezTo>
                    <a:cubicBezTo>
                      <a:pt x="145" y="148"/>
                      <a:pt x="145" y="148"/>
                      <a:pt x="145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6" y="115"/>
                      <a:pt x="59" y="111"/>
                      <a:pt x="52" y="111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185" y="9"/>
                      <a:pt x="185" y="9"/>
                      <a:pt x="185" y="9"/>
                    </a:cubicBezTo>
                    <a:cubicBezTo>
                      <a:pt x="212" y="111"/>
                      <a:pt x="212" y="111"/>
                      <a:pt x="212" y="111"/>
                    </a:cubicBezTo>
                    <a:lnTo>
                      <a:pt x="190" y="1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: Shape 14">
              <a:extLst>
                <a:ext uri="{FF2B5EF4-FFF2-40B4-BE49-F238E27FC236}">
                  <a16:creationId xmlns:a16="http://schemas.microsoft.com/office/drawing/2014/main" id="{3035B306-4B6B-E240-A05C-BE9D9A74C394}"/>
                </a:ext>
              </a:extLst>
            </p:cNvPr>
            <p:cNvSpPr/>
            <p:nvPr/>
          </p:nvSpPr>
          <p:spPr bwMode="auto">
            <a:xfrm>
              <a:off x="8024168" y="2472432"/>
              <a:ext cx="485537" cy="363807"/>
            </a:xfrm>
            <a:custGeom>
              <a:avLst/>
              <a:gdLst>
                <a:gd name="T0" fmla="*/ 244 w 296"/>
                <a:gd name="T1" fmla="*/ 5 h 222"/>
                <a:gd name="T2" fmla="*/ 65 w 296"/>
                <a:gd name="T3" fmla="*/ 0 h 222"/>
                <a:gd name="T4" fmla="*/ 5 w 296"/>
                <a:gd name="T5" fmla="*/ 52 h 222"/>
                <a:gd name="T6" fmla="*/ 4 w 296"/>
                <a:gd name="T7" fmla="*/ 78 h 222"/>
                <a:gd name="T8" fmla="*/ 148 w 296"/>
                <a:gd name="T9" fmla="*/ 222 h 222"/>
                <a:gd name="T10" fmla="*/ 291 w 296"/>
                <a:gd name="T11" fmla="*/ 78 h 222"/>
                <a:gd name="T12" fmla="*/ 291 w 296"/>
                <a:gd name="T13" fmla="*/ 52 h 222"/>
                <a:gd name="T14" fmla="*/ 127 w 296"/>
                <a:gd name="T15" fmla="*/ 65 h 222"/>
                <a:gd name="T16" fmla="*/ 168 w 296"/>
                <a:gd name="T17" fmla="*/ 65 h 222"/>
                <a:gd name="T18" fmla="*/ 180 w 296"/>
                <a:gd name="T19" fmla="*/ 20 h 222"/>
                <a:gd name="T20" fmla="*/ 176 w 296"/>
                <a:gd name="T21" fmla="*/ 59 h 222"/>
                <a:gd name="T22" fmla="*/ 120 w 296"/>
                <a:gd name="T23" fmla="*/ 59 h 222"/>
                <a:gd name="T24" fmla="*/ 115 w 296"/>
                <a:gd name="T25" fmla="*/ 20 h 222"/>
                <a:gd name="T26" fmla="*/ 120 w 296"/>
                <a:gd name="T27" fmla="*/ 59 h 222"/>
                <a:gd name="T28" fmla="*/ 148 w 296"/>
                <a:gd name="T29" fmla="*/ 189 h 222"/>
                <a:gd name="T30" fmla="*/ 171 w 296"/>
                <a:gd name="T31" fmla="*/ 74 h 222"/>
                <a:gd name="T32" fmla="*/ 226 w 296"/>
                <a:gd name="T33" fmla="*/ 74 h 222"/>
                <a:gd name="T34" fmla="*/ 180 w 296"/>
                <a:gd name="T35" fmla="*/ 74 h 222"/>
                <a:gd name="T36" fmla="*/ 206 w 296"/>
                <a:gd name="T37" fmla="*/ 46 h 222"/>
                <a:gd name="T38" fmla="*/ 183 w 296"/>
                <a:gd name="T39" fmla="*/ 65 h 222"/>
                <a:gd name="T40" fmla="*/ 224 w 296"/>
                <a:gd name="T41" fmla="*/ 18 h 222"/>
                <a:gd name="T42" fmla="*/ 191 w 296"/>
                <a:gd name="T43" fmla="*/ 18 h 222"/>
                <a:gd name="T44" fmla="*/ 127 w 296"/>
                <a:gd name="T45" fmla="*/ 18 h 222"/>
                <a:gd name="T46" fmla="*/ 148 w 296"/>
                <a:gd name="T47" fmla="*/ 35 h 222"/>
                <a:gd name="T48" fmla="*/ 72 w 296"/>
                <a:gd name="T49" fmla="*/ 18 h 222"/>
                <a:gd name="T50" fmla="*/ 90 w 296"/>
                <a:gd name="T51" fmla="*/ 33 h 222"/>
                <a:gd name="T52" fmla="*/ 113 w 296"/>
                <a:gd name="T53" fmla="*/ 65 h 222"/>
                <a:gd name="T54" fmla="*/ 90 w 296"/>
                <a:gd name="T55" fmla="*/ 46 h 222"/>
                <a:gd name="T56" fmla="*/ 138 w 296"/>
                <a:gd name="T57" fmla="*/ 187 h 222"/>
                <a:gd name="T58" fmla="*/ 115 w 296"/>
                <a:gd name="T59" fmla="*/ 74 h 222"/>
                <a:gd name="T60" fmla="*/ 26 w 296"/>
                <a:gd name="T61" fmla="*/ 74 h 222"/>
                <a:gd name="T62" fmla="*/ 117 w 296"/>
                <a:gd name="T63" fmla="*/ 171 h 222"/>
                <a:gd name="T64" fmla="*/ 269 w 296"/>
                <a:gd name="T65" fmla="*/ 74 h 222"/>
                <a:gd name="T66" fmla="*/ 237 w 296"/>
                <a:gd name="T67" fmla="*/ 74 h 222"/>
                <a:gd name="T68" fmla="*/ 213 w 296"/>
                <a:gd name="T69" fmla="*/ 40 h 222"/>
                <a:gd name="T70" fmla="*/ 277 w 296"/>
                <a:gd name="T71" fmla="*/ 65 h 222"/>
                <a:gd name="T72" fmla="*/ 62 w 296"/>
                <a:gd name="T73" fmla="*/ 22 h 222"/>
                <a:gd name="T74" fmla="*/ 58 w 296"/>
                <a:gd name="T75" fmla="*/ 65 h 222"/>
                <a:gd name="T76" fmla="*/ 62 w 296"/>
                <a:gd name="T77" fmla="*/ 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6" h="222">
                  <a:moveTo>
                    <a:pt x="291" y="52"/>
                  </a:moveTo>
                  <a:cubicBezTo>
                    <a:pt x="244" y="5"/>
                    <a:pt x="244" y="5"/>
                    <a:pt x="244" y="5"/>
                  </a:cubicBezTo>
                  <a:cubicBezTo>
                    <a:pt x="240" y="2"/>
                    <a:pt x="235" y="0"/>
                    <a:pt x="23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0"/>
                    <a:pt x="56" y="2"/>
                    <a:pt x="52" y="5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" y="56"/>
                    <a:pt x="0" y="61"/>
                    <a:pt x="0" y="65"/>
                  </a:cubicBezTo>
                  <a:cubicBezTo>
                    <a:pt x="0" y="70"/>
                    <a:pt x="1" y="74"/>
                    <a:pt x="4" y="78"/>
                  </a:cubicBezTo>
                  <a:cubicBezTo>
                    <a:pt x="134" y="216"/>
                    <a:pt x="134" y="216"/>
                    <a:pt x="134" y="216"/>
                  </a:cubicBezTo>
                  <a:cubicBezTo>
                    <a:pt x="138" y="220"/>
                    <a:pt x="143" y="222"/>
                    <a:pt x="148" y="222"/>
                  </a:cubicBezTo>
                  <a:cubicBezTo>
                    <a:pt x="153" y="222"/>
                    <a:pt x="158" y="220"/>
                    <a:pt x="162" y="216"/>
                  </a:cubicBezTo>
                  <a:cubicBezTo>
                    <a:pt x="291" y="78"/>
                    <a:pt x="291" y="78"/>
                    <a:pt x="291" y="78"/>
                  </a:cubicBezTo>
                  <a:cubicBezTo>
                    <a:pt x="294" y="74"/>
                    <a:pt x="296" y="70"/>
                    <a:pt x="296" y="65"/>
                  </a:cubicBezTo>
                  <a:cubicBezTo>
                    <a:pt x="296" y="60"/>
                    <a:pt x="294" y="56"/>
                    <a:pt x="291" y="52"/>
                  </a:cubicBezTo>
                  <a:close/>
                  <a:moveTo>
                    <a:pt x="168" y="65"/>
                  </a:moveTo>
                  <a:cubicBezTo>
                    <a:pt x="127" y="65"/>
                    <a:pt x="127" y="65"/>
                    <a:pt x="127" y="65"/>
                  </a:cubicBezTo>
                  <a:cubicBezTo>
                    <a:pt x="148" y="47"/>
                    <a:pt x="148" y="47"/>
                    <a:pt x="148" y="47"/>
                  </a:cubicBezTo>
                  <a:lnTo>
                    <a:pt x="168" y="65"/>
                  </a:lnTo>
                  <a:close/>
                  <a:moveTo>
                    <a:pt x="155" y="41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76" y="59"/>
                    <a:pt x="176" y="59"/>
                    <a:pt x="176" y="59"/>
                  </a:cubicBezTo>
                  <a:lnTo>
                    <a:pt x="155" y="41"/>
                  </a:lnTo>
                  <a:close/>
                  <a:moveTo>
                    <a:pt x="120" y="59"/>
                  </a:moveTo>
                  <a:cubicBezTo>
                    <a:pt x="97" y="39"/>
                    <a:pt x="97" y="39"/>
                    <a:pt x="97" y="3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41" y="41"/>
                    <a:pt x="141" y="41"/>
                    <a:pt x="141" y="41"/>
                  </a:cubicBezTo>
                  <a:lnTo>
                    <a:pt x="120" y="59"/>
                  </a:lnTo>
                  <a:close/>
                  <a:moveTo>
                    <a:pt x="171" y="74"/>
                  </a:moveTo>
                  <a:cubicBezTo>
                    <a:pt x="148" y="189"/>
                    <a:pt x="148" y="189"/>
                    <a:pt x="148" y="189"/>
                  </a:cubicBezTo>
                  <a:cubicBezTo>
                    <a:pt x="125" y="74"/>
                    <a:pt x="125" y="74"/>
                    <a:pt x="125" y="74"/>
                  </a:cubicBezTo>
                  <a:lnTo>
                    <a:pt x="171" y="74"/>
                  </a:lnTo>
                  <a:close/>
                  <a:moveTo>
                    <a:pt x="180" y="74"/>
                  </a:moveTo>
                  <a:cubicBezTo>
                    <a:pt x="226" y="74"/>
                    <a:pt x="226" y="74"/>
                    <a:pt x="226" y="74"/>
                  </a:cubicBezTo>
                  <a:cubicBezTo>
                    <a:pt x="158" y="187"/>
                    <a:pt x="158" y="187"/>
                    <a:pt x="158" y="187"/>
                  </a:cubicBezTo>
                  <a:lnTo>
                    <a:pt x="180" y="74"/>
                  </a:lnTo>
                  <a:close/>
                  <a:moveTo>
                    <a:pt x="183" y="65"/>
                  </a:moveTo>
                  <a:cubicBezTo>
                    <a:pt x="206" y="46"/>
                    <a:pt x="206" y="46"/>
                    <a:pt x="206" y="46"/>
                  </a:cubicBezTo>
                  <a:cubicBezTo>
                    <a:pt x="225" y="65"/>
                    <a:pt x="225" y="65"/>
                    <a:pt x="225" y="65"/>
                  </a:cubicBezTo>
                  <a:lnTo>
                    <a:pt x="183" y="65"/>
                  </a:lnTo>
                  <a:close/>
                  <a:moveTo>
                    <a:pt x="191" y="18"/>
                  </a:moveTo>
                  <a:cubicBezTo>
                    <a:pt x="224" y="18"/>
                    <a:pt x="224" y="18"/>
                    <a:pt x="224" y="18"/>
                  </a:cubicBezTo>
                  <a:cubicBezTo>
                    <a:pt x="206" y="33"/>
                    <a:pt x="206" y="33"/>
                    <a:pt x="206" y="33"/>
                  </a:cubicBezTo>
                  <a:lnTo>
                    <a:pt x="191" y="18"/>
                  </a:lnTo>
                  <a:close/>
                  <a:moveTo>
                    <a:pt x="148" y="35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68" y="18"/>
                    <a:pt x="168" y="18"/>
                    <a:pt x="168" y="18"/>
                  </a:cubicBezTo>
                  <a:lnTo>
                    <a:pt x="148" y="35"/>
                  </a:lnTo>
                  <a:close/>
                  <a:moveTo>
                    <a:pt x="90" y="33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104" y="18"/>
                    <a:pt x="104" y="18"/>
                    <a:pt x="104" y="18"/>
                  </a:cubicBezTo>
                  <a:lnTo>
                    <a:pt x="90" y="33"/>
                  </a:lnTo>
                  <a:close/>
                  <a:moveTo>
                    <a:pt x="90" y="46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71" y="65"/>
                    <a:pt x="71" y="65"/>
                    <a:pt x="71" y="65"/>
                  </a:cubicBezTo>
                  <a:lnTo>
                    <a:pt x="90" y="46"/>
                  </a:lnTo>
                  <a:close/>
                  <a:moveTo>
                    <a:pt x="115" y="74"/>
                  </a:moveTo>
                  <a:cubicBezTo>
                    <a:pt x="138" y="187"/>
                    <a:pt x="138" y="187"/>
                    <a:pt x="138" y="187"/>
                  </a:cubicBezTo>
                  <a:cubicBezTo>
                    <a:pt x="70" y="74"/>
                    <a:pt x="70" y="74"/>
                    <a:pt x="70" y="74"/>
                  </a:cubicBezTo>
                  <a:lnTo>
                    <a:pt x="115" y="74"/>
                  </a:lnTo>
                  <a:close/>
                  <a:moveTo>
                    <a:pt x="117" y="171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59" y="74"/>
                    <a:pt x="59" y="74"/>
                    <a:pt x="59" y="74"/>
                  </a:cubicBezTo>
                  <a:lnTo>
                    <a:pt x="117" y="171"/>
                  </a:lnTo>
                  <a:close/>
                  <a:moveTo>
                    <a:pt x="237" y="74"/>
                  </a:moveTo>
                  <a:cubicBezTo>
                    <a:pt x="269" y="74"/>
                    <a:pt x="269" y="74"/>
                    <a:pt x="269" y="74"/>
                  </a:cubicBezTo>
                  <a:cubicBezTo>
                    <a:pt x="178" y="171"/>
                    <a:pt x="178" y="171"/>
                    <a:pt x="178" y="171"/>
                  </a:cubicBezTo>
                  <a:lnTo>
                    <a:pt x="237" y="74"/>
                  </a:lnTo>
                  <a:close/>
                  <a:moveTo>
                    <a:pt x="238" y="65"/>
                  </a:moveTo>
                  <a:cubicBezTo>
                    <a:pt x="213" y="40"/>
                    <a:pt x="213" y="40"/>
                    <a:pt x="213" y="40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77" y="65"/>
                    <a:pt x="277" y="65"/>
                    <a:pt x="277" y="65"/>
                  </a:cubicBezTo>
                  <a:lnTo>
                    <a:pt x="238" y="65"/>
                  </a:lnTo>
                  <a:close/>
                  <a:moveTo>
                    <a:pt x="62" y="22"/>
                  </a:moveTo>
                  <a:cubicBezTo>
                    <a:pt x="83" y="40"/>
                    <a:pt x="83" y="40"/>
                    <a:pt x="83" y="40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18" y="65"/>
                    <a:pt x="18" y="65"/>
                    <a:pt x="18" y="65"/>
                  </a:cubicBezTo>
                  <a:lnTo>
                    <a:pt x="6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0B87BD3-D8F5-9364-6ABA-CB8EA9D865DD}"/>
              </a:ext>
            </a:extLst>
          </p:cNvPr>
          <p:cNvGrpSpPr/>
          <p:nvPr/>
        </p:nvGrpSpPr>
        <p:grpSpPr>
          <a:xfrm>
            <a:off x="800982" y="2187483"/>
            <a:ext cx="2798405" cy="3344738"/>
            <a:chOff x="800982" y="2014728"/>
            <a:chExt cx="2798405" cy="3344738"/>
          </a:xfrm>
        </p:grpSpPr>
        <p:grpSp>
          <p:nvGrpSpPr>
            <p:cNvPr id="63" name="Group 73">
              <a:extLst>
                <a:ext uri="{FF2B5EF4-FFF2-40B4-BE49-F238E27FC236}">
                  <a16:creationId xmlns:a16="http://schemas.microsoft.com/office/drawing/2014/main" id="{A2748205-89BA-E408-53D7-2C65AB5D3D2B}"/>
                </a:ext>
              </a:extLst>
            </p:cNvPr>
            <p:cNvGrpSpPr/>
            <p:nvPr/>
          </p:nvGrpSpPr>
          <p:grpSpPr>
            <a:xfrm>
              <a:off x="914156" y="3023506"/>
              <a:ext cx="2448272" cy="1338747"/>
              <a:chOff x="1307468" y="2924944"/>
              <a:chExt cx="2448272" cy="1338747"/>
            </a:xfrm>
          </p:grpSpPr>
          <p:cxnSp>
            <p:nvCxnSpPr>
              <p:cNvPr id="73" name="Straight Connector 74">
                <a:extLst>
                  <a:ext uri="{FF2B5EF4-FFF2-40B4-BE49-F238E27FC236}">
                    <a16:creationId xmlns:a16="http://schemas.microsoft.com/office/drawing/2014/main" id="{B2607DD2-A6AA-1C64-0E6B-F57C21CC235F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5">
                <a:extLst>
                  <a:ext uri="{FF2B5EF4-FFF2-40B4-BE49-F238E27FC236}">
                    <a16:creationId xmlns:a16="http://schemas.microsoft.com/office/drawing/2014/main" id="{BADDD3AF-B426-67CB-057C-CF748F0138D5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532FC392-14F2-8C65-6D58-261990DFA606}"/>
                </a:ext>
              </a:extLst>
            </p:cNvPr>
            <p:cNvGrpSpPr/>
            <p:nvPr/>
          </p:nvGrpSpPr>
          <p:grpSpPr>
            <a:xfrm>
              <a:off x="800982" y="2014728"/>
              <a:ext cx="2798405" cy="848002"/>
              <a:chOff x="670126" y="3768623"/>
              <a:chExt cx="2798405" cy="848002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C474B015-6B01-260E-531D-4565602BFCF2}"/>
                  </a:ext>
                </a:extLst>
              </p:cNvPr>
              <p:cNvSpPr/>
              <p:nvPr/>
            </p:nvSpPr>
            <p:spPr>
              <a:xfrm>
                <a:off x="1753283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7CDD1A2D-7F0F-0F21-72C8-C268B26A7F42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42D9B4A7-45A3-26B5-3575-E9167C3B393A}"/>
                </a:ext>
              </a:extLst>
            </p:cNvPr>
            <p:cNvGrpSpPr/>
            <p:nvPr/>
          </p:nvGrpSpPr>
          <p:grpSpPr>
            <a:xfrm>
              <a:off x="800982" y="3263096"/>
              <a:ext cx="2798405" cy="848002"/>
              <a:chOff x="670126" y="3768623"/>
              <a:chExt cx="2798405" cy="848002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74FF45F5-3079-7922-CD98-D163862C0BAD}"/>
                  </a:ext>
                </a:extLst>
              </p:cNvPr>
              <p:cNvSpPr/>
              <p:nvPr/>
            </p:nvSpPr>
            <p:spPr>
              <a:xfrm>
                <a:off x="1753283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A0345A16-96B0-ED90-04A6-C8E38E8F3627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0F5B744-F7D2-EFD4-150C-BEC16E7D5318}"/>
                </a:ext>
              </a:extLst>
            </p:cNvPr>
            <p:cNvGrpSpPr/>
            <p:nvPr/>
          </p:nvGrpSpPr>
          <p:grpSpPr>
            <a:xfrm>
              <a:off x="800982" y="4511464"/>
              <a:ext cx="2798405" cy="848002"/>
              <a:chOff x="670126" y="3768623"/>
              <a:chExt cx="2798405" cy="848002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6AAEA863-13D7-88A3-D76A-757BB6E51EEB}"/>
                  </a:ext>
                </a:extLst>
              </p:cNvPr>
              <p:cNvSpPr/>
              <p:nvPr/>
            </p:nvSpPr>
            <p:spPr>
              <a:xfrm>
                <a:off x="1753283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CA366E18-73FF-1983-239F-48CE8339FCB5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3351772-FEEC-7154-08F1-784E85F51DD8}"/>
              </a:ext>
            </a:extLst>
          </p:cNvPr>
          <p:cNvGrpSpPr/>
          <p:nvPr/>
        </p:nvGrpSpPr>
        <p:grpSpPr>
          <a:xfrm>
            <a:off x="8519722" y="2187483"/>
            <a:ext cx="2781174" cy="3344738"/>
            <a:chOff x="702101" y="2014728"/>
            <a:chExt cx="2781174" cy="3344738"/>
          </a:xfrm>
        </p:grpSpPr>
        <p:grpSp>
          <p:nvGrpSpPr>
            <p:cNvPr id="76" name="Group 73">
              <a:extLst>
                <a:ext uri="{FF2B5EF4-FFF2-40B4-BE49-F238E27FC236}">
                  <a16:creationId xmlns:a16="http://schemas.microsoft.com/office/drawing/2014/main" id="{AF21F836-BD56-A0A4-73CD-3F858E1515B2}"/>
                </a:ext>
              </a:extLst>
            </p:cNvPr>
            <p:cNvGrpSpPr/>
            <p:nvPr/>
          </p:nvGrpSpPr>
          <p:grpSpPr>
            <a:xfrm>
              <a:off x="914156" y="3023506"/>
              <a:ext cx="2448272" cy="1338747"/>
              <a:chOff x="1307468" y="2924944"/>
              <a:chExt cx="2448272" cy="1338747"/>
            </a:xfrm>
          </p:grpSpPr>
          <p:cxnSp>
            <p:nvCxnSpPr>
              <p:cNvPr id="86" name="Straight Connector 74">
                <a:extLst>
                  <a:ext uri="{FF2B5EF4-FFF2-40B4-BE49-F238E27FC236}">
                    <a16:creationId xmlns:a16="http://schemas.microsoft.com/office/drawing/2014/main" id="{79610956-4298-0FAC-FE07-1522B0B9A32E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75">
                <a:extLst>
                  <a:ext uri="{FF2B5EF4-FFF2-40B4-BE49-F238E27FC236}">
                    <a16:creationId xmlns:a16="http://schemas.microsoft.com/office/drawing/2014/main" id="{1D9FB0D3-117B-EA37-90F7-48C225742A36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3E4FC636-3726-5E4B-64B2-614FB52B2D8B}"/>
                </a:ext>
              </a:extLst>
            </p:cNvPr>
            <p:cNvGrpSpPr/>
            <p:nvPr/>
          </p:nvGrpSpPr>
          <p:grpSpPr>
            <a:xfrm>
              <a:off x="702101" y="2014728"/>
              <a:ext cx="2781174" cy="848002"/>
              <a:chOff x="571245" y="3768623"/>
              <a:chExt cx="2781174" cy="848002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B726A554-63E3-F5D3-D602-2DB4D44BAD87}"/>
                  </a:ext>
                </a:extLst>
              </p:cNvPr>
              <p:cNvSpPr/>
              <p:nvPr/>
            </p:nvSpPr>
            <p:spPr>
              <a:xfrm>
                <a:off x="571245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CC548C13-5A0C-F908-6253-D1D102836A5F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B0156FBD-217C-DA7C-2ABF-0AB9C4B7BFDC}"/>
                </a:ext>
              </a:extLst>
            </p:cNvPr>
            <p:cNvGrpSpPr/>
            <p:nvPr/>
          </p:nvGrpSpPr>
          <p:grpSpPr>
            <a:xfrm>
              <a:off x="734167" y="3263096"/>
              <a:ext cx="2749108" cy="848002"/>
              <a:chOff x="603311" y="3768623"/>
              <a:chExt cx="2749108" cy="848002"/>
            </a:xfrm>
          </p:grpSpPr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4E681B78-FB0B-383A-C36C-D9A899834AA0}"/>
                  </a:ext>
                </a:extLst>
              </p:cNvPr>
              <p:cNvSpPr/>
              <p:nvPr/>
            </p:nvSpPr>
            <p:spPr>
              <a:xfrm>
                <a:off x="603311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8B5E026A-B642-B718-F7A9-C67C89D21CDE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9BF9878-E9F1-2BDD-8FE7-55EB36BC8545}"/>
                </a:ext>
              </a:extLst>
            </p:cNvPr>
            <p:cNvGrpSpPr/>
            <p:nvPr/>
          </p:nvGrpSpPr>
          <p:grpSpPr>
            <a:xfrm>
              <a:off x="723151" y="4511464"/>
              <a:ext cx="2760124" cy="848002"/>
              <a:chOff x="592295" y="3768623"/>
              <a:chExt cx="2760124" cy="848002"/>
            </a:xfrm>
          </p:grpSpPr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9E6F00F7-C3AB-FD5C-8975-300F69782345}"/>
                  </a:ext>
                </a:extLst>
              </p:cNvPr>
              <p:cNvSpPr/>
              <p:nvPr/>
            </p:nvSpPr>
            <p:spPr>
              <a:xfrm>
                <a:off x="592295" y="3768623"/>
                <a:ext cx="1715248" cy="276183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0CFCADEB-727F-FD16-6964-19DEDC25EB40}"/>
                  </a:ext>
                </a:extLst>
              </p:cNvPr>
              <p:cNvSpPr txBox="1"/>
              <p:nvPr/>
            </p:nvSpPr>
            <p:spPr>
              <a:xfrm>
                <a:off x="670126" y="4093918"/>
                <a:ext cx="2682293" cy="52270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……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82766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sp>
        <p:nvSpPr>
          <p:cNvPr id="93" name="Trapezoid 39">
            <a:extLst>
              <a:ext uri="{FF2B5EF4-FFF2-40B4-BE49-F238E27FC236}">
                <a16:creationId xmlns:a16="http://schemas.microsoft.com/office/drawing/2014/main" id="{CE6A38A9-EC40-947A-9A4B-70B493B71A11}"/>
              </a:ext>
            </a:extLst>
          </p:cNvPr>
          <p:cNvSpPr/>
          <p:nvPr/>
        </p:nvSpPr>
        <p:spPr>
          <a:xfrm rot="10800000">
            <a:off x="1272450" y="2546425"/>
            <a:ext cx="2272015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1">
                <a:lumMod val="50000"/>
              </a:schemeClr>
            </a:fgClr>
            <a:bgClr>
              <a:schemeClr val="accent1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Trapezoid 40">
            <a:extLst>
              <a:ext uri="{FF2B5EF4-FFF2-40B4-BE49-F238E27FC236}">
                <a16:creationId xmlns:a16="http://schemas.microsoft.com/office/drawing/2014/main" id="{2D0A4A6F-B24B-1394-B88B-920EBD2C9EB0}"/>
              </a:ext>
            </a:extLst>
          </p:cNvPr>
          <p:cNvSpPr/>
          <p:nvPr/>
        </p:nvSpPr>
        <p:spPr>
          <a:xfrm rot="10800000">
            <a:off x="1695432" y="4011676"/>
            <a:ext cx="1437652" cy="98422"/>
          </a:xfrm>
          <a:prstGeom prst="trapezoid">
            <a:avLst>
              <a:gd name="adj" fmla="val 75086"/>
            </a:avLst>
          </a:prstGeom>
          <a:pattFill prst="dkDnDiag">
            <a:fgClr>
              <a:schemeClr val="accent1">
                <a:lumMod val="50000"/>
              </a:schemeClr>
            </a:fgClr>
            <a:bgClr>
              <a:schemeClr val="accent1">
                <a:lumMod val="75000"/>
              </a:schemeClr>
            </a:bgClr>
          </a:pattFill>
          <a:ln w="3175"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Arrow: Up 41">
            <a:extLst>
              <a:ext uri="{FF2B5EF4-FFF2-40B4-BE49-F238E27FC236}">
                <a16:creationId xmlns:a16="http://schemas.microsoft.com/office/drawing/2014/main" id="{01FB0F28-4E80-B2A7-1950-44AA580B13A2}"/>
              </a:ext>
            </a:extLst>
          </p:cNvPr>
          <p:cNvSpPr/>
          <p:nvPr/>
        </p:nvSpPr>
        <p:spPr>
          <a:xfrm>
            <a:off x="1272452" y="1409448"/>
            <a:ext cx="2272015" cy="2599629"/>
          </a:xfrm>
          <a:prstGeom prst="upArrow">
            <a:avLst>
              <a:gd name="adj1" fmla="val 63377"/>
              <a:gd name="adj2" fmla="val 50000"/>
            </a:avLst>
          </a:pr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dist="25400" dir="5400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6" name="Freeform: Shape 59">
            <a:extLst>
              <a:ext uri="{FF2B5EF4-FFF2-40B4-BE49-F238E27FC236}">
                <a16:creationId xmlns:a16="http://schemas.microsoft.com/office/drawing/2014/main" id="{CA5CE3F4-CBF8-9023-626F-FE6AAE607570}"/>
              </a:ext>
            </a:extLst>
          </p:cNvPr>
          <p:cNvSpPr/>
          <p:nvPr/>
        </p:nvSpPr>
        <p:spPr bwMode="auto">
          <a:xfrm>
            <a:off x="2126727" y="2089252"/>
            <a:ext cx="563461" cy="375640"/>
          </a:xfrm>
          <a:custGeom>
            <a:avLst/>
            <a:gdLst>
              <a:gd name="T0" fmla="*/ 271245842 w 21600"/>
              <a:gd name="T1" fmla="*/ 0 h 21600"/>
              <a:gd name="T2" fmla="*/ 23038200 w 21600"/>
              <a:gd name="T3" fmla="*/ 0 h 21600"/>
              <a:gd name="T4" fmla="*/ 0 w 21600"/>
              <a:gd name="T5" fmla="*/ 6760360 h 21600"/>
              <a:gd name="T6" fmla="*/ 0 w 21600"/>
              <a:gd name="T7" fmla="*/ 51369316 h 21600"/>
              <a:gd name="T8" fmla="*/ 23038200 w 21600"/>
              <a:gd name="T9" fmla="*/ 58129677 h 21600"/>
              <a:gd name="T10" fmla="*/ 271245842 w 21600"/>
              <a:gd name="T11" fmla="*/ 58129677 h 21600"/>
              <a:gd name="T12" fmla="*/ 294284053 w 21600"/>
              <a:gd name="T13" fmla="*/ 51369316 h 21600"/>
              <a:gd name="T14" fmla="*/ 294284053 w 21600"/>
              <a:gd name="T15" fmla="*/ 6760360 h 21600"/>
              <a:gd name="T16" fmla="*/ 271245842 w 21600"/>
              <a:gd name="T17" fmla="*/ 0 h 21600"/>
              <a:gd name="T18" fmla="*/ 23038200 w 21600"/>
              <a:gd name="T19" fmla="*/ 5366279 h 21600"/>
              <a:gd name="T20" fmla="*/ 271245842 w 21600"/>
              <a:gd name="T21" fmla="*/ 5366279 h 21600"/>
              <a:gd name="T22" fmla="*/ 275999976 w 21600"/>
              <a:gd name="T23" fmla="*/ 6760360 h 21600"/>
              <a:gd name="T24" fmla="*/ 275999976 w 21600"/>
              <a:gd name="T25" fmla="*/ 11677128 h 21600"/>
              <a:gd name="T26" fmla="*/ 18284077 w 21600"/>
              <a:gd name="T27" fmla="*/ 11677128 h 21600"/>
              <a:gd name="T28" fmla="*/ 18284077 w 21600"/>
              <a:gd name="T29" fmla="*/ 6760360 h 21600"/>
              <a:gd name="T30" fmla="*/ 23038200 w 21600"/>
              <a:gd name="T31" fmla="*/ 5366279 h 21600"/>
              <a:gd name="T32" fmla="*/ 271245842 w 21600"/>
              <a:gd name="T33" fmla="*/ 52763398 h 21600"/>
              <a:gd name="T34" fmla="*/ 23038200 w 21600"/>
              <a:gd name="T35" fmla="*/ 52763398 h 21600"/>
              <a:gd name="T36" fmla="*/ 18284077 w 21600"/>
              <a:gd name="T37" fmla="*/ 51371967 h 21600"/>
              <a:gd name="T38" fmla="*/ 18284077 w 21600"/>
              <a:gd name="T39" fmla="*/ 24535697 h 21600"/>
              <a:gd name="T40" fmla="*/ 275999976 w 21600"/>
              <a:gd name="T41" fmla="*/ 24535697 h 21600"/>
              <a:gd name="T42" fmla="*/ 275999976 w 21600"/>
              <a:gd name="T43" fmla="*/ 51371967 h 21600"/>
              <a:gd name="T44" fmla="*/ 271245842 w 21600"/>
              <a:gd name="T45" fmla="*/ 52763398 h 21600"/>
              <a:gd name="T46" fmla="*/ 271245842 w 21600"/>
              <a:gd name="T47" fmla="*/ 52763398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19909" y="0"/>
                </a:moveTo>
                <a:lnTo>
                  <a:pt x="1691" y="0"/>
                </a:lnTo>
                <a:cubicBezTo>
                  <a:pt x="761" y="0"/>
                  <a:pt x="0" y="1131"/>
                  <a:pt x="0" y="2512"/>
                </a:cubicBezTo>
                <a:lnTo>
                  <a:pt x="0" y="19088"/>
                </a:lnTo>
                <a:cubicBezTo>
                  <a:pt x="0" y="20469"/>
                  <a:pt x="761" y="21600"/>
                  <a:pt x="1691" y="21600"/>
                </a:cubicBezTo>
                <a:lnTo>
                  <a:pt x="19909" y="21600"/>
                </a:lnTo>
                <a:cubicBezTo>
                  <a:pt x="20840" y="21600"/>
                  <a:pt x="21600" y="20469"/>
                  <a:pt x="21600" y="19088"/>
                </a:cubicBezTo>
                <a:lnTo>
                  <a:pt x="21600" y="2512"/>
                </a:lnTo>
                <a:cubicBezTo>
                  <a:pt x="21600" y="1131"/>
                  <a:pt x="20839" y="0"/>
                  <a:pt x="19909" y="0"/>
                </a:cubicBezTo>
                <a:close/>
                <a:moveTo>
                  <a:pt x="1691" y="1994"/>
                </a:moveTo>
                <a:lnTo>
                  <a:pt x="19909" y="1994"/>
                </a:lnTo>
                <a:cubicBezTo>
                  <a:pt x="20098" y="1994"/>
                  <a:pt x="20258" y="2232"/>
                  <a:pt x="20258" y="2512"/>
                </a:cubicBezTo>
                <a:lnTo>
                  <a:pt x="20258" y="4339"/>
                </a:lnTo>
                <a:lnTo>
                  <a:pt x="1342" y="4339"/>
                </a:lnTo>
                <a:lnTo>
                  <a:pt x="1342" y="2512"/>
                </a:lnTo>
                <a:cubicBezTo>
                  <a:pt x="1342" y="2232"/>
                  <a:pt x="1502" y="1994"/>
                  <a:pt x="1691" y="1994"/>
                </a:cubicBezTo>
                <a:close/>
                <a:moveTo>
                  <a:pt x="19909" y="19606"/>
                </a:moveTo>
                <a:lnTo>
                  <a:pt x="1691" y="19606"/>
                </a:lnTo>
                <a:cubicBezTo>
                  <a:pt x="1502" y="19606"/>
                  <a:pt x="1342" y="19369"/>
                  <a:pt x="1342" y="19089"/>
                </a:cubicBezTo>
                <a:lnTo>
                  <a:pt x="1342" y="9117"/>
                </a:lnTo>
                <a:lnTo>
                  <a:pt x="20258" y="9117"/>
                </a:lnTo>
                <a:lnTo>
                  <a:pt x="20258" y="19089"/>
                </a:lnTo>
                <a:cubicBezTo>
                  <a:pt x="20258" y="19368"/>
                  <a:pt x="20098" y="19606"/>
                  <a:pt x="19909" y="19606"/>
                </a:cubicBezTo>
                <a:close/>
                <a:moveTo>
                  <a:pt x="19909" y="19606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1" name="Group 3">
            <a:extLst>
              <a:ext uri="{FF2B5EF4-FFF2-40B4-BE49-F238E27FC236}">
                <a16:creationId xmlns:a16="http://schemas.microsoft.com/office/drawing/2014/main" id="{F787C868-B474-6076-39D0-1EC3E167B8E0}"/>
              </a:ext>
            </a:extLst>
          </p:cNvPr>
          <p:cNvGrpSpPr/>
          <p:nvPr/>
        </p:nvGrpSpPr>
        <p:grpSpPr>
          <a:xfrm>
            <a:off x="3730810" y="1409448"/>
            <a:ext cx="2272017" cy="2700650"/>
            <a:chOff x="3547433" y="1755251"/>
            <a:chExt cx="2448156" cy="2910018"/>
          </a:xfrm>
        </p:grpSpPr>
        <p:sp>
          <p:nvSpPr>
            <p:cNvPr id="105" name="Trapezoid 43">
              <a:extLst>
                <a:ext uri="{FF2B5EF4-FFF2-40B4-BE49-F238E27FC236}">
                  <a16:creationId xmlns:a16="http://schemas.microsoft.com/office/drawing/2014/main" id="{317C1002-6F2E-A1EC-A9C5-E1279DD46CDC}"/>
                </a:ext>
              </a:extLst>
            </p:cNvPr>
            <p:cNvSpPr/>
            <p:nvPr/>
          </p:nvSpPr>
          <p:spPr>
            <a:xfrm rot="10800000">
              <a:off x="3547433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2">
                  <a:lumMod val="50000"/>
                </a:schemeClr>
              </a:fgClr>
              <a:bgClr>
                <a:schemeClr val="accent2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Trapezoid 44">
              <a:extLst>
                <a:ext uri="{FF2B5EF4-FFF2-40B4-BE49-F238E27FC236}">
                  <a16:creationId xmlns:a16="http://schemas.microsoft.com/office/drawing/2014/main" id="{B1D33F39-9610-E687-B4D3-7C405DF29481}"/>
                </a:ext>
              </a:extLst>
            </p:cNvPr>
            <p:cNvSpPr/>
            <p:nvPr/>
          </p:nvSpPr>
          <p:spPr>
            <a:xfrm rot="10800000">
              <a:off x="4003207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2">
                  <a:lumMod val="50000"/>
                </a:schemeClr>
              </a:fgClr>
              <a:bgClr>
                <a:schemeClr val="accent2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Arrow: Up 45">
              <a:extLst>
                <a:ext uri="{FF2B5EF4-FFF2-40B4-BE49-F238E27FC236}">
                  <a16:creationId xmlns:a16="http://schemas.microsoft.com/office/drawing/2014/main" id="{36D4AA39-8AB2-5E7C-EE3F-D3AF93A35FE1}"/>
                </a:ext>
              </a:extLst>
            </p:cNvPr>
            <p:cNvSpPr/>
            <p:nvPr/>
          </p:nvSpPr>
          <p:spPr>
            <a:xfrm>
              <a:off x="3547435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accent2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8" name="Group 61">
              <a:extLst>
                <a:ext uri="{FF2B5EF4-FFF2-40B4-BE49-F238E27FC236}">
                  <a16:creationId xmlns:a16="http://schemas.microsoft.com/office/drawing/2014/main" id="{DC4A696D-57CE-AAFB-FDC8-45B2715200F5}"/>
                </a:ext>
              </a:extLst>
            </p:cNvPr>
            <p:cNvGrpSpPr/>
            <p:nvPr/>
          </p:nvGrpSpPr>
          <p:grpSpPr bwMode="auto">
            <a:xfrm>
              <a:off x="4470004" y="2483094"/>
              <a:ext cx="603010" cy="379981"/>
              <a:chOff x="0" y="0"/>
              <a:chExt cx="575" cy="363"/>
            </a:xfrm>
            <a:solidFill>
              <a:srgbClr val="FFFFFF"/>
            </a:solidFill>
          </p:grpSpPr>
          <p:sp>
            <p:nvSpPr>
              <p:cNvPr id="112" name="Freeform: Shape 63">
                <a:extLst>
                  <a:ext uri="{FF2B5EF4-FFF2-40B4-BE49-F238E27FC236}">
                    <a16:creationId xmlns:a16="http://schemas.microsoft.com/office/drawing/2014/main" id="{94342060-82C9-1990-A890-A6EBF4D5B7BD}"/>
                  </a:ext>
                </a:extLst>
              </p:cNvPr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64">
                <a:extLst>
                  <a:ext uri="{FF2B5EF4-FFF2-40B4-BE49-F238E27FC236}">
                    <a16:creationId xmlns:a16="http://schemas.microsoft.com/office/drawing/2014/main" id="{EB2566CC-DCF1-204A-E040-C7BE44930A80}"/>
                  </a:ext>
                </a:extLst>
              </p:cNvPr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5" name="Group 4">
            <a:extLst>
              <a:ext uri="{FF2B5EF4-FFF2-40B4-BE49-F238E27FC236}">
                <a16:creationId xmlns:a16="http://schemas.microsoft.com/office/drawing/2014/main" id="{6A612A5A-A3B5-F454-588E-8CDCE59F450B}"/>
              </a:ext>
            </a:extLst>
          </p:cNvPr>
          <p:cNvGrpSpPr/>
          <p:nvPr/>
        </p:nvGrpSpPr>
        <p:grpSpPr>
          <a:xfrm>
            <a:off x="6189171" y="1409448"/>
            <a:ext cx="2272017" cy="2700650"/>
            <a:chOff x="6196379" y="1755251"/>
            <a:chExt cx="2448156" cy="2910018"/>
          </a:xfrm>
        </p:grpSpPr>
        <p:sp>
          <p:nvSpPr>
            <p:cNvPr id="119" name="Trapezoid 47">
              <a:extLst>
                <a:ext uri="{FF2B5EF4-FFF2-40B4-BE49-F238E27FC236}">
                  <a16:creationId xmlns:a16="http://schemas.microsoft.com/office/drawing/2014/main" id="{AA2B2BBE-3C80-D597-B42E-6026D8E582DD}"/>
                </a:ext>
              </a:extLst>
            </p:cNvPr>
            <p:cNvSpPr/>
            <p:nvPr/>
          </p:nvSpPr>
          <p:spPr>
            <a:xfrm rot="10800000">
              <a:off x="6196379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Trapezoid 48">
              <a:extLst>
                <a:ext uri="{FF2B5EF4-FFF2-40B4-BE49-F238E27FC236}">
                  <a16:creationId xmlns:a16="http://schemas.microsoft.com/office/drawing/2014/main" id="{DEFE23B2-D2ED-F127-42CD-C3887ACDBCDB}"/>
                </a:ext>
              </a:extLst>
            </p:cNvPr>
            <p:cNvSpPr/>
            <p:nvPr/>
          </p:nvSpPr>
          <p:spPr>
            <a:xfrm rot="10800000">
              <a:off x="6652153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Arrow: Up 49">
              <a:extLst>
                <a:ext uri="{FF2B5EF4-FFF2-40B4-BE49-F238E27FC236}">
                  <a16:creationId xmlns:a16="http://schemas.microsoft.com/office/drawing/2014/main" id="{5C4065D1-817A-006B-961D-27033C527264}"/>
                </a:ext>
              </a:extLst>
            </p:cNvPr>
            <p:cNvSpPr/>
            <p:nvPr/>
          </p:nvSpPr>
          <p:spPr>
            <a:xfrm>
              <a:off x="6196381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accent3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2" name="Group 65">
              <a:extLst>
                <a:ext uri="{FF2B5EF4-FFF2-40B4-BE49-F238E27FC236}">
                  <a16:creationId xmlns:a16="http://schemas.microsoft.com/office/drawing/2014/main" id="{DD1BFFEE-B0CC-E409-0841-F35B1CBE6F2F}"/>
                </a:ext>
              </a:extLst>
            </p:cNvPr>
            <p:cNvGrpSpPr/>
            <p:nvPr/>
          </p:nvGrpSpPr>
          <p:grpSpPr bwMode="auto">
            <a:xfrm>
              <a:off x="7169570" y="2456843"/>
              <a:ext cx="501771" cy="501771"/>
              <a:chOff x="0" y="0"/>
              <a:chExt cx="576" cy="576"/>
            </a:xfrm>
            <a:solidFill>
              <a:srgbClr val="FFFFFF"/>
            </a:solidFill>
          </p:grpSpPr>
          <p:sp>
            <p:nvSpPr>
              <p:cNvPr id="126" name="Freeform: Shape 66">
                <a:extLst>
                  <a:ext uri="{FF2B5EF4-FFF2-40B4-BE49-F238E27FC236}">
                    <a16:creationId xmlns:a16="http://schemas.microsoft.com/office/drawing/2014/main" id="{DFFD1380-257E-95A4-4FB8-EF2D8A0B757E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344" cy="344"/>
              </a:xfrm>
              <a:custGeom>
                <a:avLst/>
                <a:gdLst>
                  <a:gd name="T0" fmla="*/ 0 w 20573"/>
                  <a:gd name="T1" fmla="*/ 0 h 20574"/>
                  <a:gd name="T2" fmla="*/ 0 w 20573"/>
                  <a:gd name="T3" fmla="*/ 0 h 20574"/>
                  <a:gd name="T4" fmla="*/ 0 w 20573"/>
                  <a:gd name="T5" fmla="*/ 0 h 20574"/>
                  <a:gd name="T6" fmla="*/ 0 w 20573"/>
                  <a:gd name="T7" fmla="*/ 0 h 20574"/>
                  <a:gd name="T8" fmla="*/ 0 w 20573"/>
                  <a:gd name="T9" fmla="*/ 0 h 20574"/>
                  <a:gd name="T10" fmla="*/ 0 w 20573"/>
                  <a:gd name="T11" fmla="*/ 0 h 20574"/>
                  <a:gd name="T12" fmla="*/ 0 w 20573"/>
                  <a:gd name="T13" fmla="*/ 0 h 20574"/>
                  <a:gd name="T14" fmla="*/ 0 w 20573"/>
                  <a:gd name="T15" fmla="*/ 0 h 20574"/>
                  <a:gd name="T16" fmla="*/ 0 w 20573"/>
                  <a:gd name="T17" fmla="*/ 0 h 20574"/>
                  <a:gd name="T18" fmla="*/ 0 w 20573"/>
                  <a:gd name="T19" fmla="*/ 0 h 20574"/>
                  <a:gd name="T20" fmla="*/ 0 w 20573"/>
                  <a:gd name="T21" fmla="*/ 0 h 20574"/>
                  <a:gd name="T22" fmla="*/ 0 w 20573"/>
                  <a:gd name="T23" fmla="*/ 0 h 20574"/>
                  <a:gd name="T24" fmla="*/ 0 w 20573"/>
                  <a:gd name="T25" fmla="*/ 0 h 20574"/>
                  <a:gd name="T26" fmla="*/ 0 w 20573"/>
                  <a:gd name="T27" fmla="*/ 0 h 20574"/>
                  <a:gd name="T28" fmla="*/ 0 w 20573"/>
                  <a:gd name="T29" fmla="*/ 0 h 20574"/>
                  <a:gd name="T30" fmla="*/ 0 w 20573"/>
                  <a:gd name="T31" fmla="*/ 0 h 20574"/>
                  <a:gd name="T32" fmla="*/ 0 w 20573"/>
                  <a:gd name="T33" fmla="*/ 0 h 20574"/>
                  <a:gd name="T34" fmla="*/ 0 w 20573"/>
                  <a:gd name="T35" fmla="*/ 0 h 205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4">
                    <a:moveTo>
                      <a:pt x="11769" y="16478"/>
                    </a:moveTo>
                    <a:cubicBezTo>
                      <a:pt x="11279" y="16703"/>
                      <a:pt x="10682" y="16620"/>
                      <a:pt x="10279" y="16217"/>
                    </a:cubicBezTo>
                    <a:lnTo>
                      <a:pt x="4359" y="10297"/>
                    </a:lnTo>
                    <a:cubicBezTo>
                      <a:pt x="3843" y="9781"/>
                      <a:pt x="3843" y="8941"/>
                      <a:pt x="4359" y="8424"/>
                    </a:cubicBezTo>
                    <a:lnTo>
                      <a:pt x="8424" y="4359"/>
                    </a:lnTo>
                    <a:cubicBezTo>
                      <a:pt x="8941" y="3843"/>
                      <a:pt x="9781" y="3843"/>
                      <a:pt x="10296" y="4359"/>
                    </a:cubicBezTo>
                    <a:lnTo>
                      <a:pt x="16216" y="10279"/>
                    </a:lnTo>
                    <a:cubicBezTo>
                      <a:pt x="16630" y="10692"/>
                      <a:pt x="16705" y="11311"/>
                      <a:pt x="16459" y="11806"/>
                    </a:cubicBezTo>
                    <a:lnTo>
                      <a:pt x="19303" y="14651"/>
                    </a:lnTo>
                    <a:cubicBezTo>
                      <a:pt x="21083" y="12571"/>
                      <a:pt x="20993" y="9440"/>
                      <a:pt x="19025" y="7471"/>
                    </a:cubicBezTo>
                    <a:lnTo>
                      <a:pt x="13105" y="1551"/>
                    </a:lnTo>
                    <a:cubicBezTo>
                      <a:pt x="11036" y="-517"/>
                      <a:pt x="7684" y="-517"/>
                      <a:pt x="5617" y="1551"/>
                    </a:cubicBezTo>
                    <a:lnTo>
                      <a:pt x="1552" y="5617"/>
                    </a:lnTo>
                    <a:cubicBezTo>
                      <a:pt x="-517" y="7684"/>
                      <a:pt x="-517" y="11037"/>
                      <a:pt x="1552" y="13105"/>
                    </a:cubicBezTo>
                    <a:lnTo>
                      <a:pt x="7471" y="19025"/>
                    </a:lnTo>
                    <a:cubicBezTo>
                      <a:pt x="9430" y="20984"/>
                      <a:pt x="12541" y="21083"/>
                      <a:pt x="14621" y="19330"/>
                    </a:cubicBezTo>
                    <a:lnTo>
                      <a:pt x="11769" y="16478"/>
                    </a:lnTo>
                    <a:close/>
                    <a:moveTo>
                      <a:pt x="11769" y="1647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67">
                <a:extLst>
                  <a:ext uri="{FF2B5EF4-FFF2-40B4-BE49-F238E27FC236}">
                    <a16:creationId xmlns:a16="http://schemas.microsoft.com/office/drawing/2014/main" id="{24F8350F-C424-1532-29FA-47E49EDE4698}"/>
                  </a:ext>
                </a:extLst>
              </p:cNvPr>
              <p:cNvSpPr/>
              <p:nvPr/>
            </p:nvSpPr>
            <p:spPr bwMode="auto">
              <a:xfrm>
                <a:off x="231" y="231"/>
                <a:ext cx="345" cy="345"/>
              </a:xfrm>
              <a:custGeom>
                <a:avLst/>
                <a:gdLst>
                  <a:gd name="T0" fmla="*/ 0 w 20573"/>
                  <a:gd name="T1" fmla="*/ 0 h 20573"/>
                  <a:gd name="T2" fmla="*/ 0 w 20573"/>
                  <a:gd name="T3" fmla="*/ 0 h 20573"/>
                  <a:gd name="T4" fmla="*/ 0 w 20573"/>
                  <a:gd name="T5" fmla="*/ 0 h 20573"/>
                  <a:gd name="T6" fmla="*/ 0 w 20573"/>
                  <a:gd name="T7" fmla="*/ 0 h 20573"/>
                  <a:gd name="T8" fmla="*/ 0 w 20573"/>
                  <a:gd name="T9" fmla="*/ 0 h 20573"/>
                  <a:gd name="T10" fmla="*/ 0 w 20573"/>
                  <a:gd name="T11" fmla="*/ 0 h 20573"/>
                  <a:gd name="T12" fmla="*/ 0 w 20573"/>
                  <a:gd name="T13" fmla="*/ 0 h 20573"/>
                  <a:gd name="T14" fmla="*/ 0 w 20573"/>
                  <a:gd name="T15" fmla="*/ 0 h 20573"/>
                  <a:gd name="T16" fmla="*/ 0 w 20573"/>
                  <a:gd name="T17" fmla="*/ 0 h 20573"/>
                  <a:gd name="T18" fmla="*/ 0 w 20573"/>
                  <a:gd name="T19" fmla="*/ 0 h 20573"/>
                  <a:gd name="T20" fmla="*/ 0 w 20573"/>
                  <a:gd name="T21" fmla="*/ 0 h 20573"/>
                  <a:gd name="T22" fmla="*/ 0 w 20573"/>
                  <a:gd name="T23" fmla="*/ 0 h 20573"/>
                  <a:gd name="T24" fmla="*/ 0 w 20573"/>
                  <a:gd name="T25" fmla="*/ 0 h 20573"/>
                  <a:gd name="T26" fmla="*/ 0 w 20573"/>
                  <a:gd name="T27" fmla="*/ 0 h 20573"/>
                  <a:gd name="T28" fmla="*/ 0 w 20573"/>
                  <a:gd name="T29" fmla="*/ 0 h 20573"/>
                  <a:gd name="T30" fmla="*/ 0 w 20573"/>
                  <a:gd name="T31" fmla="*/ 0 h 20573"/>
                  <a:gd name="T32" fmla="*/ 0 w 20573"/>
                  <a:gd name="T33" fmla="*/ 0 h 20573"/>
                  <a:gd name="T34" fmla="*/ 0 w 20573"/>
                  <a:gd name="T35" fmla="*/ 0 h 2057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3">
                    <a:moveTo>
                      <a:pt x="14956" y="19022"/>
                    </a:moveTo>
                    <a:lnTo>
                      <a:pt x="19023" y="14957"/>
                    </a:lnTo>
                    <a:cubicBezTo>
                      <a:pt x="21090" y="12888"/>
                      <a:pt x="21090" y="9536"/>
                      <a:pt x="19023" y="7469"/>
                    </a:cubicBezTo>
                    <a:lnTo>
                      <a:pt x="13103" y="1549"/>
                    </a:lnTo>
                    <a:cubicBezTo>
                      <a:pt x="11134" y="-420"/>
                      <a:pt x="8003" y="-510"/>
                      <a:pt x="5922" y="1270"/>
                    </a:cubicBezTo>
                    <a:lnTo>
                      <a:pt x="8767" y="4115"/>
                    </a:lnTo>
                    <a:cubicBezTo>
                      <a:pt x="9263" y="3867"/>
                      <a:pt x="9881" y="3944"/>
                      <a:pt x="10295" y="4357"/>
                    </a:cubicBezTo>
                    <a:lnTo>
                      <a:pt x="16214" y="10277"/>
                    </a:lnTo>
                    <a:cubicBezTo>
                      <a:pt x="16730" y="10793"/>
                      <a:pt x="16730" y="11633"/>
                      <a:pt x="16214" y="12149"/>
                    </a:cubicBezTo>
                    <a:lnTo>
                      <a:pt x="12149" y="16214"/>
                    </a:lnTo>
                    <a:cubicBezTo>
                      <a:pt x="11632" y="16730"/>
                      <a:pt x="10792" y="16730"/>
                      <a:pt x="10277" y="16214"/>
                    </a:cubicBezTo>
                    <a:lnTo>
                      <a:pt x="4357" y="10295"/>
                    </a:lnTo>
                    <a:cubicBezTo>
                      <a:pt x="3954" y="9892"/>
                      <a:pt x="3870" y="9294"/>
                      <a:pt x="4096" y="8805"/>
                    </a:cubicBezTo>
                    <a:lnTo>
                      <a:pt x="1243" y="5952"/>
                    </a:lnTo>
                    <a:cubicBezTo>
                      <a:pt x="-510" y="8032"/>
                      <a:pt x="-410" y="11143"/>
                      <a:pt x="1549" y="13102"/>
                    </a:cubicBezTo>
                    <a:lnTo>
                      <a:pt x="7469" y="19022"/>
                    </a:lnTo>
                    <a:cubicBezTo>
                      <a:pt x="9536" y="21090"/>
                      <a:pt x="12889" y="21090"/>
                      <a:pt x="14956" y="19022"/>
                    </a:cubicBezTo>
                    <a:close/>
                    <a:moveTo>
                      <a:pt x="14956" y="1902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70">
                <a:extLst>
                  <a:ext uri="{FF2B5EF4-FFF2-40B4-BE49-F238E27FC236}">
                    <a16:creationId xmlns:a16="http://schemas.microsoft.com/office/drawing/2014/main" id="{77D5E4AD-8204-9C94-4F44-4442D881451A}"/>
                  </a:ext>
                </a:extLst>
              </p:cNvPr>
              <p:cNvSpPr/>
              <p:nvPr/>
            </p:nvSpPr>
            <p:spPr bwMode="auto">
              <a:xfrm>
                <a:off x="152" y="151"/>
                <a:ext cx="269" cy="270"/>
              </a:xfrm>
              <a:custGeom>
                <a:avLst/>
                <a:gdLst>
                  <a:gd name="T0" fmla="*/ 0 w 21091"/>
                  <a:gd name="T1" fmla="*/ 0 h 21090"/>
                  <a:gd name="T2" fmla="*/ 0 w 21091"/>
                  <a:gd name="T3" fmla="*/ 0 h 21090"/>
                  <a:gd name="T4" fmla="*/ 0 w 21091"/>
                  <a:gd name="T5" fmla="*/ 0 h 21090"/>
                  <a:gd name="T6" fmla="*/ 0 w 21091"/>
                  <a:gd name="T7" fmla="*/ 0 h 21090"/>
                  <a:gd name="T8" fmla="*/ 0 w 21091"/>
                  <a:gd name="T9" fmla="*/ 0 h 21090"/>
                  <a:gd name="T10" fmla="*/ 0 w 21091"/>
                  <a:gd name="T11" fmla="*/ 0 h 21090"/>
                  <a:gd name="T12" fmla="*/ 0 w 21091"/>
                  <a:gd name="T13" fmla="*/ 0 h 21090"/>
                  <a:gd name="T14" fmla="*/ 0 w 21091"/>
                  <a:gd name="T15" fmla="*/ 0 h 210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091" h="21090">
                    <a:moveTo>
                      <a:pt x="763" y="763"/>
                    </a:moveTo>
                    <a:cubicBezTo>
                      <a:pt x="-254" y="1780"/>
                      <a:pt x="-254" y="3428"/>
                      <a:pt x="762" y="4445"/>
                    </a:cubicBezTo>
                    <a:lnTo>
                      <a:pt x="16645" y="20328"/>
                    </a:lnTo>
                    <a:cubicBezTo>
                      <a:pt x="17663" y="21344"/>
                      <a:pt x="19312" y="21346"/>
                      <a:pt x="20329" y="20329"/>
                    </a:cubicBezTo>
                    <a:cubicBezTo>
                      <a:pt x="21346" y="19312"/>
                      <a:pt x="21345" y="17663"/>
                      <a:pt x="20328" y="16646"/>
                    </a:cubicBezTo>
                    <a:lnTo>
                      <a:pt x="4444" y="763"/>
                    </a:lnTo>
                    <a:cubicBezTo>
                      <a:pt x="3428" y="-254"/>
                      <a:pt x="1780" y="-253"/>
                      <a:pt x="763" y="763"/>
                    </a:cubicBezTo>
                    <a:close/>
                    <a:moveTo>
                      <a:pt x="763" y="763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0" name="Group 6">
            <a:extLst>
              <a:ext uri="{FF2B5EF4-FFF2-40B4-BE49-F238E27FC236}">
                <a16:creationId xmlns:a16="http://schemas.microsoft.com/office/drawing/2014/main" id="{54600D91-C7A1-A2FD-EB26-4C2E9510BD64}"/>
              </a:ext>
            </a:extLst>
          </p:cNvPr>
          <p:cNvGrpSpPr/>
          <p:nvPr/>
        </p:nvGrpSpPr>
        <p:grpSpPr>
          <a:xfrm>
            <a:off x="8647533" y="1409448"/>
            <a:ext cx="2272017" cy="2700650"/>
            <a:chOff x="8845325" y="1755251"/>
            <a:chExt cx="2448156" cy="2910018"/>
          </a:xfrm>
        </p:grpSpPr>
        <p:sp>
          <p:nvSpPr>
            <p:cNvPr id="134" name="Trapezoid 51">
              <a:extLst>
                <a:ext uri="{FF2B5EF4-FFF2-40B4-BE49-F238E27FC236}">
                  <a16:creationId xmlns:a16="http://schemas.microsoft.com/office/drawing/2014/main" id="{4D11C77E-CCB6-FED6-7870-2686CEAA7173}"/>
                </a:ext>
              </a:extLst>
            </p:cNvPr>
            <p:cNvSpPr/>
            <p:nvPr/>
          </p:nvSpPr>
          <p:spPr>
            <a:xfrm rot="10800000">
              <a:off x="8845325" y="2980372"/>
              <a:ext cx="2448154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Trapezoid 52">
              <a:extLst>
                <a:ext uri="{FF2B5EF4-FFF2-40B4-BE49-F238E27FC236}">
                  <a16:creationId xmlns:a16="http://schemas.microsoft.com/office/drawing/2014/main" id="{BA3EFA14-6AAC-FE53-B22A-8427FA679DC7}"/>
                </a:ext>
              </a:extLst>
            </p:cNvPr>
            <p:cNvSpPr/>
            <p:nvPr/>
          </p:nvSpPr>
          <p:spPr>
            <a:xfrm rot="10800000">
              <a:off x="9301099" y="4559217"/>
              <a:ext cx="1549106" cy="106052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Arrow: Up 53">
              <a:extLst>
                <a:ext uri="{FF2B5EF4-FFF2-40B4-BE49-F238E27FC236}">
                  <a16:creationId xmlns:a16="http://schemas.microsoft.com/office/drawing/2014/main" id="{CED499EC-263F-8081-1CFF-B9AF56B2CC1C}"/>
                </a:ext>
              </a:extLst>
            </p:cNvPr>
            <p:cNvSpPr/>
            <p:nvPr/>
          </p:nvSpPr>
          <p:spPr>
            <a:xfrm>
              <a:off x="8845327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accent4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60">
              <a:extLst>
                <a:ext uri="{FF2B5EF4-FFF2-40B4-BE49-F238E27FC236}">
                  <a16:creationId xmlns:a16="http://schemas.microsoft.com/office/drawing/2014/main" id="{996B95DC-E8C5-049B-21ED-8FE1E8622AF4}"/>
                </a:ext>
              </a:extLst>
            </p:cNvPr>
            <p:cNvSpPr/>
            <p:nvPr/>
          </p:nvSpPr>
          <p:spPr bwMode="auto">
            <a:xfrm>
              <a:off x="9767895" y="2518501"/>
              <a:ext cx="603010" cy="379981"/>
            </a:xfrm>
            <a:custGeom>
              <a:avLst/>
              <a:gdLst>
                <a:gd name="T0" fmla="*/ 205817445 w 21600"/>
                <a:gd name="T1" fmla="*/ 12896655 h 21600"/>
                <a:gd name="T2" fmla="*/ 205817445 w 21600"/>
                <a:gd name="T3" fmla="*/ 3873124 h 21600"/>
                <a:gd name="T4" fmla="*/ 190413453 w 21600"/>
                <a:gd name="T5" fmla="*/ 0 h 21600"/>
                <a:gd name="T6" fmla="*/ 15405247 w 21600"/>
                <a:gd name="T7" fmla="*/ 0 h 21600"/>
                <a:gd name="T8" fmla="*/ 0 w 21600"/>
                <a:gd name="T9" fmla="*/ 3873124 h 21600"/>
                <a:gd name="T10" fmla="*/ 0 w 21600"/>
                <a:gd name="T11" fmla="*/ 41275556 h 21600"/>
                <a:gd name="T12" fmla="*/ 15405247 w 21600"/>
                <a:gd name="T13" fmla="*/ 45148680 h 21600"/>
                <a:gd name="T14" fmla="*/ 190413453 w 21600"/>
                <a:gd name="T15" fmla="*/ 45148680 h 21600"/>
                <a:gd name="T16" fmla="*/ 205817445 w 21600"/>
                <a:gd name="T17" fmla="*/ 41275556 h 21600"/>
                <a:gd name="T18" fmla="*/ 205817445 w 21600"/>
                <a:gd name="T19" fmla="*/ 32367006 h 21600"/>
                <a:gd name="T20" fmla="*/ 205817445 w 21600"/>
                <a:gd name="T21" fmla="*/ 32488207 h 21600"/>
                <a:gd name="T22" fmla="*/ 286355233 w 21600"/>
                <a:gd name="T23" fmla="*/ 41984108 h 21600"/>
                <a:gd name="T24" fmla="*/ 286355233 w 21600"/>
                <a:gd name="T25" fmla="*/ 3315119 h 21600"/>
                <a:gd name="T26" fmla="*/ 205817445 w 21600"/>
                <a:gd name="T27" fmla="*/ 12896655 h 21600"/>
                <a:gd name="T28" fmla="*/ 205817445 w 21600"/>
                <a:gd name="T29" fmla="*/ 12896655 h 216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600">
                  <a:moveTo>
                    <a:pt x="15525" y="6170"/>
                  </a:moveTo>
                  <a:lnTo>
                    <a:pt x="15525" y="1853"/>
                  </a:lnTo>
                  <a:cubicBezTo>
                    <a:pt x="15525" y="834"/>
                    <a:pt x="15002" y="0"/>
                    <a:pt x="14363" y="0"/>
                  </a:cubicBezTo>
                  <a:lnTo>
                    <a:pt x="1162" y="0"/>
                  </a:lnTo>
                  <a:cubicBezTo>
                    <a:pt x="523" y="0"/>
                    <a:pt x="0" y="834"/>
                    <a:pt x="0" y="1853"/>
                  </a:cubicBezTo>
                  <a:lnTo>
                    <a:pt x="0" y="19747"/>
                  </a:lnTo>
                  <a:cubicBezTo>
                    <a:pt x="0" y="20766"/>
                    <a:pt x="523" y="21600"/>
                    <a:pt x="1162" y="21600"/>
                  </a:cubicBezTo>
                  <a:lnTo>
                    <a:pt x="14363" y="21600"/>
                  </a:lnTo>
                  <a:cubicBezTo>
                    <a:pt x="15002" y="21600"/>
                    <a:pt x="15525" y="20766"/>
                    <a:pt x="15525" y="19747"/>
                  </a:cubicBezTo>
                  <a:lnTo>
                    <a:pt x="15525" y="15485"/>
                  </a:lnTo>
                  <a:lnTo>
                    <a:pt x="15525" y="15543"/>
                  </a:lnTo>
                  <a:lnTo>
                    <a:pt x="21600" y="20086"/>
                  </a:lnTo>
                  <a:lnTo>
                    <a:pt x="21600" y="1586"/>
                  </a:lnTo>
                  <a:lnTo>
                    <a:pt x="15525" y="6170"/>
                  </a:lnTo>
                  <a:close/>
                  <a:moveTo>
                    <a:pt x="15525" y="617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6F30C08-9851-6347-5A92-FBDBD7683BAA}"/>
              </a:ext>
            </a:extLst>
          </p:cNvPr>
          <p:cNvGrpSpPr/>
          <p:nvPr/>
        </p:nvGrpSpPr>
        <p:grpSpPr>
          <a:xfrm>
            <a:off x="1695431" y="2883071"/>
            <a:ext cx="1437652" cy="871901"/>
            <a:chOff x="1695431" y="2995307"/>
            <a:chExt cx="1437652" cy="871901"/>
          </a:xfrm>
        </p:grpSpPr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6BC2180F-E5B0-532B-6B6E-9C36B162333B}"/>
                </a:ext>
              </a:extLst>
            </p:cNvPr>
            <p:cNvSpPr/>
            <p:nvPr/>
          </p:nvSpPr>
          <p:spPr>
            <a:xfrm>
              <a:off x="1695431" y="2995307"/>
              <a:ext cx="1437652" cy="228506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75D0ADB-F7AE-E056-B62C-749170801A41}"/>
                </a:ext>
              </a:extLst>
            </p:cNvPr>
            <p:cNvSpPr txBox="1"/>
            <p:nvPr/>
          </p:nvSpPr>
          <p:spPr>
            <a:xfrm>
              <a:off x="1757945" y="3238703"/>
              <a:ext cx="1301023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65CBFE90-2543-EEA9-393D-24224344B661}"/>
              </a:ext>
            </a:extLst>
          </p:cNvPr>
          <p:cNvGrpSpPr/>
          <p:nvPr/>
        </p:nvGrpSpPr>
        <p:grpSpPr>
          <a:xfrm>
            <a:off x="4178944" y="2883071"/>
            <a:ext cx="1437652" cy="871901"/>
            <a:chOff x="1695431" y="2995307"/>
            <a:chExt cx="1437652" cy="871901"/>
          </a:xfrm>
        </p:grpSpPr>
        <p:sp>
          <p:nvSpPr>
            <p:cNvPr id="146" name="Rectangle 31">
              <a:extLst>
                <a:ext uri="{FF2B5EF4-FFF2-40B4-BE49-F238E27FC236}">
                  <a16:creationId xmlns:a16="http://schemas.microsoft.com/office/drawing/2014/main" id="{384D52F4-10E7-60DA-9593-29D09904C3AD}"/>
                </a:ext>
              </a:extLst>
            </p:cNvPr>
            <p:cNvSpPr/>
            <p:nvPr/>
          </p:nvSpPr>
          <p:spPr>
            <a:xfrm>
              <a:off x="1695431" y="2995307"/>
              <a:ext cx="1437652" cy="228506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F088C72B-6619-4CCE-7C22-90B698B90923}"/>
                </a:ext>
              </a:extLst>
            </p:cNvPr>
            <p:cNvSpPr txBox="1"/>
            <p:nvPr/>
          </p:nvSpPr>
          <p:spPr>
            <a:xfrm>
              <a:off x="1757945" y="3238703"/>
              <a:ext cx="1301023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0E5AF2DD-9084-B692-A006-38E263E5374D}"/>
              </a:ext>
            </a:extLst>
          </p:cNvPr>
          <p:cNvGrpSpPr/>
          <p:nvPr/>
        </p:nvGrpSpPr>
        <p:grpSpPr>
          <a:xfrm>
            <a:off x="6622313" y="2883071"/>
            <a:ext cx="1437652" cy="871901"/>
            <a:chOff x="1695431" y="2995307"/>
            <a:chExt cx="1437652" cy="871901"/>
          </a:xfrm>
        </p:grpSpPr>
        <p:sp>
          <p:nvSpPr>
            <p:cNvPr id="149" name="Rectangle 31">
              <a:extLst>
                <a:ext uri="{FF2B5EF4-FFF2-40B4-BE49-F238E27FC236}">
                  <a16:creationId xmlns:a16="http://schemas.microsoft.com/office/drawing/2014/main" id="{DE572206-D8ED-8B39-9073-259A00AC6C22}"/>
                </a:ext>
              </a:extLst>
            </p:cNvPr>
            <p:cNvSpPr/>
            <p:nvPr/>
          </p:nvSpPr>
          <p:spPr>
            <a:xfrm>
              <a:off x="1695431" y="2995307"/>
              <a:ext cx="1437652" cy="228506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F4E7940-0493-F5FD-E3CA-FE871CFAAA75}"/>
                </a:ext>
              </a:extLst>
            </p:cNvPr>
            <p:cNvSpPr txBox="1"/>
            <p:nvPr/>
          </p:nvSpPr>
          <p:spPr>
            <a:xfrm>
              <a:off x="1757945" y="3238703"/>
              <a:ext cx="1301023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27E0E752-C9F4-7271-347A-FA9D8BD45BBB}"/>
              </a:ext>
            </a:extLst>
          </p:cNvPr>
          <p:cNvGrpSpPr/>
          <p:nvPr/>
        </p:nvGrpSpPr>
        <p:grpSpPr>
          <a:xfrm>
            <a:off x="9058917" y="2883071"/>
            <a:ext cx="1437652" cy="871901"/>
            <a:chOff x="1695431" y="2995307"/>
            <a:chExt cx="1437652" cy="871901"/>
          </a:xfrm>
        </p:grpSpPr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E5B57E89-B73E-3C58-1CCF-EC3120BAFEA9}"/>
                </a:ext>
              </a:extLst>
            </p:cNvPr>
            <p:cNvSpPr/>
            <p:nvPr/>
          </p:nvSpPr>
          <p:spPr>
            <a:xfrm>
              <a:off x="1695431" y="2995307"/>
              <a:ext cx="1437652" cy="228506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20582255-A94A-2B84-FF73-F3905DC659BE}"/>
                </a:ext>
              </a:extLst>
            </p:cNvPr>
            <p:cNvSpPr txBox="1"/>
            <p:nvPr/>
          </p:nvSpPr>
          <p:spPr>
            <a:xfrm>
              <a:off x="1757945" y="3238703"/>
              <a:ext cx="1301023" cy="628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4980D3B1-C168-5503-349E-64806A688107}"/>
              </a:ext>
            </a:extLst>
          </p:cNvPr>
          <p:cNvGrpSpPr/>
          <p:nvPr/>
        </p:nvGrpSpPr>
        <p:grpSpPr>
          <a:xfrm>
            <a:off x="1362746" y="4349198"/>
            <a:ext cx="2091420" cy="1060400"/>
            <a:chOff x="1260999" y="3667025"/>
            <a:chExt cx="2091420" cy="1060400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4D47A825-2953-7F01-4DE4-4E88527A22B1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4CCEA0C0-17FB-04C2-D2A6-B1384C40ACDE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972B0BAC-8AA2-D0EA-8282-91EB6C28EF7C}"/>
              </a:ext>
            </a:extLst>
          </p:cNvPr>
          <p:cNvGrpSpPr/>
          <p:nvPr/>
        </p:nvGrpSpPr>
        <p:grpSpPr>
          <a:xfrm>
            <a:off x="3821107" y="4349198"/>
            <a:ext cx="2091420" cy="1060400"/>
            <a:chOff x="1260999" y="3667025"/>
            <a:chExt cx="2091420" cy="1060400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FA23CA10-BBE6-138F-A658-C74F163391FE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D5ED708C-765D-5F31-E8DA-5FD17FB4F209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8380F114-D043-31F3-C59B-C28DF7074E9B}"/>
              </a:ext>
            </a:extLst>
          </p:cNvPr>
          <p:cNvGrpSpPr/>
          <p:nvPr/>
        </p:nvGrpSpPr>
        <p:grpSpPr>
          <a:xfrm>
            <a:off x="6279468" y="4349198"/>
            <a:ext cx="2091420" cy="1060400"/>
            <a:chOff x="1260999" y="3667025"/>
            <a:chExt cx="2091420" cy="1060400"/>
          </a:xfrm>
        </p:grpSpPr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7FFEED79-C9C5-B90A-9D09-CC9872603114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70B45EC8-B3BA-ECC7-9F64-7FE839B714F9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B3C4AAAA-78EC-3B72-ECC7-4891D4EAEA46}"/>
              </a:ext>
            </a:extLst>
          </p:cNvPr>
          <p:cNvGrpSpPr/>
          <p:nvPr/>
        </p:nvGrpSpPr>
        <p:grpSpPr>
          <a:xfrm>
            <a:off x="8737829" y="4349198"/>
            <a:ext cx="2091420" cy="1060400"/>
            <a:chOff x="1260999" y="3667025"/>
            <a:chExt cx="2091420" cy="1060400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0D045D91-727A-BC3F-FC37-935E5B60EC6A}"/>
                </a:ext>
              </a:extLst>
            </p:cNvPr>
            <p:cNvSpPr/>
            <p:nvPr/>
          </p:nvSpPr>
          <p:spPr>
            <a:xfrm>
              <a:off x="1449085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DE879D5B-92BD-A38B-9655-BFA2487F9FA9}"/>
                </a:ext>
              </a:extLst>
            </p:cNvPr>
            <p:cNvSpPr txBox="1"/>
            <p:nvPr/>
          </p:nvSpPr>
          <p:spPr>
            <a:xfrm>
              <a:off x="1260999" y="3983119"/>
              <a:ext cx="2091420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8422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52" name="千图PPT彼岸天：ID 8661124库_组合 38">
            <a:extLst>
              <a:ext uri="{FF2B5EF4-FFF2-40B4-BE49-F238E27FC236}">
                <a16:creationId xmlns:a16="http://schemas.microsoft.com/office/drawing/2014/main" id="{319E666D-BED4-D82B-7EF0-B76F97918F9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799230" y="2218635"/>
            <a:ext cx="5732248" cy="3513462"/>
            <a:chOff x="4799230" y="2218635"/>
            <a:chExt cx="5732248" cy="3513462"/>
          </a:xfrm>
        </p:grpSpPr>
        <p:grpSp>
          <p:nvGrpSpPr>
            <p:cNvPr id="53" name="Group 12">
              <a:extLst>
                <a:ext uri="{FF2B5EF4-FFF2-40B4-BE49-F238E27FC236}">
                  <a16:creationId xmlns:a16="http://schemas.microsoft.com/office/drawing/2014/main" id="{D67464D9-B68A-5E59-CCA5-341A28FC98C1}"/>
                </a:ext>
              </a:extLst>
            </p:cNvPr>
            <p:cNvGrpSpPr/>
            <p:nvPr/>
          </p:nvGrpSpPr>
          <p:grpSpPr>
            <a:xfrm>
              <a:off x="7130789" y="2218635"/>
              <a:ext cx="3400689" cy="1515819"/>
              <a:chOff x="5603149" y="2793443"/>
              <a:chExt cx="3058530" cy="1363306"/>
            </a:xfrm>
          </p:grpSpPr>
          <p:cxnSp>
            <p:nvCxnSpPr>
              <p:cNvPr id="62" name="Straight Connector 13">
                <a:extLst>
                  <a:ext uri="{FF2B5EF4-FFF2-40B4-BE49-F238E27FC236}">
                    <a16:creationId xmlns:a16="http://schemas.microsoft.com/office/drawing/2014/main" id="{69671D0E-A732-E156-977E-EE5167402BF9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14">
                <a:extLst>
                  <a:ext uri="{FF2B5EF4-FFF2-40B4-BE49-F238E27FC236}">
                    <a16:creationId xmlns:a16="http://schemas.microsoft.com/office/drawing/2014/main" id="{545FD3AF-2DE3-E18F-0416-D98FB77C1CAF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PA_库_组合 37">
              <a:extLst>
                <a:ext uri="{FF2B5EF4-FFF2-40B4-BE49-F238E27FC236}">
                  <a16:creationId xmlns:a16="http://schemas.microsoft.com/office/drawing/2014/main" id="{D6DDB332-AD0E-5F40-2486-CE20C767695D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799230" y="3734456"/>
              <a:ext cx="2317262" cy="1997641"/>
              <a:chOff x="4799230" y="3734456"/>
              <a:chExt cx="2317262" cy="1997641"/>
            </a:xfrm>
          </p:grpSpPr>
          <p:sp>
            <p:nvSpPr>
              <p:cNvPr id="60" name="Isosceles Triangle 3">
                <a:extLst>
                  <a:ext uri="{FF2B5EF4-FFF2-40B4-BE49-F238E27FC236}">
                    <a16:creationId xmlns:a16="http://schemas.microsoft.com/office/drawing/2014/main" id="{43B94BCB-3CDA-A052-A892-FC163B5F46CC}"/>
                  </a:ext>
                </a:extLst>
              </p:cNvPr>
              <p:cNvSpPr/>
              <p:nvPr/>
            </p:nvSpPr>
            <p:spPr>
              <a:xfrm flipV="1">
                <a:off x="4799230" y="3734456"/>
                <a:ext cx="2317262" cy="1997641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36">
                <a:extLst>
                  <a:ext uri="{FF2B5EF4-FFF2-40B4-BE49-F238E27FC236}">
                    <a16:creationId xmlns:a16="http://schemas.microsoft.com/office/drawing/2014/main" id="{01ABDF69-FF51-CF09-1E7B-9633AE9D5338}"/>
                  </a:ext>
                </a:extLst>
              </p:cNvPr>
              <p:cNvSpPr/>
              <p:nvPr/>
            </p:nvSpPr>
            <p:spPr bwMode="auto">
              <a:xfrm>
                <a:off x="5636970" y="4175611"/>
                <a:ext cx="633203" cy="63320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Isosceles Triangle 2">
            <a:extLst>
              <a:ext uri="{FF2B5EF4-FFF2-40B4-BE49-F238E27FC236}">
                <a16:creationId xmlns:a16="http://schemas.microsoft.com/office/drawing/2014/main" id="{5567A5C9-7706-533D-6510-AA1AB63EA321}"/>
              </a:ext>
            </a:extLst>
          </p:cNvPr>
          <p:cNvSpPr/>
          <p:nvPr/>
        </p:nvSpPr>
        <p:spPr>
          <a:xfrm>
            <a:off x="4799230" y="1736815"/>
            <a:ext cx="2317262" cy="1997641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6" name="Group 18">
            <a:extLst>
              <a:ext uri="{FF2B5EF4-FFF2-40B4-BE49-F238E27FC236}">
                <a16:creationId xmlns:a16="http://schemas.microsoft.com/office/drawing/2014/main" id="{EBD459AD-6C38-FC20-5350-0FBD4CAC5D11}"/>
              </a:ext>
            </a:extLst>
          </p:cNvPr>
          <p:cNvGrpSpPr/>
          <p:nvPr/>
        </p:nvGrpSpPr>
        <p:grpSpPr>
          <a:xfrm flipH="1">
            <a:off x="1470920" y="2218638"/>
            <a:ext cx="3851747" cy="655142"/>
            <a:chOff x="5197474" y="2793443"/>
            <a:chExt cx="3464204" cy="589225"/>
          </a:xfrm>
        </p:grpSpPr>
        <p:cxnSp>
          <p:nvCxnSpPr>
            <p:cNvPr id="71" name="Straight Connector 19">
              <a:extLst>
                <a:ext uri="{FF2B5EF4-FFF2-40B4-BE49-F238E27FC236}">
                  <a16:creationId xmlns:a16="http://schemas.microsoft.com/office/drawing/2014/main" id="{6A11669F-CEE6-D6D1-5E03-786FA831455F}"/>
                </a:ext>
              </a:extLst>
            </p:cNvPr>
            <p:cNvCxnSpPr/>
            <p:nvPr/>
          </p:nvCxnSpPr>
          <p:spPr>
            <a:xfrm flipV="1">
              <a:off x="5197474" y="2793444"/>
              <a:ext cx="340460" cy="5892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0">
              <a:extLst>
                <a:ext uri="{FF2B5EF4-FFF2-40B4-BE49-F238E27FC236}">
                  <a16:creationId xmlns:a16="http://schemas.microsoft.com/office/drawing/2014/main" id="{424DC95F-AB4B-A888-C4E4-B205383CFA1D}"/>
                </a:ext>
              </a:extLst>
            </p:cNvPr>
            <p:cNvCxnSpPr/>
            <p:nvPr/>
          </p:nvCxnSpPr>
          <p:spPr>
            <a:xfrm>
              <a:off x="5529069" y="2793443"/>
              <a:ext cx="3132609" cy="0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Freeform: Shape 37">
            <a:extLst>
              <a:ext uri="{FF2B5EF4-FFF2-40B4-BE49-F238E27FC236}">
                <a16:creationId xmlns:a16="http://schemas.microsoft.com/office/drawing/2014/main" id="{8E28558D-D9CE-95BA-964F-971EB8EDA04B}"/>
              </a:ext>
            </a:extLst>
          </p:cNvPr>
          <p:cNvSpPr/>
          <p:nvPr/>
        </p:nvSpPr>
        <p:spPr bwMode="auto">
          <a:xfrm>
            <a:off x="5641259" y="2605726"/>
            <a:ext cx="633203" cy="63320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3" name="千图PPT彼岸天：ID 8661124库_组合 35">
            <a:extLst>
              <a:ext uri="{FF2B5EF4-FFF2-40B4-BE49-F238E27FC236}">
                <a16:creationId xmlns:a16="http://schemas.microsoft.com/office/drawing/2014/main" id="{70A7C20D-E565-C6AB-E570-6788AFFB01C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53487" y="3734456"/>
            <a:ext cx="4551763" cy="1997641"/>
            <a:chOff x="5953487" y="3734456"/>
            <a:chExt cx="4551763" cy="1997641"/>
          </a:xfrm>
        </p:grpSpPr>
        <p:sp>
          <p:nvSpPr>
            <p:cNvPr id="74" name="Isosceles Triangle 5">
              <a:extLst>
                <a:ext uri="{FF2B5EF4-FFF2-40B4-BE49-F238E27FC236}">
                  <a16:creationId xmlns:a16="http://schemas.microsoft.com/office/drawing/2014/main" id="{B5A1F45A-46C0-F3E4-52B0-A83324A4EF9D}"/>
                </a:ext>
              </a:extLst>
            </p:cNvPr>
            <p:cNvSpPr/>
            <p:nvPr/>
          </p:nvSpPr>
          <p:spPr>
            <a:xfrm flipH="1">
              <a:off x="5953487" y="3734456"/>
              <a:ext cx="2317262" cy="1997641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5" name="Group 15">
              <a:extLst>
                <a:ext uri="{FF2B5EF4-FFF2-40B4-BE49-F238E27FC236}">
                  <a16:creationId xmlns:a16="http://schemas.microsoft.com/office/drawing/2014/main" id="{84BEB6C9-9431-8FF6-7A46-534644E1ADA9}"/>
                </a:ext>
              </a:extLst>
            </p:cNvPr>
            <p:cNvGrpSpPr/>
            <p:nvPr/>
          </p:nvGrpSpPr>
          <p:grpSpPr>
            <a:xfrm>
              <a:off x="7656269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80" name="Straight Connector 16">
                <a:extLst>
                  <a:ext uri="{FF2B5EF4-FFF2-40B4-BE49-F238E27FC236}">
                    <a16:creationId xmlns:a16="http://schemas.microsoft.com/office/drawing/2014/main" id="{7A01C729-03FF-2756-690F-4C62E5C08D98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17">
                <a:extLst>
                  <a:ext uri="{FF2B5EF4-FFF2-40B4-BE49-F238E27FC236}">
                    <a16:creationId xmlns:a16="http://schemas.microsoft.com/office/drawing/2014/main" id="{CC2D770C-DE87-3F90-B18A-E4DD3D55A349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Freeform: Shape 35">
              <a:extLst>
                <a:ext uri="{FF2B5EF4-FFF2-40B4-BE49-F238E27FC236}">
                  <a16:creationId xmlns:a16="http://schemas.microsoft.com/office/drawing/2014/main" id="{1BD96FFD-0139-0941-2DC7-C25246B17C3D}"/>
                </a:ext>
              </a:extLst>
            </p:cNvPr>
            <p:cNvSpPr/>
            <p:nvPr/>
          </p:nvSpPr>
          <p:spPr bwMode="auto">
            <a:xfrm>
              <a:off x="6842442" y="4617067"/>
              <a:ext cx="633203" cy="6332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2" name="千图PPT彼岸天：ID 8661124库_组合 36">
            <a:extLst>
              <a:ext uri="{FF2B5EF4-FFF2-40B4-BE49-F238E27FC236}">
                <a16:creationId xmlns:a16="http://schemas.microsoft.com/office/drawing/2014/main" id="{E2099884-ABFC-0821-2124-9BFC509E551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14154" y="3734456"/>
            <a:ext cx="4450841" cy="1997641"/>
            <a:chOff x="1514154" y="3734456"/>
            <a:chExt cx="4450841" cy="1997641"/>
          </a:xfrm>
        </p:grpSpPr>
        <p:sp>
          <p:nvSpPr>
            <p:cNvPr id="83" name="Isosceles Triangle 4">
              <a:extLst>
                <a:ext uri="{FF2B5EF4-FFF2-40B4-BE49-F238E27FC236}">
                  <a16:creationId xmlns:a16="http://schemas.microsoft.com/office/drawing/2014/main" id="{FD34CE37-F7DB-86F8-15E0-D09FEA92DD8B}"/>
                </a:ext>
              </a:extLst>
            </p:cNvPr>
            <p:cNvSpPr/>
            <p:nvPr/>
          </p:nvSpPr>
          <p:spPr>
            <a:xfrm flipH="1">
              <a:off x="3647733" y="3734456"/>
              <a:ext cx="2317262" cy="1997641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4" name="Group 21">
              <a:extLst>
                <a:ext uri="{FF2B5EF4-FFF2-40B4-BE49-F238E27FC236}">
                  <a16:creationId xmlns:a16="http://schemas.microsoft.com/office/drawing/2014/main" id="{607E3202-B0DA-1B7C-D259-40FADC58F896}"/>
                </a:ext>
              </a:extLst>
            </p:cNvPr>
            <p:cNvGrpSpPr/>
            <p:nvPr/>
          </p:nvGrpSpPr>
          <p:grpSpPr>
            <a:xfrm flipH="1">
              <a:off x="1514154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89" name="Straight Connector 22">
                <a:extLst>
                  <a:ext uri="{FF2B5EF4-FFF2-40B4-BE49-F238E27FC236}">
                    <a16:creationId xmlns:a16="http://schemas.microsoft.com/office/drawing/2014/main" id="{73D624D4-6051-BE11-925C-DC168A8810B2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23">
                <a:extLst>
                  <a:ext uri="{FF2B5EF4-FFF2-40B4-BE49-F238E27FC236}">
                    <a16:creationId xmlns:a16="http://schemas.microsoft.com/office/drawing/2014/main" id="{C7681238-DD0D-7A19-1DCB-7111DC1E5671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Freeform: Shape 38">
              <a:extLst>
                <a:ext uri="{FF2B5EF4-FFF2-40B4-BE49-F238E27FC236}">
                  <a16:creationId xmlns:a16="http://schemas.microsoft.com/office/drawing/2014/main" id="{8BBC11A4-541C-B5B7-735B-45BBE5F27FE2}"/>
                </a:ext>
              </a:extLst>
            </p:cNvPr>
            <p:cNvSpPr/>
            <p:nvPr/>
          </p:nvSpPr>
          <p:spPr bwMode="auto">
            <a:xfrm>
              <a:off x="4494052" y="4617068"/>
              <a:ext cx="633203" cy="6332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43EB4D2-FE5B-118B-9376-707DCFD67BFB}"/>
              </a:ext>
            </a:extLst>
          </p:cNvPr>
          <p:cNvGrpSpPr/>
          <p:nvPr/>
        </p:nvGrpSpPr>
        <p:grpSpPr>
          <a:xfrm>
            <a:off x="1543182" y="1882612"/>
            <a:ext cx="2937455" cy="949600"/>
            <a:chOff x="1179714" y="3667025"/>
            <a:chExt cx="2937455" cy="949600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D8A3D812-031C-ABCB-2231-0A9DAA2A4365}"/>
                </a:ext>
              </a:extLst>
            </p:cNvPr>
            <p:cNvSpPr/>
            <p:nvPr/>
          </p:nvSpPr>
          <p:spPr>
            <a:xfrm>
              <a:off x="1179714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B96AF6FE-5D99-BFAD-0308-2CA73F793C2A}"/>
                </a:ext>
              </a:extLst>
            </p:cNvPr>
            <p:cNvSpPr txBox="1"/>
            <p:nvPr/>
          </p:nvSpPr>
          <p:spPr>
            <a:xfrm>
              <a:off x="1260998" y="4093918"/>
              <a:ext cx="2856171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DF60CFD4-7CDC-5545-3BB5-1A84865E66E2}"/>
              </a:ext>
            </a:extLst>
          </p:cNvPr>
          <p:cNvGrpSpPr/>
          <p:nvPr/>
        </p:nvGrpSpPr>
        <p:grpSpPr>
          <a:xfrm>
            <a:off x="1543182" y="3935626"/>
            <a:ext cx="1782777" cy="1161998"/>
            <a:chOff x="1179714" y="3667025"/>
            <a:chExt cx="1782777" cy="1161998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49D4571-9E24-681B-1741-BD0EE21DEC94}"/>
                </a:ext>
              </a:extLst>
            </p:cNvPr>
            <p:cNvSpPr/>
            <p:nvPr/>
          </p:nvSpPr>
          <p:spPr>
            <a:xfrm>
              <a:off x="1179714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425C72D-5213-FF4D-D9AB-F184D437DB0E}"/>
                </a:ext>
              </a:extLst>
            </p:cNvPr>
            <p:cNvSpPr txBox="1"/>
            <p:nvPr/>
          </p:nvSpPr>
          <p:spPr>
            <a:xfrm>
              <a:off x="1260998" y="4084717"/>
              <a:ext cx="1701493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31808D7-1057-32B2-799B-1C6DFDB58B17}"/>
              </a:ext>
            </a:extLst>
          </p:cNvPr>
          <p:cNvGrpSpPr/>
          <p:nvPr/>
        </p:nvGrpSpPr>
        <p:grpSpPr>
          <a:xfrm>
            <a:off x="8267989" y="1882612"/>
            <a:ext cx="2299545" cy="1147484"/>
            <a:chOff x="1886222" y="3667025"/>
            <a:chExt cx="2299545" cy="1147484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EC14BCF-75F0-6A5E-2FFB-C0B37AE6493C}"/>
                </a:ext>
              </a:extLst>
            </p:cNvPr>
            <p:cNvSpPr/>
            <p:nvPr/>
          </p:nvSpPr>
          <p:spPr>
            <a:xfrm>
              <a:off x="2470519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AF9F514D-D3FF-7634-9477-76945193A3C6}"/>
                </a:ext>
              </a:extLst>
            </p:cNvPr>
            <p:cNvSpPr txBox="1"/>
            <p:nvPr/>
          </p:nvSpPr>
          <p:spPr>
            <a:xfrm>
              <a:off x="1886222" y="4070203"/>
              <a:ext cx="22309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54DCD1E-C3B8-AA6E-EBF9-A6D838890A98}"/>
              </a:ext>
            </a:extLst>
          </p:cNvPr>
          <p:cNvGrpSpPr/>
          <p:nvPr/>
        </p:nvGrpSpPr>
        <p:grpSpPr>
          <a:xfrm>
            <a:off x="8267989" y="3937746"/>
            <a:ext cx="2299545" cy="1132970"/>
            <a:chOff x="1886222" y="3667025"/>
            <a:chExt cx="2299545" cy="1132970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5A23C36D-9582-7535-6DA9-52A983626F89}"/>
                </a:ext>
              </a:extLst>
            </p:cNvPr>
            <p:cNvSpPr/>
            <p:nvPr/>
          </p:nvSpPr>
          <p:spPr>
            <a:xfrm>
              <a:off x="2470519" y="3667025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FF635F9D-7001-833A-A931-C3AEB7D4DCB8}"/>
                </a:ext>
              </a:extLst>
            </p:cNvPr>
            <p:cNvSpPr txBox="1"/>
            <p:nvPr/>
          </p:nvSpPr>
          <p:spPr>
            <a:xfrm>
              <a:off x="1886222" y="4055689"/>
              <a:ext cx="2230947" cy="7443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38719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5F856CAE-1B9F-D5A8-D73C-3A50E3643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9" name="椭圆 48">
            <a:extLst>
              <a:ext uri="{FF2B5EF4-FFF2-40B4-BE49-F238E27FC236}">
                <a16:creationId xmlns:a16="http://schemas.microsoft.com/office/drawing/2014/main" id="{420452B7-EE2F-3C57-3B2B-3B70C02A9758}"/>
              </a:ext>
            </a:extLst>
          </p:cNvPr>
          <p:cNvSpPr/>
          <p:nvPr/>
        </p:nvSpPr>
        <p:spPr>
          <a:xfrm>
            <a:off x="9197996" y="4567166"/>
            <a:ext cx="3519576" cy="3519576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D70E42E-30E1-283C-B687-E94D3189AC48}"/>
              </a:ext>
            </a:extLst>
          </p:cNvPr>
          <p:cNvSpPr/>
          <p:nvPr/>
        </p:nvSpPr>
        <p:spPr>
          <a:xfrm>
            <a:off x="-1041860" y="-2782204"/>
            <a:ext cx="4612854" cy="4612854"/>
          </a:xfrm>
          <a:prstGeom prst="ellipse">
            <a:avLst/>
          </a:prstGeom>
          <a:solidFill>
            <a:srgbClr val="A3B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Rectangle: Rounded Corners 1">
            <a:extLst>
              <a:ext uri="{FF2B5EF4-FFF2-40B4-BE49-F238E27FC236}">
                <a16:creationId xmlns:a16="http://schemas.microsoft.com/office/drawing/2014/main" id="{DCD168FB-34EF-FF57-21A3-638253BC35CE}"/>
              </a:ext>
            </a:extLst>
          </p:cNvPr>
          <p:cNvSpPr/>
          <p:nvPr/>
        </p:nvSpPr>
        <p:spPr>
          <a:xfrm>
            <a:off x="365757" y="355600"/>
            <a:ext cx="11460486" cy="6146800"/>
          </a:xfrm>
          <a:prstGeom prst="roundRect">
            <a:avLst>
              <a:gd name="adj" fmla="val 0"/>
            </a:avLst>
          </a:prstGeom>
          <a:solidFill>
            <a:schemeClr val="bg1">
              <a:alpha val="71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91162226-70F7-3C65-9334-F2A6EE95A0CF}"/>
              </a:ext>
            </a:extLst>
          </p:cNvPr>
          <p:cNvSpPr/>
          <p:nvPr/>
        </p:nvSpPr>
        <p:spPr>
          <a:xfrm>
            <a:off x="5211996" y="1494965"/>
            <a:ext cx="1768008" cy="1768008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DEAEEA66-E870-86E5-3A1F-0E3914517CD7}"/>
              </a:ext>
            </a:extLst>
          </p:cNvPr>
          <p:cNvSpPr/>
          <p:nvPr/>
        </p:nvSpPr>
        <p:spPr>
          <a:xfrm>
            <a:off x="9411856" y="-1143989"/>
            <a:ext cx="1828800" cy="1828800"/>
          </a:xfrm>
          <a:prstGeom prst="ellipse">
            <a:avLst/>
          </a:prstGeom>
          <a:solidFill>
            <a:srgbClr val="998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609561FF-4C2C-E39A-EB4D-6023F509B214}"/>
              </a:ext>
            </a:extLst>
          </p:cNvPr>
          <p:cNvSpPr/>
          <p:nvPr/>
        </p:nvSpPr>
        <p:spPr>
          <a:xfrm>
            <a:off x="8083185" y="5404829"/>
            <a:ext cx="1807774" cy="1807774"/>
          </a:xfrm>
          <a:prstGeom prst="ellipse">
            <a:avLst/>
          </a:prstGeom>
          <a:solidFill>
            <a:srgbClr val="CF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3F0D33-60CB-E8D4-8596-710B9D3D6824}"/>
              </a:ext>
            </a:extLst>
          </p:cNvPr>
          <p:cNvGrpSpPr/>
          <p:nvPr/>
        </p:nvGrpSpPr>
        <p:grpSpPr>
          <a:xfrm>
            <a:off x="4947704" y="1539767"/>
            <a:ext cx="2344585" cy="1446550"/>
            <a:chOff x="4947704" y="1539767"/>
            <a:chExt cx="2344585" cy="1446550"/>
          </a:xfrm>
        </p:grpSpPr>
        <p:sp>
          <p:nvSpPr>
            <p:cNvPr id="4" name="TextBox 13"/>
            <p:cNvSpPr txBox="1"/>
            <p:nvPr/>
          </p:nvSpPr>
          <p:spPr>
            <a:xfrm>
              <a:off x="4947704" y="1539767"/>
              <a:ext cx="234458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8000" b="1" dirty="0">
                  <a:solidFill>
                    <a:schemeClr val="bg1"/>
                  </a:solidFill>
                  <a:latin typeface="Arial Rounded MT Bold" panose="020F0704030504030204" pitchFamily="34" charset="0"/>
                  <a:ea typeface="思源黑体 CN Heavy" panose="020B0A00000000000000" pitchFamily="34" charset="-122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716090" y="2678540"/>
              <a:ext cx="8008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椭圆 56">
            <a:extLst>
              <a:ext uri="{FF2B5EF4-FFF2-40B4-BE49-F238E27FC236}">
                <a16:creationId xmlns:a16="http://schemas.microsoft.com/office/drawing/2014/main" id="{BCFF634D-5947-B9D7-62C9-9694F2AFA948}"/>
              </a:ext>
            </a:extLst>
          </p:cNvPr>
          <p:cNvSpPr/>
          <p:nvPr/>
        </p:nvSpPr>
        <p:spPr>
          <a:xfrm>
            <a:off x="38246" y="1447859"/>
            <a:ext cx="1070109" cy="1070109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039B0EC2-33F7-1EF9-24E5-FE91347338A2}"/>
              </a:ext>
            </a:extLst>
          </p:cNvPr>
          <p:cNvSpPr/>
          <p:nvPr/>
        </p:nvSpPr>
        <p:spPr>
          <a:xfrm>
            <a:off x="8678590" y="4485895"/>
            <a:ext cx="693880" cy="693880"/>
          </a:xfrm>
          <a:prstGeom prst="ellipse">
            <a:avLst/>
          </a:prstGeom>
          <a:pattFill prst="wdDnDiag">
            <a:fgClr>
              <a:srgbClr val="A3BBA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B99570F-A71B-F549-DE4B-FEF6110FAABC}"/>
              </a:ext>
            </a:extLst>
          </p:cNvPr>
          <p:cNvSpPr/>
          <p:nvPr/>
        </p:nvSpPr>
        <p:spPr>
          <a:xfrm>
            <a:off x="8668999" y="106023"/>
            <a:ext cx="570455" cy="570455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617B5685-95D5-79E5-571E-989AB4C8CFC1}"/>
              </a:ext>
            </a:extLst>
          </p:cNvPr>
          <p:cNvGrpSpPr/>
          <p:nvPr/>
        </p:nvGrpSpPr>
        <p:grpSpPr>
          <a:xfrm>
            <a:off x="981566" y="4983319"/>
            <a:ext cx="1568804" cy="1245895"/>
            <a:chOff x="935247" y="4719920"/>
            <a:chExt cx="1702173" cy="1351813"/>
          </a:xfr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357266">
                  <a:alpha val="43000"/>
                </a:srgbClr>
              </a:gs>
            </a:gsLst>
            <a:lin ang="5400000" scaled="1"/>
            <a:tileRect/>
          </a:gradFill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544494-3079-BAF6-F872-D4D84761067F}"/>
                </a:ext>
              </a:extLst>
            </p:cNvPr>
            <p:cNvGrpSpPr/>
            <p:nvPr/>
          </p:nvGrpSpPr>
          <p:grpSpPr>
            <a:xfrm>
              <a:off x="935247" y="471992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04D740D-DE63-B85C-8112-DB3C77489408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39BBDB8D-2768-F3AF-3D1E-66DC8471FFF4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6C72AC99-CF13-B565-4626-7B8009023FC8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1CE18A1A-6025-E47B-76B1-C03A35C59119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0370CB93-7603-C23D-8AE2-70C00A9218E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97A920D-C425-7147-5821-E0C11DE72ED3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2296770-22C6-737A-3B4B-4C4CBFC78C9C}"/>
                </a:ext>
              </a:extLst>
            </p:cNvPr>
            <p:cNvGrpSpPr/>
            <p:nvPr/>
          </p:nvGrpSpPr>
          <p:grpSpPr>
            <a:xfrm>
              <a:off x="935247" y="501615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0D0B7F97-1B74-ECE8-C3AE-CDC912F8ACE9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5989349-5188-6131-D67E-9F47ADB9E76E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64963AF-533A-53ED-E6A5-C1055FDEEAA1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706EAEFA-682C-FC01-AF3E-F88E412E92A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41ACDE2-A56A-0A83-1F29-7253967CCA48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7FA4BF-2B4C-4736-3B62-B62D2744F4A7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D6D394E-001B-1478-3191-75BFA0D87780}"/>
                </a:ext>
              </a:extLst>
            </p:cNvPr>
            <p:cNvGrpSpPr/>
            <p:nvPr/>
          </p:nvGrpSpPr>
          <p:grpSpPr>
            <a:xfrm>
              <a:off x="935247" y="531239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12CD980-AA45-1BF7-FA9D-0A6A9CF2B7AC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91A6F1-78A7-EAB7-DD25-F8DB24459819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7A627711-A5A3-3CEA-6A54-408400053E29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B896F612-E9BB-C017-4324-332A115DB12B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D848915-5B7E-8F71-43C0-251739E720A2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137D0C9-7FFB-5552-8378-5540C2FB62D5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BA70DFB0-9094-FFA8-18EB-FD0335AFCD70}"/>
                </a:ext>
              </a:extLst>
            </p:cNvPr>
            <p:cNvGrpSpPr/>
            <p:nvPr/>
          </p:nvGrpSpPr>
          <p:grpSpPr>
            <a:xfrm>
              <a:off x="935247" y="5608625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9A918E7-44DB-EBD8-0A84-8086CDAC362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47BE449-A985-2171-F059-20AEF36F18AA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8A4FA60-0639-02FC-3FF9-DBB70673441A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4636930-DD42-99DF-A80A-477F4B45E238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D20AC2C-CEDB-AE3C-1972-E08CB9FB1066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E700237-CB24-1D4D-5772-9988B5DD3904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FB50B8B-F5F9-0A60-6075-032862AA5737}"/>
                </a:ext>
              </a:extLst>
            </p:cNvPr>
            <p:cNvGrpSpPr/>
            <p:nvPr/>
          </p:nvGrpSpPr>
          <p:grpSpPr>
            <a:xfrm>
              <a:off x="935247" y="5904860"/>
              <a:ext cx="1702173" cy="166873"/>
              <a:chOff x="678072" y="6041330"/>
              <a:chExt cx="1702173" cy="166873"/>
            </a:xfrm>
            <a:grpFill/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AD756AB-80D4-394C-DB1D-D1FAB33ABD6E}"/>
                  </a:ext>
                </a:extLst>
              </p:cNvPr>
              <p:cNvSpPr/>
              <p:nvPr/>
            </p:nvSpPr>
            <p:spPr>
              <a:xfrm>
                <a:off x="6780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B67555B-1CDB-8E03-2760-61793FB5DF28}"/>
                  </a:ext>
                </a:extLst>
              </p:cNvPr>
              <p:cNvSpPr/>
              <p:nvPr/>
            </p:nvSpPr>
            <p:spPr>
              <a:xfrm>
                <a:off x="98513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F3B752D-4451-019C-437F-78B49AA90582}"/>
                  </a:ext>
                </a:extLst>
              </p:cNvPr>
              <p:cNvSpPr/>
              <p:nvPr/>
            </p:nvSpPr>
            <p:spPr>
              <a:xfrm>
                <a:off x="129219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86BC1667-77F1-0F70-F26A-44660A957205}"/>
                  </a:ext>
                </a:extLst>
              </p:cNvPr>
              <p:cNvSpPr/>
              <p:nvPr/>
            </p:nvSpPr>
            <p:spPr>
              <a:xfrm>
                <a:off x="159925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63F27D8-51B3-6782-6DF9-98777AE39ED0}"/>
                  </a:ext>
                </a:extLst>
              </p:cNvPr>
              <p:cNvSpPr/>
              <p:nvPr/>
            </p:nvSpPr>
            <p:spPr>
              <a:xfrm>
                <a:off x="190631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3BE1872-F18D-B874-602F-FE484EF47819}"/>
                  </a:ext>
                </a:extLst>
              </p:cNvPr>
              <p:cNvSpPr/>
              <p:nvPr/>
            </p:nvSpPr>
            <p:spPr>
              <a:xfrm>
                <a:off x="2213372" y="6041330"/>
                <a:ext cx="166873" cy="16687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F0646F65-C568-57F3-B922-875C1F60A391}"/>
              </a:ext>
            </a:extLst>
          </p:cNvPr>
          <p:cNvSpPr/>
          <p:nvPr/>
        </p:nvSpPr>
        <p:spPr>
          <a:xfrm>
            <a:off x="-296367" y="5397841"/>
            <a:ext cx="1858226" cy="1858226"/>
          </a:xfrm>
          <a:prstGeom prst="ellipse">
            <a:avLst/>
          </a:prstGeom>
          <a:solidFill>
            <a:srgbClr val="357266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AB3BA9-61F8-E000-DBAC-927E346AB39E}"/>
              </a:ext>
            </a:extLst>
          </p:cNvPr>
          <p:cNvSpPr txBox="1"/>
          <p:nvPr/>
        </p:nvSpPr>
        <p:spPr>
          <a:xfrm>
            <a:off x="2676617" y="3306181"/>
            <a:ext cx="6879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单击此处添加标题文本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B8C1417C-DB30-E5CA-C790-3E1ABC952F8C}"/>
              </a:ext>
            </a:extLst>
          </p:cNvPr>
          <p:cNvSpPr txBox="1"/>
          <p:nvPr/>
        </p:nvSpPr>
        <p:spPr>
          <a:xfrm>
            <a:off x="3513410" y="3938276"/>
            <a:ext cx="5165180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D6A7EF22-B0EB-B918-9CEF-C37ACA9D8EDE}"/>
              </a:ext>
            </a:extLst>
          </p:cNvPr>
          <p:cNvSpPr/>
          <p:nvPr/>
        </p:nvSpPr>
        <p:spPr>
          <a:xfrm>
            <a:off x="4774477" y="2811249"/>
            <a:ext cx="416041" cy="416041"/>
          </a:xfrm>
          <a:prstGeom prst="ellipse">
            <a:avLst/>
          </a:prstGeom>
          <a:solidFill>
            <a:srgbClr val="998E76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1006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3">
            <a:extLst>
              <a:ext uri="{FF2B5EF4-FFF2-40B4-BE49-F238E27FC236}">
                <a16:creationId xmlns:a16="http://schemas.microsoft.com/office/drawing/2014/main" id="{8252EDC4-EEE7-77AE-C8DD-763CD8C1D3A7}"/>
              </a:ext>
            </a:extLst>
          </p:cNvPr>
          <p:cNvSpPr txBox="1"/>
          <p:nvPr/>
        </p:nvSpPr>
        <p:spPr>
          <a:xfrm>
            <a:off x="489103" y="486311"/>
            <a:ext cx="1135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800" b="1" dirty="0">
                <a:solidFill>
                  <a:srgbClr val="357266"/>
                </a:solidFill>
                <a:latin typeface="Arial Rounded MT Bold" panose="020F0704030504030204" pitchFamily="34" charset="0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493609E-9E0A-9900-71A9-EF0252123E43}"/>
              </a:ext>
            </a:extLst>
          </p:cNvPr>
          <p:cNvSpPr txBox="1"/>
          <p:nvPr/>
        </p:nvSpPr>
        <p:spPr>
          <a:xfrm>
            <a:off x="1726038" y="592770"/>
            <a:ext cx="43699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单击此处添加标题文本</a:t>
            </a:r>
          </a:p>
        </p:txBody>
      </p:sp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5EBA4FEC-F6B4-4549-8E7C-7958A9C50BA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11101" y="1666020"/>
            <a:ext cx="3346917" cy="1005057"/>
            <a:chOff x="4011101" y="1666020"/>
            <a:chExt cx="3346917" cy="1005057"/>
          </a:xfrm>
        </p:grpSpPr>
        <p:sp>
          <p:nvSpPr>
            <p:cNvPr id="5" name="Freeform: Shape 6">
              <a:extLst>
                <a:ext uri="{FF2B5EF4-FFF2-40B4-BE49-F238E27FC236}">
                  <a16:creationId xmlns:a16="http://schemas.microsoft.com/office/drawing/2014/main" id="{B9FC54BC-25E6-FFC0-28EA-5FFA961B8FD7}"/>
                </a:ext>
              </a:extLst>
            </p:cNvPr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" name="Freeform: Shape 8">
              <a:extLst>
                <a:ext uri="{FF2B5EF4-FFF2-40B4-BE49-F238E27FC236}">
                  <a16:creationId xmlns:a16="http://schemas.microsoft.com/office/drawing/2014/main" id="{59DD4165-2C01-2CD2-5096-687C5B15F573}"/>
                </a:ext>
              </a:extLst>
            </p:cNvPr>
            <p:cNvSpPr/>
            <p:nvPr/>
          </p:nvSpPr>
          <p:spPr>
            <a:xfrm rot="12018952" flipH="1">
              <a:off x="6207807" y="1983827"/>
              <a:ext cx="404376" cy="369442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千图PPT彼岸天：ID 8661124库_组合 27">
            <a:extLst>
              <a:ext uri="{FF2B5EF4-FFF2-40B4-BE49-F238E27FC236}">
                <a16:creationId xmlns:a16="http://schemas.microsoft.com/office/drawing/2014/main" id="{24542BB2-4C4F-A513-8175-C7018764440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033078" y="4687945"/>
            <a:ext cx="3346917" cy="1013589"/>
            <a:chOff x="5033078" y="4687945"/>
            <a:chExt cx="3346917" cy="1013589"/>
          </a:xfrm>
        </p:grpSpPr>
        <p:sp>
          <p:nvSpPr>
            <p:cNvPr id="11" name="Freeform: Shape 3">
              <a:extLst>
                <a:ext uri="{FF2B5EF4-FFF2-40B4-BE49-F238E27FC236}">
                  <a16:creationId xmlns:a16="http://schemas.microsoft.com/office/drawing/2014/main" id="{FBD8D91C-EA1A-E81D-0135-437841D8AB60}"/>
                </a:ext>
              </a:extLst>
            </p:cNvPr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id="{B0892B45-FB58-F289-C492-E3A515AE177B}"/>
                </a:ext>
              </a:extLst>
            </p:cNvPr>
            <p:cNvSpPr/>
            <p:nvPr/>
          </p:nvSpPr>
          <p:spPr bwMode="auto">
            <a:xfrm>
              <a:off x="5878447" y="4971143"/>
              <a:ext cx="447189" cy="44719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千图PPT彼岸天：ID 8661124库_组合 25">
            <a:extLst>
              <a:ext uri="{FF2B5EF4-FFF2-40B4-BE49-F238E27FC236}">
                <a16:creationId xmlns:a16="http://schemas.microsoft.com/office/drawing/2014/main" id="{179E6E3E-D22F-91CD-9BD3-CFD3CB7CD3B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33078" y="2668503"/>
            <a:ext cx="3346917" cy="1008397"/>
            <a:chOff x="5033078" y="2668503"/>
            <a:chExt cx="3346917" cy="1008397"/>
          </a:xfrm>
        </p:grpSpPr>
        <p:sp>
          <p:nvSpPr>
            <p:cNvPr id="17" name="Freeform: Shape 4">
              <a:extLst>
                <a:ext uri="{FF2B5EF4-FFF2-40B4-BE49-F238E27FC236}">
                  <a16:creationId xmlns:a16="http://schemas.microsoft.com/office/drawing/2014/main" id="{CE3B051F-E573-B373-707C-F97972F39B3F}"/>
                </a:ext>
              </a:extLst>
            </p:cNvPr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Freeform: Shape 31">
              <a:extLst>
                <a:ext uri="{FF2B5EF4-FFF2-40B4-BE49-F238E27FC236}">
                  <a16:creationId xmlns:a16="http://schemas.microsoft.com/office/drawing/2014/main" id="{2CDDA4D9-23B3-3B92-CC85-4588D5B356E7}"/>
                </a:ext>
              </a:extLst>
            </p:cNvPr>
            <p:cNvSpPr/>
            <p:nvPr/>
          </p:nvSpPr>
          <p:spPr bwMode="auto">
            <a:xfrm>
              <a:off x="5741147" y="2927899"/>
              <a:ext cx="450856" cy="489605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千图PPT彼岸天：ID 8661124库_组合 26">
            <a:extLst>
              <a:ext uri="{FF2B5EF4-FFF2-40B4-BE49-F238E27FC236}">
                <a16:creationId xmlns:a16="http://schemas.microsoft.com/office/drawing/2014/main" id="{7F2E1013-CFE3-B948-12CF-84B82B292A6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011608" y="3671252"/>
            <a:ext cx="3346917" cy="1016928"/>
            <a:chOff x="4011608" y="3671252"/>
            <a:chExt cx="3346917" cy="1016928"/>
          </a:xfrm>
        </p:grpSpPr>
        <p:sp>
          <p:nvSpPr>
            <p:cNvPr id="23" name="Freeform: Shape 5">
              <a:extLst>
                <a:ext uri="{FF2B5EF4-FFF2-40B4-BE49-F238E27FC236}">
                  <a16:creationId xmlns:a16="http://schemas.microsoft.com/office/drawing/2014/main" id="{9AC4465F-6835-34ED-BFCF-712D486781D3}"/>
                </a:ext>
              </a:extLst>
            </p:cNvPr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grpSp>
          <p:nvGrpSpPr>
            <p:cNvPr id="24" name="Group 12">
              <a:extLst>
                <a:ext uri="{FF2B5EF4-FFF2-40B4-BE49-F238E27FC236}">
                  <a16:creationId xmlns:a16="http://schemas.microsoft.com/office/drawing/2014/main" id="{E28A8B4B-9C53-2663-0B81-0E1BB34CD165}"/>
                </a:ext>
              </a:extLst>
            </p:cNvPr>
            <p:cNvGrpSpPr/>
            <p:nvPr/>
          </p:nvGrpSpPr>
          <p:grpSpPr>
            <a:xfrm>
              <a:off x="6175374" y="3977301"/>
              <a:ext cx="392765" cy="404828"/>
              <a:chOff x="6082534" y="4035518"/>
              <a:chExt cx="2225846" cy="2048400"/>
            </a:xfrm>
            <a:solidFill>
              <a:schemeClr val="bg1"/>
            </a:solidFill>
          </p:grpSpPr>
          <p:sp>
            <p:nvSpPr>
              <p:cNvPr id="28" name="Freeform: Shape 14">
                <a:extLst>
                  <a:ext uri="{FF2B5EF4-FFF2-40B4-BE49-F238E27FC236}">
                    <a16:creationId xmlns:a16="http://schemas.microsoft.com/office/drawing/2014/main" id="{28216682-7012-F52A-D5C9-6D5B852276CE}"/>
                  </a:ext>
                </a:extLst>
              </p:cNvPr>
              <p:cNvSpPr/>
              <p:nvPr/>
            </p:nvSpPr>
            <p:spPr>
              <a:xfrm>
                <a:off x="6082534" y="4035518"/>
                <a:ext cx="2225846" cy="1987364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Rectangle 15">
                <a:extLst>
                  <a:ext uri="{FF2B5EF4-FFF2-40B4-BE49-F238E27FC236}">
                    <a16:creationId xmlns:a16="http://schemas.microsoft.com/office/drawing/2014/main" id="{0AFCAD94-6A70-CA3D-87F2-B68EC9056916}"/>
                  </a:ext>
                </a:extLst>
              </p:cNvPr>
              <p:cNvSpPr/>
              <p:nvPr/>
            </p:nvSpPr>
            <p:spPr>
              <a:xfrm>
                <a:off x="6419878" y="5975062"/>
                <a:ext cx="1698170" cy="108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0BB5B62-B4EC-19D1-B22B-54CCA8710E09}"/>
              </a:ext>
            </a:extLst>
          </p:cNvPr>
          <p:cNvGrpSpPr/>
          <p:nvPr/>
        </p:nvGrpSpPr>
        <p:grpSpPr>
          <a:xfrm>
            <a:off x="7358018" y="1655148"/>
            <a:ext cx="2781174" cy="848002"/>
            <a:chOff x="8519722" y="2187483"/>
            <a:chExt cx="2781174" cy="84800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A15614B-836D-56E7-CDFB-814A8801A772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417FF8-444C-AA67-5311-C3DBB1B087BD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D749021-5295-24CD-7B4D-267C328066B4}"/>
              </a:ext>
            </a:extLst>
          </p:cNvPr>
          <p:cNvGrpSpPr/>
          <p:nvPr/>
        </p:nvGrpSpPr>
        <p:grpSpPr>
          <a:xfrm>
            <a:off x="7358018" y="3758421"/>
            <a:ext cx="2781174" cy="848002"/>
            <a:chOff x="8519722" y="2187483"/>
            <a:chExt cx="2781174" cy="84800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FE50A27-6E3D-E0B7-C61A-58E6B3F61B8D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C6348C-3D64-CA17-EBA3-7D43D194CB1E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D2F62E5-FB81-D102-8737-4EA5B74F6D20}"/>
              </a:ext>
            </a:extLst>
          </p:cNvPr>
          <p:cNvGrpSpPr/>
          <p:nvPr/>
        </p:nvGrpSpPr>
        <p:grpSpPr>
          <a:xfrm>
            <a:off x="2162568" y="2703882"/>
            <a:ext cx="2781174" cy="848002"/>
            <a:chOff x="8519722" y="2187483"/>
            <a:chExt cx="2781174" cy="848002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F95991D-C50B-FA73-5FBE-C90BA2C70A4C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12D4B89-9CC2-1F0B-0F98-E3B3B466134D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806470F-0649-09EB-B265-46E1C020E536}"/>
              </a:ext>
            </a:extLst>
          </p:cNvPr>
          <p:cNvGrpSpPr/>
          <p:nvPr/>
        </p:nvGrpSpPr>
        <p:grpSpPr>
          <a:xfrm>
            <a:off x="2162568" y="4853532"/>
            <a:ext cx="2781174" cy="848002"/>
            <a:chOff x="8519722" y="2187483"/>
            <a:chExt cx="2781174" cy="84800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8DCA257-5FED-CF5E-3404-58C6FA66B749}"/>
                </a:ext>
              </a:extLst>
            </p:cNvPr>
            <p:cNvSpPr/>
            <p:nvPr/>
          </p:nvSpPr>
          <p:spPr>
            <a:xfrm>
              <a:off x="8519722" y="2187483"/>
              <a:ext cx="1715248" cy="276183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8EFD734-6175-DE18-827D-C206AA7F3A87}"/>
                </a:ext>
              </a:extLst>
            </p:cNvPr>
            <p:cNvSpPr txBox="1"/>
            <p:nvPr/>
          </p:nvSpPr>
          <p:spPr>
            <a:xfrm>
              <a:off x="8618603" y="2512778"/>
              <a:ext cx="2682293" cy="522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22934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177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   www.51pptmoban.com">
  <a:themeElements>
    <a:clrScheme name="MC-欧美风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2509"/>
      </a:accent1>
      <a:accent2>
        <a:srgbClr val="65532F"/>
      </a:accent2>
      <a:accent3>
        <a:srgbClr val="A3BBAD"/>
      </a:accent3>
      <a:accent4>
        <a:srgbClr val="0E3B43"/>
      </a:accent4>
      <a:accent5>
        <a:srgbClr val="357266"/>
      </a:accent5>
      <a:accent6>
        <a:srgbClr val="CFDBD4"/>
      </a:accent6>
      <a:hlink>
        <a:srgbClr val="F84D4D"/>
      </a:hlink>
      <a:folHlink>
        <a:srgbClr val="BFBFBF"/>
      </a:folHlink>
    </a:clrScheme>
    <a:fontScheme name="m4egz4xv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C-欧美风主题色">
    <a:dk1>
      <a:srgbClr val="000000"/>
    </a:dk1>
    <a:lt1>
      <a:srgbClr val="FFFFFF"/>
    </a:lt1>
    <a:dk2>
      <a:srgbClr val="778495"/>
    </a:dk2>
    <a:lt2>
      <a:srgbClr val="F0F0F0"/>
    </a:lt2>
    <a:accent1>
      <a:srgbClr val="312509"/>
    </a:accent1>
    <a:accent2>
      <a:srgbClr val="65532F"/>
    </a:accent2>
    <a:accent3>
      <a:srgbClr val="A3BBAD"/>
    </a:accent3>
    <a:accent4>
      <a:srgbClr val="0E3B43"/>
    </a:accent4>
    <a:accent5>
      <a:srgbClr val="357266"/>
    </a:accent5>
    <a:accent6>
      <a:srgbClr val="CFDBD4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476</TotalTime>
  <Words>1920</Words>
  <Application>Microsoft Office PowerPoint</Application>
  <PresentationFormat>宽屏</PresentationFormat>
  <Paragraphs>279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思源黑体 CN Heavy</vt:lpstr>
      <vt:lpstr>Arial</vt:lpstr>
      <vt:lpstr>Arial Rounded MT Bold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典雅清新圆圈几何风论文答辩ppt模板</dc:title>
  <dc:creator>51PPT模板网</dc:creator>
  <cp:keywords>www.51pptmoban.com</cp:keywords>
  <dc:description>www.51pptmoban.com</dc:description>
  <cp:lastModifiedBy>Win user</cp:lastModifiedBy>
  <cp:revision>93</cp:revision>
  <dcterms:created xsi:type="dcterms:W3CDTF">2018-11-08T00:18:38Z</dcterms:created>
  <dcterms:modified xsi:type="dcterms:W3CDTF">2022-05-11T14:33:43Z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