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7" r:id="rId2"/>
    <p:sldId id="451" r:id="rId3"/>
    <p:sldId id="458" r:id="rId4"/>
    <p:sldId id="473" r:id="rId5"/>
    <p:sldId id="452" r:id="rId6"/>
    <p:sldId id="466" r:id="rId7"/>
    <p:sldId id="459" r:id="rId8"/>
    <p:sldId id="470" r:id="rId9"/>
    <p:sldId id="471" r:id="rId10"/>
    <p:sldId id="467" r:id="rId11"/>
    <p:sldId id="461" r:id="rId12"/>
    <p:sldId id="468" r:id="rId13"/>
    <p:sldId id="462" r:id="rId14"/>
    <p:sldId id="469" r:id="rId15"/>
    <p:sldId id="463" r:id="rId16"/>
    <p:sldId id="464" r:id="rId17"/>
    <p:sldId id="472" r:id="rId18"/>
    <p:sldId id="460" r:id="rId19"/>
    <p:sldId id="465" r:id="rId20"/>
    <p:sldId id="333" r:id="rId21"/>
    <p:sldId id="332" r:id="rId22"/>
    <p:sldId id="334" r:id="rId23"/>
    <p:sldId id="182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7"/>
            <p14:sldId id="451"/>
            <p14:sldId id="458"/>
            <p14:sldId id="473"/>
            <p14:sldId id="452"/>
            <p14:sldId id="466"/>
            <p14:sldId id="459"/>
            <p14:sldId id="470"/>
            <p14:sldId id="471"/>
            <p14:sldId id="467"/>
            <p14:sldId id="461"/>
            <p14:sldId id="468"/>
            <p14:sldId id="462"/>
            <p14:sldId id="469"/>
            <p14:sldId id="463"/>
            <p14:sldId id="464"/>
            <p14:sldId id="472"/>
            <p14:sldId id="460"/>
            <p14:sldId id="465"/>
          </p14:sldIdLst>
        </p14:section>
        <p14:section name="模板说明" id="{DBE2A207-6FC8-47D2-A47F-8A7924D8A782}">
          <p14:sldIdLst>
            <p14:sldId id="333"/>
            <p14:sldId id="332"/>
            <p14:sldId id="334"/>
            <p14:sldId id="18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6549"/>
    <a:srgbClr val="F8B3A4"/>
    <a:srgbClr val="003064"/>
    <a:srgbClr val="0046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4660"/>
  </p:normalViewPr>
  <p:slideViewPr>
    <p:cSldViewPr snapToGrid="0">
      <p:cViewPr varScale="1">
        <p:scale>
          <a:sx n="115" d="100"/>
          <a:sy n="115" d="100"/>
        </p:scale>
        <p:origin x="306" y="11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2022/5/11</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C94AEEF2-2A2E-41D8-A0DD-21AFF976EF25}" type="datetimeFigureOut">
              <a:rPr lang="zh-CN" altLang="en-US" smtClean="0"/>
              <a:t>2022/5/11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0C287F99-8A18-493C-A921-2C802C65DF3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C287F99-8A18-493C-A921-2C802C65DF31}"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7"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5033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7"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s://www.pptx.cn/"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s://www.pptx.cn/"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s://www.pptx.cn/"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s://www.pptx.cn/"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1.wdp"/><Relationship Id="rId7" Type="http://schemas.openxmlformats.org/officeDocument/2006/relationships/hyperlink" Target="https://www.pptx.cn/" TargetMode="External"/><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6.svg"/></Relationships>
</file>

<file path=ppt/slides/_rels/slide20.xml.rels><?xml version="1.0" encoding="UTF-8" standalone="yes"?>
<Relationships xmlns="http://schemas.openxmlformats.org/package/2006/relationships"><Relationship Id="rId8" Type="http://schemas.openxmlformats.org/officeDocument/2006/relationships/hyperlink" Target="https://www.pptxpro.cn/" TargetMode="External"/><Relationship Id="rId3" Type="http://schemas.openxmlformats.org/officeDocument/2006/relationships/hyperlink" Target="https://www.pptx.cn/" TargetMode="External"/><Relationship Id="rId7"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6.sv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7.jpg"/><Relationship Id="rId3" Type="http://schemas.openxmlformats.org/officeDocument/2006/relationships/image" Target="../media/image24.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6.svg"/><Relationship Id="rId5" Type="http://schemas.openxmlformats.org/officeDocument/2006/relationships/hyperlink" Target="https://www.pptx.cn/" TargetMode="External"/><Relationship Id="rId15" Type="http://schemas.openxmlformats.org/officeDocument/2006/relationships/image" Target="../media/image29.svg"/><Relationship Id="rId10" Type="http://schemas.openxmlformats.org/officeDocument/2006/relationships/image" Target="../media/image5.png"/><Relationship Id="rId4" Type="http://schemas.microsoft.com/office/2007/relationships/hdphoto" Target="../media/hdphoto2.wdp"/><Relationship Id="rId9" Type="http://schemas.openxmlformats.org/officeDocument/2006/relationships/hyperlink" Target="https://doc.paperpass.com/" TargetMode="External"/><Relationship Id="rId14" Type="http://schemas.openxmlformats.org/officeDocument/2006/relationships/image" Target="../media/image28.png"/></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31.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30.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2.wdp"/><Relationship Id="rId11" Type="http://schemas.openxmlformats.org/officeDocument/2006/relationships/image" Target="../media/image29.svg"/><Relationship Id="rId5" Type="http://schemas.openxmlformats.org/officeDocument/2006/relationships/image" Target="../media/image24.png"/><Relationship Id="rId10" Type="http://schemas.openxmlformats.org/officeDocument/2006/relationships/image" Target="../media/image28.png"/><Relationship Id="rId4" Type="http://schemas.openxmlformats.org/officeDocument/2006/relationships/image" Target="../media/image21.jpeg"/><Relationship Id="rId9" Type="http://schemas.openxmlformats.org/officeDocument/2006/relationships/image" Target="../media/image6.svg"/><Relationship Id="rId1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s://www.pptx.cn/"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s://www.pptx.cn/" TargetMode="External"/><Relationship Id="rId5" Type="http://schemas.openxmlformats.org/officeDocument/2006/relationships/image" Target="../media/image4.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T世界-1" descr="穿白色衣服的人&#10;&#10;描述已自动生成"/>
          <p:cNvPicPr>
            <a:picLocks noChangeAspect="1"/>
          </p:cNvPicPr>
          <p:nvPr/>
        </p:nvPicPr>
        <p:blipFill rotWithShape="1">
          <a:blip r:embed="rId2" cstate="screen"/>
          <a:srcRect/>
          <a:stretch>
            <a:fillRect/>
          </a:stretch>
        </p:blipFill>
        <p:spPr>
          <a:xfrm>
            <a:off x="5083683" y="0"/>
            <a:ext cx="7108317" cy="6858000"/>
          </a:xfrm>
          <a:custGeom>
            <a:avLst/>
            <a:gdLst>
              <a:gd name="connsiteX0" fmla="*/ 0 w 7108317"/>
              <a:gd name="connsiteY0" fmla="*/ 0 h 6858000"/>
              <a:gd name="connsiteX1" fmla="*/ 7108317 w 7108317"/>
              <a:gd name="connsiteY1" fmla="*/ 0 h 6858000"/>
              <a:gd name="connsiteX2" fmla="*/ 7108317 w 7108317"/>
              <a:gd name="connsiteY2" fmla="*/ 6858000 h 6858000"/>
              <a:gd name="connsiteX3" fmla="*/ 0 w 710831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08317" h="6858000">
                <a:moveTo>
                  <a:pt x="0" y="0"/>
                </a:moveTo>
                <a:lnTo>
                  <a:pt x="7108317" y="0"/>
                </a:lnTo>
                <a:lnTo>
                  <a:pt x="7108317" y="6858000"/>
                </a:lnTo>
                <a:lnTo>
                  <a:pt x="0" y="6858000"/>
                </a:lnTo>
                <a:close/>
              </a:path>
            </a:pathLst>
          </a:custGeom>
        </p:spPr>
      </p:pic>
      <p:sp>
        <p:nvSpPr>
          <p:cNvPr id="18" name="PPT世界-2"/>
          <p:cNvSpPr/>
          <p:nvPr/>
        </p:nvSpPr>
        <p:spPr>
          <a:xfrm flipH="1">
            <a:off x="906833" y="857"/>
            <a:ext cx="6018426" cy="6857143"/>
          </a:xfrm>
          <a:custGeom>
            <a:avLst/>
            <a:gdLst>
              <a:gd name="connsiteX0" fmla="*/ 1086065 w 6018426"/>
              <a:gd name="connsiteY0" fmla="*/ 0 h 6857143"/>
              <a:gd name="connsiteX1" fmla="*/ 6018426 w 6018426"/>
              <a:gd name="connsiteY1" fmla="*/ 0 h 6857143"/>
              <a:gd name="connsiteX2" fmla="*/ 6018426 w 6018426"/>
              <a:gd name="connsiteY2" fmla="*/ 6857143 h 6857143"/>
              <a:gd name="connsiteX3" fmla="*/ 0 w 6018426"/>
              <a:gd name="connsiteY3" fmla="*/ 6857143 h 6857143"/>
            </a:gdLst>
            <a:ahLst/>
            <a:cxnLst>
              <a:cxn ang="0">
                <a:pos x="connsiteX0" y="connsiteY0"/>
              </a:cxn>
              <a:cxn ang="0">
                <a:pos x="connsiteX1" y="connsiteY1"/>
              </a:cxn>
              <a:cxn ang="0">
                <a:pos x="connsiteX2" y="connsiteY2"/>
              </a:cxn>
              <a:cxn ang="0">
                <a:pos x="connsiteX3" y="connsiteY3"/>
              </a:cxn>
            </a:cxnLst>
            <a:rect l="l" t="t" r="r" b="b"/>
            <a:pathLst>
              <a:path w="6018426" h="6857143">
                <a:moveTo>
                  <a:pt x="1086065" y="0"/>
                </a:moveTo>
                <a:lnTo>
                  <a:pt x="6018426" y="0"/>
                </a:lnTo>
                <a:lnTo>
                  <a:pt x="6018426" y="6857143"/>
                </a:lnTo>
                <a:lnTo>
                  <a:pt x="0" y="68571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0" name="PPT世界-3"/>
          <p:cNvSpPr/>
          <p:nvPr/>
        </p:nvSpPr>
        <p:spPr>
          <a:xfrm flipH="1">
            <a:off x="0" y="-1"/>
            <a:ext cx="6812773" cy="6858000"/>
          </a:xfrm>
          <a:custGeom>
            <a:avLst/>
            <a:gdLst>
              <a:gd name="connsiteX0" fmla="*/ 6640804 w 6640804"/>
              <a:gd name="connsiteY0" fmla="*/ 0 h 6858000"/>
              <a:gd name="connsiteX1" fmla="*/ 6018426 w 6640804"/>
              <a:gd name="connsiteY1" fmla="*/ 0 h 6858000"/>
              <a:gd name="connsiteX2" fmla="*/ 5569718 w 6640804"/>
              <a:gd name="connsiteY2" fmla="*/ 0 h 6858000"/>
              <a:gd name="connsiteX3" fmla="*/ 1086065 w 6640804"/>
              <a:gd name="connsiteY3" fmla="*/ 0 h 6858000"/>
              <a:gd name="connsiteX4" fmla="*/ 0 w 6640804"/>
              <a:gd name="connsiteY4" fmla="*/ 6857143 h 6858000"/>
              <a:gd name="connsiteX5" fmla="*/ 5569718 w 6640804"/>
              <a:gd name="connsiteY5" fmla="*/ 6857143 h 6858000"/>
              <a:gd name="connsiteX6" fmla="*/ 5569718 w 6640804"/>
              <a:gd name="connsiteY6" fmla="*/ 6858000 h 6858000"/>
              <a:gd name="connsiteX7" fmla="*/ 6640804 w 664080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40804" h="6858000">
                <a:moveTo>
                  <a:pt x="6640804" y="0"/>
                </a:moveTo>
                <a:lnTo>
                  <a:pt x="6018426" y="0"/>
                </a:lnTo>
                <a:lnTo>
                  <a:pt x="5569718" y="0"/>
                </a:lnTo>
                <a:lnTo>
                  <a:pt x="1086065" y="0"/>
                </a:lnTo>
                <a:lnTo>
                  <a:pt x="0" y="6857143"/>
                </a:lnTo>
                <a:lnTo>
                  <a:pt x="5569718" y="6857143"/>
                </a:lnTo>
                <a:lnTo>
                  <a:pt x="5569718" y="6858000"/>
                </a:lnTo>
                <a:lnTo>
                  <a:pt x="6640804" y="6858000"/>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5" name="PPT世界-4"/>
          <p:cNvSpPr/>
          <p:nvPr/>
        </p:nvSpPr>
        <p:spPr>
          <a:xfrm>
            <a:off x="5298505" y="806266"/>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3"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5"/>
          <p:cNvSpPr/>
          <p:nvPr/>
        </p:nvSpPr>
        <p:spPr>
          <a:xfrm>
            <a:off x="5578724" y="2772718"/>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4"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2" name="PPT世界-6"/>
          <p:cNvSpPr/>
          <p:nvPr/>
        </p:nvSpPr>
        <p:spPr>
          <a:xfrm>
            <a:off x="5858943" y="4739170"/>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5" cstate="screen"/>
            <a:stretch>
              <a:fillRect r="3539"/>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7"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10"/>
          <p:cNvSpPr/>
          <p:nvPr/>
        </p:nvSpPr>
        <p:spPr>
          <a:xfrm>
            <a:off x="1028817" y="4777091"/>
            <a:ext cx="1587072" cy="389513"/>
          </a:xfrm>
          <a:prstGeom prst="roundRect">
            <a:avLst>
              <a:gd name="adj" fmla="val 50000"/>
            </a:avLst>
          </a:prstGeom>
          <a:solidFill>
            <a:schemeClr val="bg1"/>
          </a:solidFill>
          <a:ln>
            <a:noFill/>
          </a:ln>
        </p:spPr>
        <p:txBody>
          <a:bodyPr wrap="square">
            <a:noAutofit/>
          </a:bodyPr>
          <a:lstStyle/>
          <a:p>
            <a:pPr algn="ctr"/>
            <a:r>
              <a:rPr lang="zh-CN" altLang="en-US" sz="1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6">
                  <a:extLst>
                    <a:ext uri="{A12FA001-AC4F-418D-AE19-62706E023703}">
                      <ahyp:hlinkClr xmlns:ahyp="http://schemas.microsoft.com/office/drawing/2018/hyperlinkcolor" val="tx"/>
                    </a:ext>
                  </a:extLst>
                </a:hlinkClick>
              </a:rPr>
              <a:t>授课人：</a:t>
            </a:r>
            <a:r>
              <a:rPr lang="en-US" altLang="zh-CN" sz="1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6">
                  <a:extLst>
                    <a:ext uri="{A12FA001-AC4F-418D-AE19-62706E023703}">
                      <ahyp:hlinkClr xmlns:ahyp="http://schemas.microsoft.com/office/drawing/2018/hyperlinkcolor" val="tx"/>
                    </a:ext>
                  </a:extLst>
                </a:hlinkClick>
              </a:rPr>
              <a:t>PPT</a:t>
            </a:r>
            <a:r>
              <a:rPr lang="zh-CN" altLang="en-US" sz="1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6">
                  <a:extLst>
                    <a:ext uri="{A12FA001-AC4F-418D-AE19-62706E023703}">
                      <ahyp:hlinkClr xmlns:ahyp="http://schemas.microsoft.com/office/drawing/2018/hyperlinkcolor" val="tx"/>
                    </a:ext>
                  </a:extLst>
                </a:hlinkClick>
              </a:rPr>
              <a:t>世界</a:t>
            </a:r>
            <a:endParaRPr lang="zh-CN" altLang="en-US" sz="1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11"/>
          <p:cNvSpPr/>
          <p:nvPr/>
        </p:nvSpPr>
        <p:spPr>
          <a:xfrm>
            <a:off x="2783622" y="4777091"/>
            <a:ext cx="1502534" cy="389513"/>
          </a:xfrm>
          <a:prstGeom prst="roundRect">
            <a:avLst>
              <a:gd name="adj" fmla="val 50000"/>
            </a:avLst>
          </a:prstGeom>
          <a:solidFill>
            <a:schemeClr val="bg1"/>
          </a:solidFill>
          <a:ln>
            <a:noFill/>
          </a:ln>
        </p:spPr>
        <p:txBody>
          <a:bodyPr wrap="square">
            <a:noAutofit/>
          </a:bodyPr>
          <a:lstStyle/>
          <a:p>
            <a:pPr algn="ctr"/>
            <a:r>
              <a:rPr lang="en-US" altLang="zh-CN" sz="1200" dirty="0">
                <a:gradFill>
                  <a:gsLst>
                    <a:gs pos="0">
                      <a:schemeClr val="accent1"/>
                    </a:gs>
                    <a:gs pos="100000">
                      <a:schemeClr val="accent2"/>
                    </a:gs>
                  </a:gsLst>
                  <a:lin ang="27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20XX.XX.XX</a:t>
            </a:r>
            <a:endParaRPr lang="zh-CN" altLang="en-US" sz="1200" dirty="0">
              <a:gradFill>
                <a:gsLst>
                  <a:gs pos="0">
                    <a:schemeClr val="accent1"/>
                  </a:gs>
                  <a:gs pos="100000">
                    <a:schemeClr val="accent2"/>
                  </a:gs>
                </a:gsLst>
                <a:lin ang="27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6" name="PPT世界-12"/>
          <p:cNvGrpSpPr/>
          <p:nvPr/>
        </p:nvGrpSpPr>
        <p:grpSpPr>
          <a:xfrm>
            <a:off x="441732" y="1596050"/>
            <a:ext cx="4995945" cy="2805075"/>
            <a:chOff x="441732" y="1596050"/>
            <a:chExt cx="4995945" cy="2805075"/>
          </a:xfrm>
        </p:grpSpPr>
        <p:sp>
          <p:nvSpPr>
            <p:cNvPr id="20" name="PPT世界-12-1"/>
            <p:cNvSpPr/>
            <p:nvPr/>
          </p:nvSpPr>
          <p:spPr>
            <a:xfrm>
              <a:off x="816013" y="2132826"/>
              <a:ext cx="4621664" cy="923330"/>
            </a:xfrm>
            <a:prstGeom prst="rect">
              <a:avLst/>
            </a:prstGeom>
          </p:spPr>
          <p:txBody>
            <a:bodyPr wrap="square">
              <a:noAutofit/>
            </a:bodyPr>
            <a:lstStyle/>
            <a:p>
              <a:r>
                <a:rPr lang="zh-CN" altLang="en-US" sz="5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关注身体健康</a:t>
              </a:r>
            </a:p>
          </p:txBody>
        </p:sp>
        <p:grpSp>
          <p:nvGrpSpPr>
            <p:cNvPr id="21" name="组合 20"/>
            <p:cNvGrpSpPr/>
            <p:nvPr/>
          </p:nvGrpSpPr>
          <p:grpSpPr>
            <a:xfrm>
              <a:off x="4912518" y="3212700"/>
              <a:ext cx="270810" cy="575773"/>
              <a:chOff x="4224606" y="1592309"/>
              <a:chExt cx="385494" cy="819604"/>
            </a:xfrm>
            <a:effectLst/>
          </p:grpSpPr>
          <p:cxnSp>
            <p:nvCxnSpPr>
              <p:cNvPr id="25" name="PPT世界-12-2"/>
              <p:cNvCxnSpPr/>
              <p:nvPr/>
            </p:nvCxnSpPr>
            <p:spPr>
              <a:xfrm flipH="1">
                <a:off x="4224606" y="1592309"/>
                <a:ext cx="385494" cy="8196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PPT世界-12-3"/>
              <p:cNvCxnSpPr/>
              <p:nvPr/>
            </p:nvCxnSpPr>
            <p:spPr>
              <a:xfrm flipH="1">
                <a:off x="4417353" y="1946228"/>
                <a:ext cx="192747" cy="4098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flipH="1" flipV="1">
              <a:off x="554934" y="2190533"/>
              <a:ext cx="270810" cy="575773"/>
              <a:chOff x="4224606" y="1592309"/>
              <a:chExt cx="385494" cy="819604"/>
            </a:xfrm>
            <a:effectLst/>
          </p:grpSpPr>
          <p:cxnSp>
            <p:nvCxnSpPr>
              <p:cNvPr id="23" name="PPT世界-12-4"/>
              <p:cNvCxnSpPr/>
              <p:nvPr/>
            </p:nvCxnSpPr>
            <p:spPr>
              <a:xfrm flipH="1">
                <a:off x="4224606" y="1592309"/>
                <a:ext cx="385494" cy="8196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PPT世界-12-5"/>
              <p:cNvCxnSpPr/>
              <p:nvPr/>
            </p:nvCxnSpPr>
            <p:spPr>
              <a:xfrm flipH="1">
                <a:off x="4417353" y="1946228"/>
                <a:ext cx="192747" cy="4098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 name="PPT世界-12-6"/>
            <p:cNvSpPr/>
            <p:nvPr/>
          </p:nvSpPr>
          <p:spPr>
            <a:xfrm>
              <a:off x="809688" y="1778456"/>
              <a:ext cx="4337076" cy="338554"/>
            </a:xfrm>
            <a:prstGeom prst="rect">
              <a:avLst/>
            </a:prstGeom>
          </p:spPr>
          <p:txBody>
            <a:bodyPr wrap="square">
              <a:noAutofit/>
            </a:bodyPr>
            <a:lstStyle/>
            <a:p>
              <a:pPr algn="dist"/>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交通安全知识普及教育周会（内容完整）</a:t>
              </a:r>
            </a:p>
          </p:txBody>
        </p:sp>
        <p:sp>
          <p:nvSpPr>
            <p:cNvPr id="34" name="PPT世界-12-7"/>
            <p:cNvSpPr/>
            <p:nvPr/>
          </p:nvSpPr>
          <p:spPr>
            <a:xfrm>
              <a:off x="441732" y="3986778"/>
              <a:ext cx="4705032" cy="276999"/>
            </a:xfrm>
            <a:prstGeom prst="rect">
              <a:avLst/>
            </a:prstGeom>
          </p:spPr>
          <p:txBody>
            <a:bodyPr wrap="square">
              <a:noAutofit/>
            </a:bodyPr>
            <a:lstStyle/>
            <a:p>
              <a:pPr algn="ctr"/>
              <a:r>
                <a:rPr lang="en-US"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POPULARIZATION EDUCATION OF TRAFFIC SAFETY KNOWLEDGE</a:t>
              </a:r>
              <a:endParaRPr lang="zh-CN" altLang="en-US"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5" name="PPT世界-12-8"/>
            <p:cNvSpPr/>
            <p:nvPr/>
          </p:nvSpPr>
          <p:spPr>
            <a:xfrm>
              <a:off x="487000" y="3001130"/>
              <a:ext cx="4621664" cy="923330"/>
            </a:xfrm>
            <a:prstGeom prst="rect">
              <a:avLst/>
            </a:prstGeom>
          </p:spPr>
          <p:txBody>
            <a:bodyPr wrap="square">
              <a:noAutofit/>
            </a:bodyPr>
            <a:lstStyle/>
            <a:p>
              <a:r>
                <a:rPr lang="zh-CN" altLang="en-US" sz="5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保护生命安全</a:t>
              </a:r>
            </a:p>
          </p:txBody>
        </p:sp>
        <p:cxnSp>
          <p:nvCxnSpPr>
            <p:cNvPr id="37" name="PPT世界-12-9"/>
            <p:cNvCxnSpPr/>
            <p:nvPr/>
          </p:nvCxnSpPr>
          <p:spPr>
            <a:xfrm>
              <a:off x="567633" y="1596050"/>
              <a:ext cx="45287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PPT世界-12-10"/>
            <p:cNvCxnSpPr/>
            <p:nvPr/>
          </p:nvCxnSpPr>
          <p:spPr>
            <a:xfrm>
              <a:off x="554933" y="4401125"/>
              <a:ext cx="45287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7" name="PPT世界-13"/>
          <p:cNvSpPr/>
          <p:nvPr/>
        </p:nvSpPr>
        <p:spPr>
          <a:xfrm>
            <a:off x="414098"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8" name="PPT世界-14"/>
          <p:cNvSpPr/>
          <p:nvPr/>
        </p:nvSpPr>
        <p:spPr>
          <a:xfrm>
            <a:off x="490789" y="6230301"/>
            <a:ext cx="128287" cy="171037"/>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gradFill>
            <a:gsLst>
              <a:gs pos="0">
                <a:srgbClr val="004691"/>
              </a:gs>
              <a:gs pos="100000">
                <a:srgbClr val="00306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59" name="PPT世界-15"/>
          <p:cNvSpPr/>
          <p:nvPr/>
        </p:nvSpPr>
        <p:spPr>
          <a:xfrm>
            <a:off x="829188"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0" name="PPT世界-16"/>
          <p:cNvSpPr/>
          <p:nvPr/>
        </p:nvSpPr>
        <p:spPr>
          <a:xfrm>
            <a:off x="884495" y="6230399"/>
            <a:ext cx="171039" cy="17084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gradFill>
            <a:gsLst>
              <a:gs pos="0">
                <a:srgbClr val="004691"/>
              </a:gs>
              <a:gs pos="100000">
                <a:srgbClr val="00306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61" name="PPT世界-17"/>
          <p:cNvSpPr/>
          <p:nvPr/>
        </p:nvSpPr>
        <p:spPr>
          <a:xfrm>
            <a:off x="1244281"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2" name="PPT世界-18"/>
          <p:cNvSpPr/>
          <p:nvPr/>
        </p:nvSpPr>
        <p:spPr>
          <a:xfrm>
            <a:off x="1299597" y="6245304"/>
            <a:ext cx="171039" cy="141032"/>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gradFill>
            <a:gsLst>
              <a:gs pos="0">
                <a:srgbClr val="004691"/>
              </a:gs>
              <a:gs pos="100000">
                <a:srgbClr val="00306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63" name="PPT世界-19"/>
          <p:cNvSpPr/>
          <p:nvPr/>
        </p:nvSpPr>
        <p:spPr>
          <a:xfrm>
            <a:off x="1659370"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4" name="PPT世界-20"/>
          <p:cNvSpPr/>
          <p:nvPr/>
        </p:nvSpPr>
        <p:spPr>
          <a:xfrm>
            <a:off x="1732801" y="6230301"/>
            <a:ext cx="134807" cy="171037"/>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gradFill>
            <a:gsLst>
              <a:gs pos="0">
                <a:srgbClr val="004691"/>
              </a:gs>
              <a:gs pos="100000">
                <a:srgbClr val="00306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6" name="图形 35">
            <a:hlinkClick r:id="rId6"/>
            <a:extLst>
              <a:ext uri="{FF2B5EF4-FFF2-40B4-BE49-F238E27FC236}">
                <a16:creationId xmlns:a16="http://schemas.microsoft.com/office/drawing/2014/main" id="{37F498AA-F80D-4ABC-B95D-4919213F247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4932" y="441431"/>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anim calcmode="lin" valueType="num">
                                      <p:cBhvr>
                                        <p:cTn id="14" dur="500" fill="hold"/>
                                        <p:tgtEl>
                                          <p:spTgt spid="29"/>
                                        </p:tgtEl>
                                        <p:attrNameLst>
                                          <p:attrName>ppt_x</p:attrName>
                                        </p:attrNameLst>
                                      </p:cBhvr>
                                      <p:tavLst>
                                        <p:tav tm="0">
                                          <p:val>
                                            <p:strVal val="#ppt_x"/>
                                          </p:val>
                                        </p:tav>
                                        <p:tav tm="100000">
                                          <p:val>
                                            <p:strVal val="#ppt_x"/>
                                          </p:val>
                                        </p:tav>
                                      </p:tavLst>
                                    </p:anim>
                                    <p:anim calcmode="lin" valueType="num">
                                      <p:cBhvr>
                                        <p:cTn id="15" dur="5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500"/>
                                        <p:tgtEl>
                                          <p:spTgt spid="56"/>
                                        </p:tgtEl>
                                      </p:cBhvr>
                                    </p:animEffect>
                                    <p:anim calcmode="lin" valueType="num">
                                      <p:cBhvr>
                                        <p:cTn id="20" dur="500" fill="hold"/>
                                        <p:tgtEl>
                                          <p:spTgt spid="56"/>
                                        </p:tgtEl>
                                        <p:attrNameLst>
                                          <p:attrName>ppt_x</p:attrName>
                                        </p:attrNameLst>
                                      </p:cBhvr>
                                      <p:tavLst>
                                        <p:tav tm="0">
                                          <p:val>
                                            <p:strVal val="#ppt_x"/>
                                          </p:val>
                                        </p:tav>
                                        <p:tav tm="100000">
                                          <p:val>
                                            <p:strVal val="#ppt_x"/>
                                          </p:val>
                                        </p:tav>
                                      </p:tavLst>
                                    </p:anim>
                                    <p:anim calcmode="lin" valueType="num">
                                      <p:cBhvr>
                                        <p:cTn id="2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3" name="PPT世界-2"/>
          <p:cNvSpPr/>
          <p:nvPr/>
        </p:nvSpPr>
        <p:spPr>
          <a:xfrm>
            <a:off x="2371242" y="1909214"/>
            <a:ext cx="7447821" cy="7447818"/>
          </a:xfrm>
          <a:prstGeom prst="arc">
            <a:avLst>
              <a:gd name="adj1" fmla="val 9985777"/>
              <a:gd name="adj2" fmla="val 10539376"/>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3"/>
          <p:cNvSpPr/>
          <p:nvPr/>
        </p:nvSpPr>
        <p:spPr>
          <a:xfrm>
            <a:off x="2371242" y="1889341"/>
            <a:ext cx="7447821" cy="7447818"/>
          </a:xfrm>
          <a:prstGeom prst="arc">
            <a:avLst>
              <a:gd name="adj1" fmla="val 12135143"/>
              <a:gd name="adj2" fmla="val 12508085"/>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4"/>
          <p:cNvSpPr/>
          <p:nvPr/>
        </p:nvSpPr>
        <p:spPr>
          <a:xfrm>
            <a:off x="2371242" y="1909214"/>
            <a:ext cx="7447821" cy="7447818"/>
          </a:xfrm>
          <a:prstGeom prst="arc">
            <a:avLst>
              <a:gd name="adj1" fmla="val 14615549"/>
              <a:gd name="adj2" fmla="val 15273554"/>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5"/>
          <p:cNvSpPr/>
          <p:nvPr/>
        </p:nvSpPr>
        <p:spPr>
          <a:xfrm>
            <a:off x="2371242" y="1914295"/>
            <a:ext cx="7447821" cy="7447818"/>
          </a:xfrm>
          <a:prstGeom prst="arc">
            <a:avLst>
              <a:gd name="adj1" fmla="val 19845728"/>
              <a:gd name="adj2" fmla="val 20296866"/>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6"/>
          <p:cNvSpPr/>
          <p:nvPr/>
        </p:nvSpPr>
        <p:spPr>
          <a:xfrm>
            <a:off x="2371242" y="1909214"/>
            <a:ext cx="7447821" cy="7447818"/>
          </a:xfrm>
          <a:prstGeom prst="arc">
            <a:avLst>
              <a:gd name="adj1" fmla="val 317036"/>
              <a:gd name="adj2" fmla="val 906158"/>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7"/>
          <p:cNvSpPr/>
          <p:nvPr/>
        </p:nvSpPr>
        <p:spPr>
          <a:xfrm>
            <a:off x="2371242" y="1889341"/>
            <a:ext cx="7447821" cy="7447818"/>
          </a:xfrm>
          <a:prstGeom prst="arc">
            <a:avLst>
              <a:gd name="adj1" fmla="val 17032301"/>
              <a:gd name="adj2" fmla="val 17846834"/>
            </a:avLst>
          </a:prstGeom>
          <a:noFill/>
          <a:ln>
            <a:solidFill>
              <a:schemeClr val="accent1">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8"/>
          <p:cNvSpPr/>
          <p:nvPr/>
        </p:nvSpPr>
        <p:spPr>
          <a:xfrm>
            <a:off x="3873618" y="3559930"/>
            <a:ext cx="4443068" cy="3298070"/>
          </a:xfrm>
          <a:custGeom>
            <a:avLst/>
            <a:gdLst>
              <a:gd name="connsiteX0" fmla="*/ 2221534 w 4443068"/>
              <a:gd name="connsiteY0" fmla="*/ 0 h 3298070"/>
              <a:gd name="connsiteX1" fmla="*/ 4443068 w 4443068"/>
              <a:gd name="connsiteY1" fmla="*/ 2221533 h 3298070"/>
              <a:gd name="connsiteX2" fmla="*/ 4174941 w 4443068"/>
              <a:gd name="connsiteY2" fmla="*/ 3280448 h 3298070"/>
              <a:gd name="connsiteX3" fmla="*/ 4164235 w 4443068"/>
              <a:gd name="connsiteY3" fmla="*/ 3298070 h 3298070"/>
              <a:gd name="connsiteX4" fmla="*/ 278833 w 4443068"/>
              <a:gd name="connsiteY4" fmla="*/ 3298070 h 3298070"/>
              <a:gd name="connsiteX5" fmla="*/ 268128 w 4443068"/>
              <a:gd name="connsiteY5" fmla="*/ 3280448 h 3298070"/>
              <a:gd name="connsiteX6" fmla="*/ 0 w 4443068"/>
              <a:gd name="connsiteY6" fmla="*/ 2221533 h 3298070"/>
              <a:gd name="connsiteX7" fmla="*/ 2221534 w 4443068"/>
              <a:gd name="connsiteY7" fmla="*/ 0 h 329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3068" h="3298070">
                <a:moveTo>
                  <a:pt x="2221534" y="0"/>
                </a:moveTo>
                <a:cubicBezTo>
                  <a:pt x="3448453" y="0"/>
                  <a:pt x="4443068" y="994614"/>
                  <a:pt x="4443068" y="2221533"/>
                </a:cubicBezTo>
                <a:cubicBezTo>
                  <a:pt x="4443068" y="2604945"/>
                  <a:pt x="4345938" y="2965672"/>
                  <a:pt x="4174941" y="3280448"/>
                </a:cubicBezTo>
                <a:lnTo>
                  <a:pt x="4164235" y="3298070"/>
                </a:lnTo>
                <a:lnTo>
                  <a:pt x="278833" y="3298070"/>
                </a:lnTo>
                <a:lnTo>
                  <a:pt x="268128" y="3280448"/>
                </a:lnTo>
                <a:cubicBezTo>
                  <a:pt x="97131" y="2965672"/>
                  <a:pt x="0" y="2604945"/>
                  <a:pt x="0" y="2221533"/>
                </a:cubicBezTo>
                <a:cubicBezTo>
                  <a:pt x="0" y="994614"/>
                  <a:pt x="994615" y="0"/>
                  <a:pt x="2221534" y="0"/>
                </a:cubicBezTo>
                <a:close/>
              </a:path>
            </a:pathLst>
          </a:cu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50" name="PPT世界-9"/>
          <p:cNvSpPr/>
          <p:nvPr/>
        </p:nvSpPr>
        <p:spPr>
          <a:xfrm>
            <a:off x="3198212" y="2940410"/>
            <a:ext cx="5793880" cy="3917590"/>
          </a:xfrm>
          <a:custGeom>
            <a:avLst/>
            <a:gdLst>
              <a:gd name="connsiteX0" fmla="*/ 2896940 w 5793880"/>
              <a:gd name="connsiteY0" fmla="*/ 0 h 3917590"/>
              <a:gd name="connsiteX1" fmla="*/ 5793880 w 5793880"/>
              <a:gd name="connsiteY1" fmla="*/ 2896939 h 3917590"/>
              <a:gd name="connsiteX2" fmla="*/ 5663639 w 5793880"/>
              <a:gd name="connsiteY2" fmla="*/ 3758400 h 3917590"/>
              <a:gd name="connsiteX3" fmla="*/ 5605375 w 5793880"/>
              <a:gd name="connsiteY3" fmla="*/ 3917590 h 3917590"/>
              <a:gd name="connsiteX4" fmla="*/ 188505 w 5793880"/>
              <a:gd name="connsiteY4" fmla="*/ 3917590 h 3917590"/>
              <a:gd name="connsiteX5" fmla="*/ 130241 w 5793880"/>
              <a:gd name="connsiteY5" fmla="*/ 3758400 h 3917590"/>
              <a:gd name="connsiteX6" fmla="*/ 0 w 5793880"/>
              <a:gd name="connsiteY6" fmla="*/ 2896939 h 3917590"/>
              <a:gd name="connsiteX7" fmla="*/ 2896940 w 5793880"/>
              <a:gd name="connsiteY7" fmla="*/ 0 h 391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3880" h="3917590">
                <a:moveTo>
                  <a:pt x="2896940" y="0"/>
                </a:moveTo>
                <a:cubicBezTo>
                  <a:pt x="4496876" y="0"/>
                  <a:pt x="5793880" y="1297004"/>
                  <a:pt x="5793880" y="2896939"/>
                </a:cubicBezTo>
                <a:cubicBezTo>
                  <a:pt x="5793880" y="3196927"/>
                  <a:pt x="5748282" y="3486265"/>
                  <a:pt x="5663639" y="3758400"/>
                </a:cubicBezTo>
                <a:lnTo>
                  <a:pt x="5605375" y="3917590"/>
                </a:lnTo>
                <a:lnTo>
                  <a:pt x="188505" y="3917590"/>
                </a:lnTo>
                <a:lnTo>
                  <a:pt x="130241" y="3758400"/>
                </a:lnTo>
                <a:cubicBezTo>
                  <a:pt x="45598" y="3486265"/>
                  <a:pt x="0" y="3196927"/>
                  <a:pt x="0" y="2896939"/>
                </a:cubicBezTo>
                <a:cubicBezTo>
                  <a:pt x="0" y="1297004"/>
                  <a:pt x="1297004" y="0"/>
                  <a:pt x="2896940" y="0"/>
                </a:cubicBezTo>
                <a:close/>
              </a:path>
            </a:pathLst>
          </a:custGeom>
          <a:noFill/>
          <a:ln>
            <a:solidFill>
              <a:schemeClr val="accent1">
                <a:lumMod val="20000"/>
                <a:lumOff val="8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4" name="PPT世界-10"/>
          <p:cNvGrpSpPr/>
          <p:nvPr/>
        </p:nvGrpSpPr>
        <p:grpSpPr>
          <a:xfrm>
            <a:off x="4701883" y="1057197"/>
            <a:ext cx="2814913" cy="1205851"/>
            <a:chOff x="4701883" y="1057197"/>
            <a:chExt cx="2814913" cy="1205851"/>
          </a:xfrm>
        </p:grpSpPr>
        <p:sp>
          <p:nvSpPr>
            <p:cNvPr id="52" name="PPT世界-10-1"/>
            <p:cNvSpPr/>
            <p:nvPr/>
          </p:nvSpPr>
          <p:spPr>
            <a:xfrm>
              <a:off x="5160811" y="1057197"/>
              <a:ext cx="1805341" cy="43539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53" name="PPT世界-10-2"/>
            <p:cNvSpPr txBox="1"/>
            <p:nvPr/>
          </p:nvSpPr>
          <p:spPr>
            <a:xfrm>
              <a:off x="4701883" y="1554747"/>
              <a:ext cx="2814913" cy="708301"/>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3" name="PPT世界-11"/>
          <p:cNvGrpSpPr/>
          <p:nvPr/>
        </p:nvGrpSpPr>
        <p:grpSpPr>
          <a:xfrm>
            <a:off x="1482778" y="2485145"/>
            <a:ext cx="2814913" cy="1333580"/>
            <a:chOff x="1482778" y="2485145"/>
            <a:chExt cx="2814913" cy="1333580"/>
          </a:xfrm>
        </p:grpSpPr>
        <p:sp>
          <p:nvSpPr>
            <p:cNvPr id="55" name="PPT世界-11-1"/>
            <p:cNvSpPr/>
            <p:nvPr/>
          </p:nvSpPr>
          <p:spPr>
            <a:xfrm>
              <a:off x="2492350" y="2485145"/>
              <a:ext cx="1805341" cy="435392"/>
            </a:xfrm>
            <a:prstGeom prst="roundRect">
              <a:avLst>
                <a:gd name="adj" fmla="val 50000"/>
              </a:avLst>
            </a:prstGeom>
            <a:solidFill>
              <a:schemeClr val="accent3"/>
            </a:solidFill>
            <a:ln w="3429" cap="flat">
              <a:noFill/>
              <a:prstDash val="solid"/>
              <a:miter/>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56" name="PPT世界-11-2"/>
            <p:cNvSpPr txBox="1"/>
            <p:nvPr/>
          </p:nvSpPr>
          <p:spPr>
            <a:xfrm>
              <a:off x="1482778" y="3010459"/>
              <a:ext cx="2814913" cy="808266"/>
            </a:xfrm>
            <a:prstGeom prst="rect">
              <a:avLst/>
            </a:prstGeom>
            <a:noFill/>
          </p:spPr>
          <p:txBody>
            <a:bodyPr wrap="square" lIns="0" tIns="0" rIns="0" b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2" name="PPT世界-12"/>
          <p:cNvGrpSpPr/>
          <p:nvPr/>
        </p:nvGrpSpPr>
        <p:grpSpPr>
          <a:xfrm>
            <a:off x="545436" y="4581816"/>
            <a:ext cx="2849585" cy="1323496"/>
            <a:chOff x="545436" y="4581816"/>
            <a:chExt cx="2849585" cy="1323496"/>
          </a:xfrm>
        </p:grpSpPr>
        <p:sp>
          <p:nvSpPr>
            <p:cNvPr id="58" name="PPT世界-12-1"/>
            <p:cNvSpPr/>
            <p:nvPr/>
          </p:nvSpPr>
          <p:spPr>
            <a:xfrm>
              <a:off x="1589680" y="4581816"/>
              <a:ext cx="1805341" cy="43539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59" name="PPT世界-12-2"/>
            <p:cNvSpPr txBox="1"/>
            <p:nvPr/>
          </p:nvSpPr>
          <p:spPr>
            <a:xfrm>
              <a:off x="545436" y="5097046"/>
              <a:ext cx="2814913" cy="808266"/>
            </a:xfrm>
            <a:prstGeom prst="rect">
              <a:avLst/>
            </a:prstGeom>
            <a:noFill/>
          </p:spPr>
          <p:txBody>
            <a:bodyPr wrap="square" lIns="0" tIns="0" rIns="0" b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5" name="PPT世界-13"/>
          <p:cNvGrpSpPr/>
          <p:nvPr/>
        </p:nvGrpSpPr>
        <p:grpSpPr>
          <a:xfrm>
            <a:off x="7862130" y="2485145"/>
            <a:ext cx="2896573" cy="1333580"/>
            <a:chOff x="7862130" y="2485145"/>
            <a:chExt cx="2896573" cy="1333580"/>
          </a:xfrm>
        </p:grpSpPr>
        <p:sp>
          <p:nvSpPr>
            <p:cNvPr id="61" name="PPT世界-13-1"/>
            <p:cNvSpPr/>
            <p:nvPr/>
          </p:nvSpPr>
          <p:spPr>
            <a:xfrm>
              <a:off x="7862130" y="2485145"/>
              <a:ext cx="1805341" cy="435392"/>
            </a:xfrm>
            <a:prstGeom prst="roundRect">
              <a:avLst>
                <a:gd name="adj" fmla="val 50000"/>
              </a:avLst>
            </a:prstGeom>
            <a:solidFill>
              <a:schemeClr val="accent3"/>
            </a:solidFill>
            <a:ln w="3429" cap="flat">
              <a:noFill/>
              <a:prstDash val="solid"/>
              <a:miter/>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62" name="PPT世界-13-2"/>
            <p:cNvSpPr txBox="1"/>
            <p:nvPr/>
          </p:nvSpPr>
          <p:spPr>
            <a:xfrm>
              <a:off x="7943790" y="3010459"/>
              <a:ext cx="2814913" cy="808266"/>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6" name="PPT世界-14"/>
          <p:cNvGrpSpPr/>
          <p:nvPr/>
        </p:nvGrpSpPr>
        <p:grpSpPr>
          <a:xfrm>
            <a:off x="8829650" y="4581816"/>
            <a:ext cx="2833530" cy="1323496"/>
            <a:chOff x="8829650" y="4581816"/>
            <a:chExt cx="2833530" cy="1323496"/>
          </a:xfrm>
        </p:grpSpPr>
        <p:sp>
          <p:nvSpPr>
            <p:cNvPr id="64" name="PPT世界-14-1"/>
            <p:cNvSpPr/>
            <p:nvPr/>
          </p:nvSpPr>
          <p:spPr>
            <a:xfrm>
              <a:off x="8829650" y="4581816"/>
              <a:ext cx="1805341" cy="43539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65" name="PPT世界-14-2"/>
            <p:cNvSpPr txBox="1"/>
            <p:nvPr/>
          </p:nvSpPr>
          <p:spPr>
            <a:xfrm>
              <a:off x="8848267" y="5097046"/>
              <a:ext cx="2814913" cy="808266"/>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66" name="PPT世界-15"/>
          <p:cNvGrpSpPr/>
          <p:nvPr/>
        </p:nvGrpSpPr>
        <p:grpSpPr>
          <a:xfrm>
            <a:off x="4157966" y="3862550"/>
            <a:ext cx="3874374" cy="2995451"/>
            <a:chOff x="4157966" y="3862550"/>
            <a:chExt cx="3874374" cy="2995451"/>
          </a:xfrm>
        </p:grpSpPr>
        <p:sp>
          <p:nvSpPr>
            <p:cNvPr id="67" name="PPT世界-15-1"/>
            <p:cNvSpPr/>
            <p:nvPr/>
          </p:nvSpPr>
          <p:spPr>
            <a:xfrm>
              <a:off x="4157966" y="3862550"/>
              <a:ext cx="3874374" cy="2995451"/>
            </a:xfrm>
            <a:custGeom>
              <a:avLst/>
              <a:gdLst>
                <a:gd name="connsiteX0" fmla="*/ 1937187 w 3874374"/>
                <a:gd name="connsiteY0" fmla="*/ 0 h 2995451"/>
                <a:gd name="connsiteX1" fmla="*/ 3874374 w 3874374"/>
                <a:gd name="connsiteY1" fmla="*/ 1937185 h 2995451"/>
                <a:gd name="connsiteX2" fmla="*/ 3640566 w 3874374"/>
                <a:gd name="connsiteY2" fmla="*/ 2860563 h 2995451"/>
                <a:gd name="connsiteX3" fmla="*/ 3558619 w 3874374"/>
                <a:gd name="connsiteY3" fmla="*/ 2995451 h 2995451"/>
                <a:gd name="connsiteX4" fmla="*/ 315755 w 3874374"/>
                <a:gd name="connsiteY4" fmla="*/ 2995451 h 2995451"/>
                <a:gd name="connsiteX5" fmla="*/ 233808 w 3874374"/>
                <a:gd name="connsiteY5" fmla="*/ 2860563 h 2995451"/>
                <a:gd name="connsiteX6" fmla="*/ 0 w 3874374"/>
                <a:gd name="connsiteY6" fmla="*/ 1937185 h 2995451"/>
                <a:gd name="connsiteX7" fmla="*/ 1937187 w 3874374"/>
                <a:gd name="connsiteY7" fmla="*/ 0 h 299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4374" h="2995451">
                  <a:moveTo>
                    <a:pt x="1937187" y="0"/>
                  </a:moveTo>
                  <a:cubicBezTo>
                    <a:pt x="3007066" y="0"/>
                    <a:pt x="3874374" y="867307"/>
                    <a:pt x="3874374" y="1937185"/>
                  </a:cubicBezTo>
                  <a:cubicBezTo>
                    <a:pt x="3874374" y="2271522"/>
                    <a:pt x="3789676" y="2586077"/>
                    <a:pt x="3640566" y="2860563"/>
                  </a:cubicBezTo>
                  <a:lnTo>
                    <a:pt x="3558619" y="2995451"/>
                  </a:lnTo>
                  <a:lnTo>
                    <a:pt x="315755" y="2995451"/>
                  </a:lnTo>
                  <a:lnTo>
                    <a:pt x="233808" y="2860563"/>
                  </a:lnTo>
                  <a:cubicBezTo>
                    <a:pt x="84698" y="2586077"/>
                    <a:pt x="0" y="2271522"/>
                    <a:pt x="0" y="1937185"/>
                  </a:cubicBezTo>
                  <a:cubicBezTo>
                    <a:pt x="0" y="867307"/>
                    <a:pt x="867308" y="0"/>
                    <a:pt x="1937187" y="0"/>
                  </a:cubicBezTo>
                  <a:close/>
                </a:path>
              </a:pathLst>
            </a:custGeom>
            <a:gradFill>
              <a:gsLst>
                <a:gs pos="0">
                  <a:schemeClr val="accent1"/>
                </a:gs>
                <a:gs pos="100000">
                  <a:schemeClr val="accent2"/>
                </a:gs>
              </a:gsLst>
              <a:lin ang="2700000" scaled="1"/>
            </a:gradFill>
            <a:ln>
              <a:noFill/>
            </a:ln>
            <a:effectLst>
              <a:outerShdw blurRad="190500" algn="c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8" name="PPT世界-15-2"/>
            <p:cNvSpPr txBox="1"/>
            <p:nvPr/>
          </p:nvSpPr>
          <p:spPr>
            <a:xfrm rot="5400000">
              <a:off x="4730820" y="3819868"/>
              <a:ext cx="2728305" cy="3347959"/>
            </a:xfrm>
            <a:custGeom>
              <a:avLst/>
              <a:gdLst/>
              <a:ahLst/>
              <a:cxnLst/>
              <a:rect l="l" t="t" r="r" b="b"/>
              <a:pathLst>
                <a:path w="2728305" h="3347959">
                  <a:moveTo>
                    <a:pt x="2706621" y="549494"/>
                  </a:moveTo>
                  <a:lnTo>
                    <a:pt x="2728305" y="526452"/>
                  </a:lnTo>
                  <a:lnTo>
                    <a:pt x="2728305" y="569552"/>
                  </a:lnTo>
                  <a:lnTo>
                    <a:pt x="2728131" y="569737"/>
                  </a:lnTo>
                  <a:close/>
                  <a:moveTo>
                    <a:pt x="2688487" y="2814375"/>
                  </a:moveTo>
                  <a:lnTo>
                    <a:pt x="2710581" y="2794770"/>
                  </a:lnTo>
                  <a:lnTo>
                    <a:pt x="2728305" y="2814744"/>
                  </a:lnTo>
                  <a:lnTo>
                    <a:pt x="2728305" y="2859248"/>
                  </a:lnTo>
                  <a:close/>
                  <a:moveTo>
                    <a:pt x="2614539" y="471311"/>
                  </a:moveTo>
                  <a:lnTo>
                    <a:pt x="2707135" y="356126"/>
                  </a:lnTo>
                  <a:lnTo>
                    <a:pt x="2728305" y="373145"/>
                  </a:lnTo>
                  <a:lnTo>
                    <a:pt x="2728305" y="376935"/>
                  </a:lnTo>
                  <a:lnTo>
                    <a:pt x="2637560" y="489818"/>
                  </a:lnTo>
                  <a:close/>
                  <a:moveTo>
                    <a:pt x="2595166" y="2891064"/>
                  </a:moveTo>
                  <a:lnTo>
                    <a:pt x="2618719" y="2873237"/>
                  </a:lnTo>
                  <a:lnTo>
                    <a:pt x="2707908" y="2991081"/>
                  </a:lnTo>
                  <a:lnTo>
                    <a:pt x="2684356" y="3008907"/>
                  </a:lnTo>
                  <a:close/>
                  <a:moveTo>
                    <a:pt x="2516663" y="400674"/>
                  </a:moveTo>
                  <a:lnTo>
                    <a:pt x="2599998" y="278621"/>
                  </a:lnTo>
                  <a:lnTo>
                    <a:pt x="2624392" y="295277"/>
                  </a:lnTo>
                  <a:lnTo>
                    <a:pt x="2541057" y="417330"/>
                  </a:lnTo>
                  <a:close/>
                  <a:moveTo>
                    <a:pt x="2496153" y="2960137"/>
                  </a:moveTo>
                  <a:lnTo>
                    <a:pt x="2521024" y="2944201"/>
                  </a:lnTo>
                  <a:lnTo>
                    <a:pt x="2600756" y="3068638"/>
                  </a:lnTo>
                  <a:lnTo>
                    <a:pt x="2575886" y="3084573"/>
                  </a:lnTo>
                  <a:close/>
                  <a:moveTo>
                    <a:pt x="2413391" y="337909"/>
                  </a:moveTo>
                  <a:lnTo>
                    <a:pt x="2486916" y="209707"/>
                  </a:lnTo>
                  <a:lnTo>
                    <a:pt x="2512539" y="224402"/>
                  </a:lnTo>
                  <a:lnTo>
                    <a:pt x="2439014" y="352604"/>
                  </a:lnTo>
                  <a:close/>
                  <a:moveTo>
                    <a:pt x="2392006" y="3021183"/>
                  </a:moveTo>
                  <a:lnTo>
                    <a:pt x="2418046" y="3007241"/>
                  </a:lnTo>
                  <a:lnTo>
                    <a:pt x="2487804" y="3137532"/>
                  </a:lnTo>
                  <a:lnTo>
                    <a:pt x="2461763" y="3151474"/>
                  </a:lnTo>
                  <a:close/>
                  <a:moveTo>
                    <a:pt x="2305648" y="283605"/>
                  </a:moveTo>
                  <a:lnTo>
                    <a:pt x="2368897" y="150034"/>
                  </a:lnTo>
                  <a:lnTo>
                    <a:pt x="2395593" y="162675"/>
                  </a:lnTo>
                  <a:lnTo>
                    <a:pt x="2332344" y="296246"/>
                  </a:lnTo>
                  <a:close/>
                  <a:moveTo>
                    <a:pt x="2283208" y="3073860"/>
                  </a:moveTo>
                  <a:lnTo>
                    <a:pt x="2310264" y="3062006"/>
                  </a:lnTo>
                  <a:lnTo>
                    <a:pt x="2369567" y="3197376"/>
                  </a:lnTo>
                  <a:lnTo>
                    <a:pt x="2342512" y="3209229"/>
                  </a:lnTo>
                  <a:close/>
                  <a:moveTo>
                    <a:pt x="2193891" y="238008"/>
                  </a:moveTo>
                  <a:lnTo>
                    <a:pt x="2246439" y="99875"/>
                  </a:lnTo>
                  <a:lnTo>
                    <a:pt x="2274047" y="110377"/>
                  </a:lnTo>
                  <a:lnTo>
                    <a:pt x="2221499" y="248510"/>
                  </a:lnTo>
                  <a:close/>
                  <a:moveTo>
                    <a:pt x="2170891" y="3117607"/>
                  </a:moveTo>
                  <a:lnTo>
                    <a:pt x="2198794" y="3107918"/>
                  </a:lnTo>
                  <a:lnTo>
                    <a:pt x="2247275" y="3247529"/>
                  </a:lnTo>
                  <a:lnTo>
                    <a:pt x="2219372" y="3257219"/>
                  </a:lnTo>
                  <a:close/>
                  <a:moveTo>
                    <a:pt x="2085714" y="203451"/>
                  </a:moveTo>
                  <a:lnTo>
                    <a:pt x="2127196" y="61602"/>
                  </a:lnTo>
                  <a:lnTo>
                    <a:pt x="2155547" y="69893"/>
                  </a:lnTo>
                  <a:lnTo>
                    <a:pt x="2114065" y="211742"/>
                  </a:lnTo>
                  <a:close/>
                  <a:moveTo>
                    <a:pt x="2055145" y="3152369"/>
                  </a:moveTo>
                  <a:lnTo>
                    <a:pt x="2083726" y="3144912"/>
                  </a:lnTo>
                  <a:lnTo>
                    <a:pt x="2121036" y="3287913"/>
                  </a:lnTo>
                  <a:lnTo>
                    <a:pt x="2092455" y="3295371"/>
                  </a:lnTo>
                  <a:close/>
                  <a:moveTo>
                    <a:pt x="1968521" y="175650"/>
                  </a:moveTo>
                  <a:lnTo>
                    <a:pt x="1998741" y="30983"/>
                  </a:lnTo>
                  <a:lnTo>
                    <a:pt x="2027655" y="37022"/>
                  </a:lnTo>
                  <a:lnTo>
                    <a:pt x="1997435" y="181690"/>
                  </a:lnTo>
                  <a:close/>
                  <a:moveTo>
                    <a:pt x="1937180" y="3177762"/>
                  </a:moveTo>
                  <a:lnTo>
                    <a:pt x="1966260" y="3172578"/>
                  </a:lnTo>
                  <a:lnTo>
                    <a:pt x="1992196" y="3318074"/>
                  </a:lnTo>
                  <a:lnTo>
                    <a:pt x="1963116" y="3323258"/>
                  </a:lnTo>
                  <a:close/>
                  <a:moveTo>
                    <a:pt x="1848938" y="157139"/>
                  </a:moveTo>
                  <a:lnTo>
                    <a:pt x="1867709" y="10546"/>
                  </a:lnTo>
                  <a:lnTo>
                    <a:pt x="1897007" y="14298"/>
                  </a:lnTo>
                  <a:lnTo>
                    <a:pt x="1878237" y="160891"/>
                  </a:lnTo>
                  <a:close/>
                  <a:moveTo>
                    <a:pt x="1817688" y="3193702"/>
                  </a:moveTo>
                  <a:lnTo>
                    <a:pt x="1847085" y="3190811"/>
                  </a:lnTo>
                  <a:lnTo>
                    <a:pt x="1861550" y="3337891"/>
                  </a:lnTo>
                  <a:lnTo>
                    <a:pt x="1832154" y="3340783"/>
                  </a:lnTo>
                  <a:close/>
                  <a:moveTo>
                    <a:pt x="1728420" y="148119"/>
                  </a:moveTo>
                  <a:lnTo>
                    <a:pt x="1735748" y="511"/>
                  </a:lnTo>
                  <a:lnTo>
                    <a:pt x="1765250" y="1975"/>
                  </a:lnTo>
                  <a:lnTo>
                    <a:pt x="1757922" y="149583"/>
                  </a:lnTo>
                  <a:close/>
                  <a:moveTo>
                    <a:pt x="1696530" y="3200199"/>
                  </a:moveTo>
                  <a:lnTo>
                    <a:pt x="1726062" y="3199612"/>
                  </a:lnTo>
                  <a:lnTo>
                    <a:pt x="1728998" y="3347372"/>
                  </a:lnTo>
                  <a:lnTo>
                    <a:pt x="1699466" y="3347959"/>
                  </a:lnTo>
                  <a:close/>
                  <a:moveTo>
                    <a:pt x="1602189" y="834"/>
                  </a:moveTo>
                  <a:lnTo>
                    <a:pt x="1631715" y="0"/>
                  </a:lnTo>
                  <a:lnTo>
                    <a:pt x="1635889" y="147731"/>
                  </a:lnTo>
                  <a:lnTo>
                    <a:pt x="1606363" y="148565"/>
                  </a:lnTo>
                  <a:close/>
                  <a:moveTo>
                    <a:pt x="1566659" y="3344726"/>
                  </a:moveTo>
                  <a:lnTo>
                    <a:pt x="1575150" y="3197180"/>
                  </a:lnTo>
                  <a:lnTo>
                    <a:pt x="1604639" y="3198878"/>
                  </a:lnTo>
                  <a:lnTo>
                    <a:pt x="1596148" y="3346423"/>
                  </a:lnTo>
                  <a:close/>
                  <a:moveTo>
                    <a:pt x="1470968" y="11476"/>
                  </a:moveTo>
                  <a:lnTo>
                    <a:pt x="1500341" y="8358"/>
                  </a:lnTo>
                  <a:lnTo>
                    <a:pt x="1515941" y="155322"/>
                  </a:lnTo>
                  <a:lnTo>
                    <a:pt x="1486568" y="158440"/>
                  </a:lnTo>
                  <a:close/>
                  <a:moveTo>
                    <a:pt x="1442254" y="3332159"/>
                  </a:moveTo>
                  <a:lnTo>
                    <a:pt x="1462188" y="3185720"/>
                  </a:lnTo>
                  <a:lnTo>
                    <a:pt x="1491456" y="3189704"/>
                  </a:lnTo>
                  <a:lnTo>
                    <a:pt x="1471522" y="3336143"/>
                  </a:lnTo>
                  <a:close/>
                  <a:moveTo>
                    <a:pt x="1339778" y="32644"/>
                  </a:moveTo>
                  <a:lnTo>
                    <a:pt x="1368814" y="27222"/>
                  </a:lnTo>
                  <a:lnTo>
                    <a:pt x="1395943" y="172500"/>
                  </a:lnTo>
                  <a:lnTo>
                    <a:pt x="1366908" y="177922"/>
                  </a:lnTo>
                  <a:close/>
                  <a:moveTo>
                    <a:pt x="1312051" y="3308850"/>
                  </a:moveTo>
                  <a:lnTo>
                    <a:pt x="1343393" y="3164422"/>
                  </a:lnTo>
                  <a:lnTo>
                    <a:pt x="1372259" y="3170686"/>
                  </a:lnTo>
                  <a:lnTo>
                    <a:pt x="1340917" y="3315114"/>
                  </a:lnTo>
                  <a:close/>
                  <a:moveTo>
                    <a:pt x="1218468" y="62100"/>
                  </a:moveTo>
                  <a:lnTo>
                    <a:pt x="1246988" y="54409"/>
                  </a:lnTo>
                  <a:lnTo>
                    <a:pt x="1285465" y="197102"/>
                  </a:lnTo>
                  <a:lnTo>
                    <a:pt x="1256946" y="204792"/>
                  </a:lnTo>
                  <a:close/>
                  <a:moveTo>
                    <a:pt x="1183822" y="3275205"/>
                  </a:moveTo>
                  <a:lnTo>
                    <a:pt x="1226457" y="3133699"/>
                  </a:lnTo>
                  <a:lnTo>
                    <a:pt x="1254739" y="3142220"/>
                  </a:lnTo>
                  <a:lnTo>
                    <a:pt x="1212104" y="3283726"/>
                  </a:lnTo>
                  <a:close/>
                  <a:moveTo>
                    <a:pt x="1092616" y="103081"/>
                  </a:moveTo>
                  <a:lnTo>
                    <a:pt x="1120440" y="93166"/>
                  </a:lnTo>
                  <a:lnTo>
                    <a:pt x="1170044" y="232383"/>
                  </a:lnTo>
                  <a:lnTo>
                    <a:pt x="1142220" y="242297"/>
                  </a:lnTo>
                  <a:close/>
                  <a:moveTo>
                    <a:pt x="1059108" y="3231621"/>
                  </a:moveTo>
                  <a:lnTo>
                    <a:pt x="1112745" y="3093908"/>
                  </a:lnTo>
                  <a:lnTo>
                    <a:pt x="1140269" y="3104628"/>
                  </a:lnTo>
                  <a:lnTo>
                    <a:pt x="1086632" y="3242341"/>
                  </a:lnTo>
                  <a:close/>
                  <a:moveTo>
                    <a:pt x="970297" y="153991"/>
                  </a:moveTo>
                  <a:lnTo>
                    <a:pt x="997254" y="141916"/>
                  </a:lnTo>
                  <a:lnTo>
                    <a:pt x="1057670" y="276792"/>
                  </a:lnTo>
                  <a:lnTo>
                    <a:pt x="1030713" y="288867"/>
                  </a:lnTo>
                  <a:close/>
                  <a:moveTo>
                    <a:pt x="937838" y="3178075"/>
                  </a:moveTo>
                  <a:lnTo>
                    <a:pt x="1002167" y="3045020"/>
                  </a:lnTo>
                  <a:lnTo>
                    <a:pt x="1028760" y="3057877"/>
                  </a:lnTo>
                  <a:lnTo>
                    <a:pt x="964431" y="3190932"/>
                  </a:lnTo>
                  <a:close/>
                  <a:moveTo>
                    <a:pt x="852653" y="214305"/>
                  </a:moveTo>
                  <a:lnTo>
                    <a:pt x="878581" y="200154"/>
                  </a:lnTo>
                  <a:lnTo>
                    <a:pt x="949381" y="329881"/>
                  </a:lnTo>
                  <a:lnTo>
                    <a:pt x="923454" y="344032"/>
                  </a:lnTo>
                  <a:close/>
                  <a:moveTo>
                    <a:pt x="821429" y="3115193"/>
                  </a:moveTo>
                  <a:lnTo>
                    <a:pt x="896003" y="2987598"/>
                  </a:lnTo>
                  <a:lnTo>
                    <a:pt x="921504" y="3002502"/>
                  </a:lnTo>
                  <a:lnTo>
                    <a:pt x="846931" y="3130098"/>
                  </a:lnTo>
                  <a:close/>
                  <a:moveTo>
                    <a:pt x="739945" y="283845"/>
                  </a:moveTo>
                  <a:lnTo>
                    <a:pt x="764686" y="267709"/>
                  </a:lnTo>
                  <a:lnTo>
                    <a:pt x="845421" y="391498"/>
                  </a:lnTo>
                  <a:lnTo>
                    <a:pt x="820680" y="407634"/>
                  </a:lnTo>
                  <a:close/>
                  <a:moveTo>
                    <a:pt x="716482" y="3047559"/>
                  </a:moveTo>
                  <a:lnTo>
                    <a:pt x="800804" y="2926186"/>
                  </a:lnTo>
                  <a:lnTo>
                    <a:pt x="825062" y="2943040"/>
                  </a:lnTo>
                  <a:lnTo>
                    <a:pt x="740740" y="3064412"/>
                  </a:lnTo>
                  <a:close/>
                  <a:moveTo>
                    <a:pt x="633196" y="361952"/>
                  </a:moveTo>
                  <a:lnTo>
                    <a:pt x="656605" y="343937"/>
                  </a:lnTo>
                  <a:lnTo>
                    <a:pt x="746741" y="461057"/>
                  </a:lnTo>
                  <a:lnTo>
                    <a:pt x="723333" y="479072"/>
                  </a:lnTo>
                  <a:close/>
                  <a:moveTo>
                    <a:pt x="611029" y="2967569"/>
                  </a:moveTo>
                  <a:lnTo>
                    <a:pt x="704566" y="2853147"/>
                  </a:lnTo>
                  <a:lnTo>
                    <a:pt x="727435" y="2871841"/>
                  </a:lnTo>
                  <a:lnTo>
                    <a:pt x="633898" y="2986263"/>
                  </a:lnTo>
                  <a:close/>
                  <a:moveTo>
                    <a:pt x="538401" y="443253"/>
                  </a:moveTo>
                  <a:lnTo>
                    <a:pt x="560337" y="423472"/>
                  </a:lnTo>
                  <a:lnTo>
                    <a:pt x="659311" y="533225"/>
                  </a:lnTo>
                  <a:lnTo>
                    <a:pt x="637375" y="553006"/>
                  </a:lnTo>
                  <a:close/>
                  <a:moveTo>
                    <a:pt x="512289" y="2879623"/>
                  </a:moveTo>
                  <a:lnTo>
                    <a:pt x="614444" y="2772822"/>
                  </a:lnTo>
                  <a:lnTo>
                    <a:pt x="635789" y="2793240"/>
                  </a:lnTo>
                  <a:lnTo>
                    <a:pt x="533635" y="2900040"/>
                  </a:lnTo>
                  <a:close/>
                  <a:moveTo>
                    <a:pt x="444794" y="536695"/>
                  </a:moveTo>
                  <a:lnTo>
                    <a:pt x="465125" y="515268"/>
                  </a:lnTo>
                  <a:lnTo>
                    <a:pt x="572333" y="616994"/>
                  </a:lnTo>
                  <a:lnTo>
                    <a:pt x="552002" y="638421"/>
                  </a:lnTo>
                  <a:close/>
                  <a:moveTo>
                    <a:pt x="420717" y="2784155"/>
                  </a:moveTo>
                  <a:lnTo>
                    <a:pt x="530867" y="2685622"/>
                  </a:lnTo>
                  <a:lnTo>
                    <a:pt x="550560" y="2707638"/>
                  </a:lnTo>
                  <a:lnTo>
                    <a:pt x="440410" y="2806170"/>
                  </a:lnTo>
                  <a:close/>
                  <a:moveTo>
                    <a:pt x="358796" y="637218"/>
                  </a:moveTo>
                  <a:lnTo>
                    <a:pt x="377398" y="614273"/>
                  </a:lnTo>
                  <a:lnTo>
                    <a:pt x="492198" y="707346"/>
                  </a:lnTo>
                  <a:lnTo>
                    <a:pt x="473596" y="730291"/>
                  </a:lnTo>
                  <a:close/>
                  <a:moveTo>
                    <a:pt x="336952" y="2681833"/>
                  </a:moveTo>
                  <a:lnTo>
                    <a:pt x="454433" y="2592167"/>
                  </a:lnTo>
                  <a:lnTo>
                    <a:pt x="472354" y="2615647"/>
                  </a:lnTo>
                  <a:lnTo>
                    <a:pt x="354873" y="2705313"/>
                  </a:lnTo>
                  <a:close/>
                  <a:moveTo>
                    <a:pt x="280963" y="744205"/>
                  </a:moveTo>
                  <a:lnTo>
                    <a:pt x="297719" y="719879"/>
                  </a:lnTo>
                  <a:lnTo>
                    <a:pt x="419429" y="803714"/>
                  </a:lnTo>
                  <a:lnTo>
                    <a:pt x="402674" y="828039"/>
                  </a:lnTo>
                  <a:close/>
                  <a:moveTo>
                    <a:pt x="261400" y="2573108"/>
                  </a:moveTo>
                  <a:lnTo>
                    <a:pt x="385519" y="2492883"/>
                  </a:lnTo>
                  <a:lnTo>
                    <a:pt x="401553" y="2517689"/>
                  </a:lnTo>
                  <a:lnTo>
                    <a:pt x="277434" y="2597915"/>
                  </a:lnTo>
                  <a:close/>
                  <a:moveTo>
                    <a:pt x="211835" y="856958"/>
                  </a:moveTo>
                  <a:lnTo>
                    <a:pt x="226637" y="831396"/>
                  </a:lnTo>
                  <a:lnTo>
                    <a:pt x="354532" y="905455"/>
                  </a:lnTo>
                  <a:lnTo>
                    <a:pt x="339730" y="931017"/>
                  </a:lnTo>
                  <a:close/>
                  <a:moveTo>
                    <a:pt x="198274" y="2465454"/>
                  </a:moveTo>
                  <a:lnTo>
                    <a:pt x="328281" y="2395170"/>
                  </a:lnTo>
                  <a:lnTo>
                    <a:pt x="342329" y="2421154"/>
                  </a:lnTo>
                  <a:lnTo>
                    <a:pt x="212321" y="2491438"/>
                  </a:lnTo>
                  <a:close/>
                  <a:moveTo>
                    <a:pt x="151704" y="975132"/>
                  </a:moveTo>
                  <a:lnTo>
                    <a:pt x="164449" y="948485"/>
                  </a:lnTo>
                  <a:lnTo>
                    <a:pt x="297773" y="1012254"/>
                  </a:lnTo>
                  <a:lnTo>
                    <a:pt x="285028" y="1038901"/>
                  </a:lnTo>
                  <a:close/>
                  <a:moveTo>
                    <a:pt x="140266" y="2346477"/>
                  </a:moveTo>
                  <a:lnTo>
                    <a:pt x="275388" y="2286614"/>
                  </a:lnTo>
                  <a:lnTo>
                    <a:pt x="287353" y="2313620"/>
                  </a:lnTo>
                  <a:lnTo>
                    <a:pt x="152230" y="2373484"/>
                  </a:lnTo>
                  <a:close/>
                  <a:moveTo>
                    <a:pt x="103984" y="1090367"/>
                  </a:moveTo>
                  <a:lnTo>
                    <a:pt x="114596" y="1062801"/>
                  </a:lnTo>
                  <a:lnTo>
                    <a:pt x="252519" y="1115895"/>
                  </a:lnTo>
                  <a:lnTo>
                    <a:pt x="241907" y="1143461"/>
                  </a:lnTo>
                  <a:close/>
                  <a:moveTo>
                    <a:pt x="91848" y="2223183"/>
                  </a:moveTo>
                  <a:lnTo>
                    <a:pt x="231266" y="2174149"/>
                  </a:lnTo>
                  <a:lnTo>
                    <a:pt x="241066" y="2202013"/>
                  </a:lnTo>
                  <a:lnTo>
                    <a:pt x="101648" y="2251048"/>
                  </a:lnTo>
                  <a:close/>
                  <a:moveTo>
                    <a:pt x="62821" y="1216249"/>
                  </a:moveTo>
                  <a:lnTo>
                    <a:pt x="71225" y="1187932"/>
                  </a:lnTo>
                  <a:lnTo>
                    <a:pt x="212906" y="1229982"/>
                  </a:lnTo>
                  <a:lnTo>
                    <a:pt x="204502" y="1258299"/>
                  </a:lnTo>
                  <a:close/>
                  <a:moveTo>
                    <a:pt x="53466" y="2096701"/>
                  </a:moveTo>
                  <a:lnTo>
                    <a:pt x="196311" y="2058792"/>
                  </a:lnTo>
                  <a:lnTo>
                    <a:pt x="203888" y="2087343"/>
                  </a:lnTo>
                  <a:lnTo>
                    <a:pt x="61043" y="2125251"/>
                  </a:lnTo>
                  <a:close/>
                  <a:moveTo>
                    <a:pt x="31788" y="1345084"/>
                  </a:moveTo>
                  <a:lnTo>
                    <a:pt x="37935" y="1316192"/>
                  </a:lnTo>
                  <a:lnTo>
                    <a:pt x="182489" y="1346945"/>
                  </a:lnTo>
                  <a:lnTo>
                    <a:pt x="176343" y="1375836"/>
                  </a:lnTo>
                  <a:close/>
                  <a:moveTo>
                    <a:pt x="25165" y="1967071"/>
                  </a:moveTo>
                  <a:lnTo>
                    <a:pt x="170557" y="1940560"/>
                  </a:lnTo>
                  <a:lnTo>
                    <a:pt x="175855" y="1969619"/>
                  </a:lnTo>
                  <a:lnTo>
                    <a:pt x="30463" y="1996130"/>
                  </a:lnTo>
                  <a:close/>
                  <a:moveTo>
                    <a:pt x="11128" y="1475505"/>
                  </a:moveTo>
                  <a:lnTo>
                    <a:pt x="14997" y="1446222"/>
                  </a:lnTo>
                  <a:lnTo>
                    <a:pt x="161513" y="1465582"/>
                  </a:lnTo>
                  <a:lnTo>
                    <a:pt x="157643" y="1494865"/>
                  </a:lnTo>
                  <a:close/>
                  <a:moveTo>
                    <a:pt x="7324" y="1836242"/>
                  </a:moveTo>
                  <a:lnTo>
                    <a:pt x="154345" y="1821191"/>
                  </a:lnTo>
                  <a:lnTo>
                    <a:pt x="157353" y="1850575"/>
                  </a:lnTo>
                  <a:lnTo>
                    <a:pt x="10333" y="1865625"/>
                  </a:lnTo>
                  <a:close/>
                  <a:moveTo>
                    <a:pt x="724" y="1608077"/>
                  </a:moveTo>
                  <a:lnTo>
                    <a:pt x="2297" y="1578581"/>
                  </a:lnTo>
                  <a:lnTo>
                    <a:pt x="149877" y="1586454"/>
                  </a:lnTo>
                  <a:lnTo>
                    <a:pt x="148303" y="1615950"/>
                  </a:lnTo>
                  <a:close/>
                  <a:moveTo>
                    <a:pt x="0" y="1711381"/>
                  </a:moveTo>
                  <a:lnTo>
                    <a:pt x="147747" y="1707827"/>
                  </a:lnTo>
                  <a:lnTo>
                    <a:pt x="148457" y="1737356"/>
                  </a:lnTo>
                  <a:lnTo>
                    <a:pt x="711" y="1740910"/>
                  </a:lnTo>
                  <a:close/>
                </a:path>
              </a:pathLst>
            </a:custGeom>
            <a:gradFill flip="none" rotWithShape="1">
              <a:gsLst>
                <a:gs pos="0">
                  <a:schemeClr val="bg1">
                    <a:alpha val="9000"/>
                  </a:schemeClr>
                </a:gs>
                <a:gs pos="100000">
                  <a:schemeClr val="bg1">
                    <a:alpha val="42000"/>
                  </a:schemeClr>
                </a:gs>
              </a:gsLst>
              <a:lin ang="108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600" normalizeH="0" baseline="0" noProof="0" dirty="0">
                <a:ln>
                  <a:noFill/>
                </a:ln>
                <a:gradFill flip="none" rotWithShape="1">
                  <a:gsLst>
                    <a:gs pos="0">
                      <a:prstClr val="white">
                        <a:alpha val="9000"/>
                      </a:prstClr>
                    </a:gs>
                    <a:gs pos="100000">
                      <a:prstClr val="white">
                        <a:alpha val="42000"/>
                      </a:prstClr>
                    </a:gs>
                  </a:gsLst>
                  <a:lin ang="10800000" scaled="1"/>
                  <a:tileRect/>
                </a:gra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9" name="PPT世界-15-3"/>
            <p:cNvSpPr txBox="1"/>
            <p:nvPr/>
          </p:nvSpPr>
          <p:spPr>
            <a:xfrm>
              <a:off x="4539043" y="5437064"/>
              <a:ext cx="3112219" cy="542739"/>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grpSp>
          <p:nvGrpSpPr>
            <p:cNvPr id="70" name="组合 69"/>
            <p:cNvGrpSpPr/>
            <p:nvPr/>
          </p:nvGrpSpPr>
          <p:grpSpPr>
            <a:xfrm>
              <a:off x="5774540" y="4687022"/>
              <a:ext cx="577881" cy="577881"/>
              <a:chOff x="1558383" y="1978431"/>
              <a:chExt cx="524328" cy="524328"/>
            </a:xfrm>
          </p:grpSpPr>
          <p:sp>
            <p:nvSpPr>
              <p:cNvPr id="71" name="PPT世界-15-4"/>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2" name="PPT世界-15-5"/>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3" name="PPT世界-15-6"/>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15-7"/>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15-8"/>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6" name="PPT世界-15-9"/>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7" name="PPT世界-15-10"/>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8" name="PPT世界-15-11"/>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9" name="PPT世界-15-12"/>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0" name="PPT世界-15-13"/>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1" name="PPT世界-15-14"/>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2" name="PPT世界-15-15"/>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3" name="PPT世界-15-16"/>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4" name="PPT世界-15-17"/>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sp>
        <p:nvSpPr>
          <p:cNvPr id="85" name="PPT世界-16"/>
          <p:cNvSpPr/>
          <p:nvPr/>
        </p:nvSpPr>
        <p:spPr>
          <a:xfrm flipH="1">
            <a:off x="1" y="1"/>
            <a:ext cx="3960508" cy="976899"/>
          </a:xfrm>
          <a:custGeom>
            <a:avLst/>
            <a:gdLst>
              <a:gd name="connsiteX0" fmla="*/ 3960508 w 3960508"/>
              <a:gd name="connsiteY0" fmla="*/ 0 h 976899"/>
              <a:gd name="connsiteX1" fmla="*/ 158652 w 3960508"/>
              <a:gd name="connsiteY1" fmla="*/ 0 h 976899"/>
              <a:gd name="connsiteX2" fmla="*/ 0 w 3960508"/>
              <a:gd name="connsiteY2" fmla="*/ 976401 h 976899"/>
              <a:gd name="connsiteX3" fmla="*/ 3321723 w 3960508"/>
              <a:gd name="connsiteY3" fmla="*/ 976401 h 976899"/>
              <a:gd name="connsiteX4" fmla="*/ 3321723 w 3960508"/>
              <a:gd name="connsiteY4" fmla="*/ 976899 h 976899"/>
              <a:gd name="connsiteX5" fmla="*/ 3960508 w 3960508"/>
              <a:gd name="connsiteY5" fmla="*/ 976899 h 97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508" h="976899">
                <a:moveTo>
                  <a:pt x="3960508" y="0"/>
                </a:moveTo>
                <a:lnTo>
                  <a:pt x="158652" y="0"/>
                </a:lnTo>
                <a:lnTo>
                  <a:pt x="0" y="976401"/>
                </a:lnTo>
                <a:lnTo>
                  <a:pt x="3321723" y="976401"/>
                </a:lnTo>
                <a:lnTo>
                  <a:pt x="3321723" y="976899"/>
                </a:lnTo>
                <a:lnTo>
                  <a:pt x="3960508" y="976899"/>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86" name="PPT世界-17"/>
          <p:cNvSpPr/>
          <p:nvPr/>
        </p:nvSpPr>
        <p:spPr>
          <a:xfrm>
            <a:off x="298348" y="210769"/>
            <a:ext cx="498273" cy="498272"/>
          </a:xfrm>
          <a:prstGeom prst="ellipse">
            <a:avLst/>
          </a:prstGeom>
          <a:noFill/>
          <a:ln w="12700" cap="flat" cmpd="sng" algn="ctr">
            <a:solidFill>
              <a:schemeClr val="bg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7" name="PPT世界-18"/>
          <p:cNvSpPr txBox="1"/>
          <p:nvPr/>
        </p:nvSpPr>
        <p:spPr>
          <a:xfrm>
            <a:off x="287665" y="271401"/>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8" name="PPT世界-19"/>
          <p:cNvSpPr txBox="1"/>
          <p:nvPr/>
        </p:nvSpPr>
        <p:spPr>
          <a:xfrm>
            <a:off x="1150858" y="210787"/>
            <a:ext cx="1450384"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预防艾滋</a:t>
            </a:r>
          </a:p>
        </p:txBody>
      </p:sp>
      <p:sp>
        <p:nvSpPr>
          <p:cNvPr id="89" name="PPT世界-20"/>
          <p:cNvSpPr txBox="1"/>
          <p:nvPr/>
        </p:nvSpPr>
        <p:spPr>
          <a:xfrm>
            <a:off x="1167553" y="505689"/>
            <a:ext cx="1673032"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AIDS PREVENTION</a:t>
            </a: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anim calcmode="lin" valueType="num">
                                      <p:cBhvr>
                                        <p:cTn id="8" dur="500" fill="hold"/>
                                        <p:tgtEl>
                                          <p:spTgt spid="66"/>
                                        </p:tgtEl>
                                        <p:attrNameLst>
                                          <p:attrName>ppt_x</p:attrName>
                                        </p:attrNameLst>
                                      </p:cBhvr>
                                      <p:tavLst>
                                        <p:tav tm="0">
                                          <p:val>
                                            <p:strVal val="#ppt_x"/>
                                          </p:val>
                                        </p:tav>
                                        <p:tav tm="100000">
                                          <p:val>
                                            <p:strVal val="#ppt_x"/>
                                          </p:val>
                                        </p:tav>
                                      </p:tavLst>
                                    </p:anim>
                                    <p:anim calcmode="lin" valueType="num">
                                      <p:cBhvr>
                                        <p:cTn id="9" dur="500" fill="hold"/>
                                        <p:tgtEl>
                                          <p:spTgt spid="6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T世界-1" descr="穿白色衣服的人&#10;&#10;描述已自动生成"/>
          <p:cNvPicPr>
            <a:picLocks noChangeAspect="1"/>
          </p:cNvPicPr>
          <p:nvPr/>
        </p:nvPicPr>
        <p:blipFill rotWithShape="1">
          <a:blip r:embed="rId2" cstate="screen"/>
          <a:srcRect/>
          <a:stretch>
            <a:fillRect/>
          </a:stretch>
        </p:blipFill>
        <p:spPr>
          <a:xfrm>
            <a:off x="5083683" y="0"/>
            <a:ext cx="7108317" cy="6858000"/>
          </a:xfrm>
          <a:custGeom>
            <a:avLst/>
            <a:gdLst>
              <a:gd name="connsiteX0" fmla="*/ 0 w 7108317"/>
              <a:gd name="connsiteY0" fmla="*/ 0 h 6858000"/>
              <a:gd name="connsiteX1" fmla="*/ 7108317 w 7108317"/>
              <a:gd name="connsiteY1" fmla="*/ 0 h 6858000"/>
              <a:gd name="connsiteX2" fmla="*/ 7108317 w 7108317"/>
              <a:gd name="connsiteY2" fmla="*/ 6858000 h 6858000"/>
              <a:gd name="connsiteX3" fmla="*/ 0 w 710831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08317" h="6858000">
                <a:moveTo>
                  <a:pt x="0" y="0"/>
                </a:moveTo>
                <a:lnTo>
                  <a:pt x="7108317" y="0"/>
                </a:lnTo>
                <a:lnTo>
                  <a:pt x="7108317" y="6858000"/>
                </a:lnTo>
                <a:lnTo>
                  <a:pt x="0" y="6858000"/>
                </a:lnTo>
                <a:close/>
              </a:path>
            </a:pathLst>
          </a:custGeom>
        </p:spPr>
      </p:pic>
      <p:sp>
        <p:nvSpPr>
          <p:cNvPr id="18" name="PPT世界-2"/>
          <p:cNvSpPr/>
          <p:nvPr/>
        </p:nvSpPr>
        <p:spPr>
          <a:xfrm flipH="1">
            <a:off x="906833" y="857"/>
            <a:ext cx="6018426" cy="6857143"/>
          </a:xfrm>
          <a:custGeom>
            <a:avLst/>
            <a:gdLst>
              <a:gd name="connsiteX0" fmla="*/ 1086065 w 6018426"/>
              <a:gd name="connsiteY0" fmla="*/ 0 h 6857143"/>
              <a:gd name="connsiteX1" fmla="*/ 6018426 w 6018426"/>
              <a:gd name="connsiteY1" fmla="*/ 0 h 6857143"/>
              <a:gd name="connsiteX2" fmla="*/ 6018426 w 6018426"/>
              <a:gd name="connsiteY2" fmla="*/ 6857143 h 6857143"/>
              <a:gd name="connsiteX3" fmla="*/ 0 w 6018426"/>
              <a:gd name="connsiteY3" fmla="*/ 6857143 h 6857143"/>
            </a:gdLst>
            <a:ahLst/>
            <a:cxnLst>
              <a:cxn ang="0">
                <a:pos x="connsiteX0" y="connsiteY0"/>
              </a:cxn>
              <a:cxn ang="0">
                <a:pos x="connsiteX1" y="connsiteY1"/>
              </a:cxn>
              <a:cxn ang="0">
                <a:pos x="connsiteX2" y="connsiteY2"/>
              </a:cxn>
              <a:cxn ang="0">
                <a:pos x="connsiteX3" y="connsiteY3"/>
              </a:cxn>
            </a:cxnLst>
            <a:rect l="l" t="t" r="r" b="b"/>
            <a:pathLst>
              <a:path w="6018426" h="6857143">
                <a:moveTo>
                  <a:pt x="1086065" y="0"/>
                </a:moveTo>
                <a:lnTo>
                  <a:pt x="6018426" y="0"/>
                </a:lnTo>
                <a:lnTo>
                  <a:pt x="6018426" y="6857143"/>
                </a:lnTo>
                <a:lnTo>
                  <a:pt x="0" y="68571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0" name="PPT世界-3"/>
          <p:cNvSpPr/>
          <p:nvPr/>
        </p:nvSpPr>
        <p:spPr>
          <a:xfrm flipH="1">
            <a:off x="0" y="-1"/>
            <a:ext cx="6812773" cy="6858000"/>
          </a:xfrm>
          <a:custGeom>
            <a:avLst/>
            <a:gdLst>
              <a:gd name="connsiteX0" fmla="*/ 6640804 w 6640804"/>
              <a:gd name="connsiteY0" fmla="*/ 0 h 6858000"/>
              <a:gd name="connsiteX1" fmla="*/ 6018426 w 6640804"/>
              <a:gd name="connsiteY1" fmla="*/ 0 h 6858000"/>
              <a:gd name="connsiteX2" fmla="*/ 5569718 w 6640804"/>
              <a:gd name="connsiteY2" fmla="*/ 0 h 6858000"/>
              <a:gd name="connsiteX3" fmla="*/ 1086065 w 6640804"/>
              <a:gd name="connsiteY3" fmla="*/ 0 h 6858000"/>
              <a:gd name="connsiteX4" fmla="*/ 0 w 6640804"/>
              <a:gd name="connsiteY4" fmla="*/ 6857143 h 6858000"/>
              <a:gd name="connsiteX5" fmla="*/ 5569718 w 6640804"/>
              <a:gd name="connsiteY5" fmla="*/ 6857143 h 6858000"/>
              <a:gd name="connsiteX6" fmla="*/ 5569718 w 6640804"/>
              <a:gd name="connsiteY6" fmla="*/ 6858000 h 6858000"/>
              <a:gd name="connsiteX7" fmla="*/ 6640804 w 664080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40804" h="6858000">
                <a:moveTo>
                  <a:pt x="6640804" y="0"/>
                </a:moveTo>
                <a:lnTo>
                  <a:pt x="6018426" y="0"/>
                </a:lnTo>
                <a:lnTo>
                  <a:pt x="5569718" y="0"/>
                </a:lnTo>
                <a:lnTo>
                  <a:pt x="1086065" y="0"/>
                </a:lnTo>
                <a:lnTo>
                  <a:pt x="0" y="6857143"/>
                </a:lnTo>
                <a:lnTo>
                  <a:pt x="5569718" y="6857143"/>
                </a:lnTo>
                <a:lnTo>
                  <a:pt x="5569718" y="6858000"/>
                </a:lnTo>
                <a:lnTo>
                  <a:pt x="6640804" y="6858000"/>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5" name="PPT世界-4"/>
          <p:cNvSpPr/>
          <p:nvPr/>
        </p:nvSpPr>
        <p:spPr>
          <a:xfrm>
            <a:off x="5298505" y="806266"/>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3"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5"/>
          <p:cNvSpPr/>
          <p:nvPr/>
        </p:nvSpPr>
        <p:spPr>
          <a:xfrm>
            <a:off x="5578724" y="2772718"/>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4"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2" name="PPT世界-6"/>
          <p:cNvSpPr/>
          <p:nvPr/>
        </p:nvSpPr>
        <p:spPr>
          <a:xfrm>
            <a:off x="5858943" y="4739170"/>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5" cstate="screen"/>
            <a:stretch>
              <a:fillRect r="3539"/>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7"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10"/>
          <p:cNvGrpSpPr/>
          <p:nvPr/>
        </p:nvGrpSpPr>
        <p:grpSpPr>
          <a:xfrm>
            <a:off x="932233" y="2041783"/>
            <a:ext cx="3776759" cy="2357715"/>
            <a:chOff x="932233" y="2041783"/>
            <a:chExt cx="3776759" cy="2357715"/>
          </a:xfrm>
        </p:grpSpPr>
        <p:sp>
          <p:nvSpPr>
            <p:cNvPr id="36" name="PPT世界-10-1"/>
            <p:cNvSpPr txBox="1"/>
            <p:nvPr/>
          </p:nvSpPr>
          <p:spPr>
            <a:xfrm>
              <a:off x="932233" y="2959686"/>
              <a:ext cx="3373304" cy="923330"/>
            </a:xfrm>
            <a:prstGeom prst="rect">
              <a:avLst/>
            </a:prstGeom>
            <a:noFill/>
          </p:spPr>
          <p:txBody>
            <a:bodyPr wrap="square" rtlCol="0">
              <a:noAutofit/>
            </a:bodyPr>
            <a:lstStyle/>
            <a:p>
              <a:r>
                <a:rPr lang="zh-CN" altLang="en-US" sz="5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健康运动</a:t>
              </a:r>
            </a:p>
          </p:txBody>
        </p:sp>
        <p:sp>
          <p:nvSpPr>
            <p:cNvPr id="39" name="PPT世界-10-2"/>
            <p:cNvSpPr txBox="1"/>
            <p:nvPr/>
          </p:nvSpPr>
          <p:spPr>
            <a:xfrm>
              <a:off x="1020895" y="3999387"/>
              <a:ext cx="3688097" cy="400111"/>
            </a:xfrm>
            <a:prstGeom prst="rect">
              <a:avLst/>
            </a:prstGeom>
            <a:noFill/>
          </p:spPr>
          <p:txBody>
            <a:bodyPr wrap="square" rtlCol="0">
              <a:noAutofit/>
            </a:bodyPr>
            <a:lstStyle/>
            <a:p>
              <a:pPr lvl="0" algn="dist"/>
              <a:r>
                <a:rPr lang="en-US" altLang="zh-CN" sz="20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HEALTH EXERCISE</a:t>
              </a:r>
            </a:p>
          </p:txBody>
        </p:sp>
        <p:sp>
          <p:nvSpPr>
            <p:cNvPr id="49" name="PPT世界-10-3"/>
            <p:cNvSpPr/>
            <p:nvPr/>
          </p:nvSpPr>
          <p:spPr>
            <a:xfrm>
              <a:off x="1066132" y="2041783"/>
              <a:ext cx="756000" cy="720000"/>
            </a:xfrm>
            <a:prstGeom prst="ellipse">
              <a:avLst/>
            </a:prstGeom>
            <a:noFill/>
            <a:ln w="15875" cap="flat" cmpd="sng" algn="ctr">
              <a:solidFill>
                <a:schemeClr val="bg1"/>
              </a:solidFill>
              <a:prstDash val="solid"/>
              <a:miter lim="800000"/>
            </a:ln>
            <a:effectLst/>
          </p:spPr>
          <p:txBody>
            <a:bodyPr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10-4"/>
            <p:cNvSpPr txBox="1"/>
            <p:nvPr/>
          </p:nvSpPr>
          <p:spPr>
            <a:xfrm>
              <a:off x="1152683" y="2170951"/>
              <a:ext cx="582899" cy="461665"/>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24" name="PPT世界-11"/>
          <p:cNvSpPr/>
          <p:nvPr/>
        </p:nvSpPr>
        <p:spPr>
          <a:xfrm>
            <a:off x="414098"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5" name="PPT世界-12"/>
          <p:cNvSpPr/>
          <p:nvPr/>
        </p:nvSpPr>
        <p:spPr>
          <a:xfrm>
            <a:off x="490789" y="6230301"/>
            <a:ext cx="128287" cy="171037"/>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6" name="PPT世界-13"/>
          <p:cNvSpPr/>
          <p:nvPr/>
        </p:nvSpPr>
        <p:spPr>
          <a:xfrm>
            <a:off x="829188"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7" name="PPT世界-14"/>
          <p:cNvSpPr/>
          <p:nvPr/>
        </p:nvSpPr>
        <p:spPr>
          <a:xfrm>
            <a:off x="884495" y="6230399"/>
            <a:ext cx="171039" cy="17084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8" name="PPT世界-15"/>
          <p:cNvSpPr/>
          <p:nvPr/>
        </p:nvSpPr>
        <p:spPr>
          <a:xfrm>
            <a:off x="1244281"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9" name="PPT世界-16"/>
          <p:cNvSpPr/>
          <p:nvPr/>
        </p:nvSpPr>
        <p:spPr>
          <a:xfrm>
            <a:off x="1299597" y="6245304"/>
            <a:ext cx="171039" cy="141032"/>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3" name="PPT世界-17"/>
          <p:cNvSpPr/>
          <p:nvPr/>
        </p:nvSpPr>
        <p:spPr>
          <a:xfrm>
            <a:off x="1659370"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4" name="PPT世界-18"/>
          <p:cNvSpPr/>
          <p:nvPr/>
        </p:nvSpPr>
        <p:spPr>
          <a:xfrm>
            <a:off x="1732801" y="6230301"/>
            <a:ext cx="134807" cy="171037"/>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5" name="图形 34">
            <a:hlinkClick r:id="rId6"/>
            <a:extLst>
              <a:ext uri="{FF2B5EF4-FFF2-40B4-BE49-F238E27FC236}">
                <a16:creationId xmlns:a16="http://schemas.microsoft.com/office/drawing/2014/main" id="{3056F60D-CE4D-4846-9830-F5B2D1EDC6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4932" y="441431"/>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PT世界-1"/>
          <p:cNvSpPr/>
          <p:nvPr/>
        </p:nvSpPr>
        <p:spPr>
          <a:xfrm flipH="1">
            <a:off x="1" y="1"/>
            <a:ext cx="3960508" cy="976899"/>
          </a:xfrm>
          <a:custGeom>
            <a:avLst/>
            <a:gdLst>
              <a:gd name="connsiteX0" fmla="*/ 3960508 w 3960508"/>
              <a:gd name="connsiteY0" fmla="*/ 0 h 976899"/>
              <a:gd name="connsiteX1" fmla="*/ 158652 w 3960508"/>
              <a:gd name="connsiteY1" fmla="*/ 0 h 976899"/>
              <a:gd name="connsiteX2" fmla="*/ 0 w 3960508"/>
              <a:gd name="connsiteY2" fmla="*/ 976401 h 976899"/>
              <a:gd name="connsiteX3" fmla="*/ 3321723 w 3960508"/>
              <a:gd name="connsiteY3" fmla="*/ 976401 h 976899"/>
              <a:gd name="connsiteX4" fmla="*/ 3321723 w 3960508"/>
              <a:gd name="connsiteY4" fmla="*/ 976899 h 976899"/>
              <a:gd name="connsiteX5" fmla="*/ 3960508 w 3960508"/>
              <a:gd name="connsiteY5" fmla="*/ 976899 h 97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508" h="976899">
                <a:moveTo>
                  <a:pt x="3960508" y="0"/>
                </a:moveTo>
                <a:lnTo>
                  <a:pt x="158652" y="0"/>
                </a:lnTo>
                <a:lnTo>
                  <a:pt x="0" y="976401"/>
                </a:lnTo>
                <a:lnTo>
                  <a:pt x="3321723" y="976401"/>
                </a:lnTo>
                <a:lnTo>
                  <a:pt x="3321723" y="976899"/>
                </a:lnTo>
                <a:lnTo>
                  <a:pt x="3960508" y="976899"/>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3"/>
          <p:cNvSpPr/>
          <p:nvPr/>
        </p:nvSpPr>
        <p:spPr>
          <a:xfrm>
            <a:off x="298348" y="210769"/>
            <a:ext cx="498273" cy="4982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4"/>
          <p:cNvSpPr txBox="1"/>
          <p:nvPr/>
        </p:nvSpPr>
        <p:spPr>
          <a:xfrm>
            <a:off x="287665" y="271400"/>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5"/>
          <p:cNvSpPr txBox="1"/>
          <p:nvPr/>
        </p:nvSpPr>
        <p:spPr>
          <a:xfrm>
            <a:off x="1150859" y="210788"/>
            <a:ext cx="1451306"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健康运动</a:t>
            </a:r>
          </a:p>
        </p:txBody>
      </p:sp>
      <p:sp>
        <p:nvSpPr>
          <p:cNvPr id="19" name="PPT世界-6"/>
          <p:cNvSpPr txBox="1"/>
          <p:nvPr/>
        </p:nvSpPr>
        <p:spPr>
          <a:xfrm>
            <a:off x="1167552" y="505689"/>
            <a:ext cx="1674340"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HEALTH EXERCISE</a:t>
            </a:r>
          </a:p>
        </p:txBody>
      </p:sp>
      <p:sp>
        <p:nvSpPr>
          <p:cNvPr id="9" name="PPT世界-7"/>
          <p:cNvSpPr/>
          <p:nvPr/>
        </p:nvSpPr>
        <p:spPr>
          <a:xfrm>
            <a:off x="0" y="5060918"/>
            <a:ext cx="12192000" cy="1644629"/>
          </a:xfrm>
          <a:custGeom>
            <a:avLst/>
            <a:gdLst>
              <a:gd name="connsiteX0" fmla="*/ 12192000 w 12192000"/>
              <a:gd name="connsiteY0" fmla="*/ 0 h 1644629"/>
              <a:gd name="connsiteX1" fmla="*/ 12192000 w 12192000"/>
              <a:gd name="connsiteY1" fmla="*/ 1644629 h 1644629"/>
              <a:gd name="connsiteX2" fmla="*/ 0 w 12192000"/>
              <a:gd name="connsiteY2" fmla="*/ 1644629 h 1644629"/>
              <a:gd name="connsiteX3" fmla="*/ 0 w 12192000"/>
              <a:gd name="connsiteY3" fmla="*/ 0 h 1644629"/>
              <a:gd name="connsiteX4" fmla="*/ 172502 w 12192000"/>
              <a:gd name="connsiteY4" fmla="*/ 85808 h 1644629"/>
              <a:gd name="connsiteX5" fmla="*/ 6096000 w 12192000"/>
              <a:gd name="connsiteY5" fmla="*/ 1330789 h 1644629"/>
              <a:gd name="connsiteX6" fmla="*/ 12019498 w 12192000"/>
              <a:gd name="connsiteY6" fmla="*/ 85808 h 1644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644629">
                <a:moveTo>
                  <a:pt x="12192000" y="0"/>
                </a:moveTo>
                <a:lnTo>
                  <a:pt x="12192000" y="1644629"/>
                </a:lnTo>
                <a:lnTo>
                  <a:pt x="0" y="1644629"/>
                </a:lnTo>
                <a:lnTo>
                  <a:pt x="0" y="0"/>
                </a:lnTo>
                <a:lnTo>
                  <a:pt x="172502" y="85808"/>
                </a:lnTo>
                <a:cubicBezTo>
                  <a:pt x="1824292" y="867736"/>
                  <a:pt x="3874716" y="1330789"/>
                  <a:pt x="6096000" y="1330789"/>
                </a:cubicBezTo>
                <a:cubicBezTo>
                  <a:pt x="8317284" y="1330789"/>
                  <a:pt x="10367709" y="867736"/>
                  <a:pt x="12019498" y="85808"/>
                </a:cubicBezTo>
                <a:close/>
              </a:path>
            </a:pathLst>
          </a:custGeom>
          <a:solidFill>
            <a:schemeClr val="accent3"/>
          </a:solidFill>
          <a:ln>
            <a:noFill/>
          </a:ln>
          <a:effectLst>
            <a:outerShdw blurRad="127000" dist="50800" dir="5400000" algn="t" rotWithShape="0">
              <a:srgbClr val="0056AC">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 name="PPT世界-8"/>
          <p:cNvSpPr/>
          <p:nvPr/>
        </p:nvSpPr>
        <p:spPr>
          <a:xfrm>
            <a:off x="0" y="5233232"/>
            <a:ext cx="12192000" cy="1644629"/>
          </a:xfrm>
          <a:custGeom>
            <a:avLst/>
            <a:gdLst>
              <a:gd name="connsiteX0" fmla="*/ 12192000 w 12192000"/>
              <a:gd name="connsiteY0" fmla="*/ 0 h 1644629"/>
              <a:gd name="connsiteX1" fmla="*/ 12192000 w 12192000"/>
              <a:gd name="connsiteY1" fmla="*/ 1644629 h 1644629"/>
              <a:gd name="connsiteX2" fmla="*/ 0 w 12192000"/>
              <a:gd name="connsiteY2" fmla="*/ 1644629 h 1644629"/>
              <a:gd name="connsiteX3" fmla="*/ 0 w 12192000"/>
              <a:gd name="connsiteY3" fmla="*/ 0 h 1644629"/>
              <a:gd name="connsiteX4" fmla="*/ 172502 w 12192000"/>
              <a:gd name="connsiteY4" fmla="*/ 85808 h 1644629"/>
              <a:gd name="connsiteX5" fmla="*/ 6096000 w 12192000"/>
              <a:gd name="connsiteY5" fmla="*/ 1330789 h 1644629"/>
              <a:gd name="connsiteX6" fmla="*/ 12019498 w 12192000"/>
              <a:gd name="connsiteY6" fmla="*/ 85808 h 1644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644629">
                <a:moveTo>
                  <a:pt x="12192000" y="0"/>
                </a:moveTo>
                <a:lnTo>
                  <a:pt x="12192000" y="1644629"/>
                </a:lnTo>
                <a:lnTo>
                  <a:pt x="0" y="1644629"/>
                </a:lnTo>
                <a:lnTo>
                  <a:pt x="0" y="0"/>
                </a:lnTo>
                <a:lnTo>
                  <a:pt x="172502" y="85808"/>
                </a:lnTo>
                <a:cubicBezTo>
                  <a:pt x="1824292" y="867736"/>
                  <a:pt x="3874716" y="1330789"/>
                  <a:pt x="6096000" y="1330789"/>
                </a:cubicBezTo>
                <a:cubicBezTo>
                  <a:pt x="8317284" y="1330789"/>
                  <a:pt x="10367709" y="867736"/>
                  <a:pt x="12019498" y="85808"/>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rgbClr val="3346F5">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6" name="PPT世界-9"/>
          <p:cNvGrpSpPr/>
          <p:nvPr/>
        </p:nvGrpSpPr>
        <p:grpSpPr>
          <a:xfrm>
            <a:off x="660400" y="1163648"/>
            <a:ext cx="10871200" cy="2468552"/>
            <a:chOff x="660400" y="1163648"/>
            <a:chExt cx="10871200" cy="2468552"/>
          </a:xfrm>
        </p:grpSpPr>
        <p:sp>
          <p:nvSpPr>
            <p:cNvPr id="24" name="PPT世界-9-1"/>
            <p:cNvSpPr/>
            <p:nvPr/>
          </p:nvSpPr>
          <p:spPr>
            <a:xfrm>
              <a:off x="660400" y="1699752"/>
              <a:ext cx="10471011" cy="1495077"/>
            </a:xfrm>
            <a:prstGeom prst="roundRect">
              <a:avLst>
                <a:gd name="adj" fmla="val 3575"/>
              </a:avLst>
            </a:prstGeom>
            <a:solidFill>
              <a:schemeClr val="bg1"/>
            </a:solidFill>
            <a:ln>
              <a:solidFill>
                <a:schemeClr val="accent1">
                  <a:lumMod val="20000"/>
                  <a:lumOff val="80000"/>
                </a:schemeClr>
              </a:solidFill>
            </a:ln>
            <a:effectLst>
              <a:outerShdw blurRad="381000" dist="508000" dir="5400000" sx="90000" sy="9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9-2"/>
            <p:cNvSpPr/>
            <p:nvPr/>
          </p:nvSpPr>
          <p:spPr>
            <a:xfrm>
              <a:off x="2660010" y="1937219"/>
              <a:ext cx="4811274" cy="894604"/>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键入文本单击单击此处键入文本单击单击此处键入键入此处键入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文本单击单击此处键入键入文本单击单单击此处键入文本单击单击此处键入单单击此处键入文本单击单击此处键入。</a:t>
              </a:r>
            </a:p>
          </p:txBody>
        </p:sp>
        <p:sp>
          <p:nvSpPr>
            <p:cNvPr id="26" name="PPT世界-9-3"/>
            <p:cNvSpPr/>
            <p:nvPr/>
          </p:nvSpPr>
          <p:spPr>
            <a:xfrm>
              <a:off x="1264749" y="1800112"/>
              <a:ext cx="1271593" cy="1271593"/>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9-4"/>
            <p:cNvSpPr/>
            <p:nvPr/>
          </p:nvSpPr>
          <p:spPr>
            <a:xfrm>
              <a:off x="1423491" y="2235853"/>
              <a:ext cx="954107"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关键词</a:t>
              </a:r>
            </a:p>
          </p:txBody>
        </p:sp>
        <p:pic>
          <p:nvPicPr>
            <p:cNvPr id="29" name="PPT世界-9-5" descr="穿白色衣服的人&#10;&#10;描述已自动生成"/>
            <p:cNvPicPr>
              <a:picLocks noChangeAspect="1"/>
            </p:cNvPicPr>
            <p:nvPr/>
          </p:nvPicPr>
          <p:blipFill rotWithShape="1">
            <a:blip r:embed="rId2" cstate="screen"/>
            <a:srcRect/>
            <a:stretch>
              <a:fillRect/>
            </a:stretch>
          </p:blipFill>
          <p:spPr>
            <a:xfrm>
              <a:off x="7847626" y="1163648"/>
              <a:ext cx="3683974" cy="2468552"/>
            </a:xfrm>
            <a:custGeom>
              <a:avLst/>
              <a:gdLst>
                <a:gd name="connsiteX0" fmla="*/ 73415 w 3683974"/>
                <a:gd name="connsiteY0" fmla="*/ 0 h 2468552"/>
                <a:gd name="connsiteX1" fmla="*/ 3610559 w 3683974"/>
                <a:gd name="connsiteY1" fmla="*/ 0 h 2468552"/>
                <a:gd name="connsiteX2" fmla="*/ 3683974 w 3683974"/>
                <a:gd name="connsiteY2" fmla="*/ 73415 h 2468552"/>
                <a:gd name="connsiteX3" fmla="*/ 3683974 w 3683974"/>
                <a:gd name="connsiteY3" fmla="*/ 2395137 h 2468552"/>
                <a:gd name="connsiteX4" fmla="*/ 3610559 w 3683974"/>
                <a:gd name="connsiteY4" fmla="*/ 2468552 h 2468552"/>
                <a:gd name="connsiteX5" fmla="*/ 73415 w 3683974"/>
                <a:gd name="connsiteY5" fmla="*/ 2468552 h 2468552"/>
                <a:gd name="connsiteX6" fmla="*/ 0 w 3683974"/>
                <a:gd name="connsiteY6" fmla="*/ 2395137 h 2468552"/>
                <a:gd name="connsiteX7" fmla="*/ 0 w 3683974"/>
                <a:gd name="connsiteY7" fmla="*/ 73415 h 2468552"/>
                <a:gd name="connsiteX8" fmla="*/ 73415 w 3683974"/>
                <a:gd name="connsiteY8" fmla="*/ 0 h 2468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83974" h="2468552">
                  <a:moveTo>
                    <a:pt x="73415" y="0"/>
                  </a:moveTo>
                  <a:lnTo>
                    <a:pt x="3610559" y="0"/>
                  </a:lnTo>
                  <a:cubicBezTo>
                    <a:pt x="3651105" y="0"/>
                    <a:pt x="3683974" y="32869"/>
                    <a:pt x="3683974" y="73415"/>
                  </a:cubicBezTo>
                  <a:lnTo>
                    <a:pt x="3683974" y="2395137"/>
                  </a:lnTo>
                  <a:cubicBezTo>
                    <a:pt x="3683974" y="2435683"/>
                    <a:pt x="3651105" y="2468552"/>
                    <a:pt x="3610559" y="2468552"/>
                  </a:cubicBezTo>
                  <a:lnTo>
                    <a:pt x="73415" y="2468552"/>
                  </a:lnTo>
                  <a:cubicBezTo>
                    <a:pt x="32869" y="2468552"/>
                    <a:pt x="0" y="2435683"/>
                    <a:pt x="0" y="2395137"/>
                  </a:cubicBezTo>
                  <a:lnTo>
                    <a:pt x="0" y="73415"/>
                  </a:lnTo>
                  <a:cubicBezTo>
                    <a:pt x="0" y="32869"/>
                    <a:pt x="32869" y="0"/>
                    <a:pt x="73415" y="0"/>
                  </a:cubicBezTo>
                  <a:close/>
                </a:path>
              </a:pathLst>
            </a:custGeom>
          </p:spPr>
        </p:pic>
      </p:grpSp>
      <p:grpSp>
        <p:nvGrpSpPr>
          <p:cNvPr id="8" name="PPT世界-10"/>
          <p:cNvGrpSpPr/>
          <p:nvPr/>
        </p:nvGrpSpPr>
        <p:grpSpPr>
          <a:xfrm>
            <a:off x="660402" y="3632200"/>
            <a:ext cx="10858498" cy="2459584"/>
            <a:chOff x="660402" y="3632200"/>
            <a:chExt cx="10858498" cy="2459584"/>
          </a:xfrm>
        </p:grpSpPr>
        <p:sp>
          <p:nvSpPr>
            <p:cNvPr id="13" name="PPT世界-10-1"/>
            <p:cNvSpPr/>
            <p:nvPr/>
          </p:nvSpPr>
          <p:spPr>
            <a:xfrm>
              <a:off x="1047889" y="4114455"/>
              <a:ext cx="10471011" cy="1495077"/>
            </a:xfrm>
            <a:prstGeom prst="roundRect">
              <a:avLst>
                <a:gd name="adj" fmla="val 3575"/>
              </a:avLst>
            </a:prstGeom>
            <a:solidFill>
              <a:schemeClr val="bg1"/>
            </a:solidFill>
            <a:ln>
              <a:solidFill>
                <a:schemeClr val="accent4">
                  <a:lumMod val="20000"/>
                  <a:lumOff val="80000"/>
                </a:schemeClr>
              </a:solidFill>
            </a:ln>
            <a:effectLst>
              <a:outerShdw blurRad="381000" dist="508000" dir="5400000" sx="90000" sy="9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10-2"/>
            <p:cNvSpPr/>
            <p:nvPr/>
          </p:nvSpPr>
          <p:spPr>
            <a:xfrm>
              <a:off x="4728305" y="4345248"/>
              <a:ext cx="4811274" cy="894604"/>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键入文本单击单击此处键入文本单击单击此处键入键入此处键入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文本单击单击此处键入键入文本单击单单击此处键入文本单击单击此处键入单单击此处键入文本单击单击此处键入。</a:t>
              </a:r>
            </a:p>
          </p:txBody>
        </p:sp>
        <p:sp>
          <p:nvSpPr>
            <p:cNvPr id="20" name="PPT世界-10-3"/>
            <p:cNvSpPr/>
            <p:nvPr/>
          </p:nvSpPr>
          <p:spPr>
            <a:xfrm>
              <a:off x="9852869" y="4173092"/>
              <a:ext cx="1271593" cy="1271593"/>
            </a:xfrm>
            <a:prstGeom prst="ellipse">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10-4"/>
            <p:cNvSpPr/>
            <p:nvPr/>
          </p:nvSpPr>
          <p:spPr>
            <a:xfrm>
              <a:off x="10011611" y="4608833"/>
              <a:ext cx="954107"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关键词</a:t>
              </a:r>
            </a:p>
          </p:txBody>
        </p:sp>
        <p:pic>
          <p:nvPicPr>
            <p:cNvPr id="30" name="PPT世界-10-5" descr="手里拿着玩具&#10;&#10;低可信度描述已自动生成"/>
            <p:cNvPicPr>
              <a:picLocks noChangeAspect="1"/>
            </p:cNvPicPr>
            <p:nvPr/>
          </p:nvPicPr>
          <p:blipFill rotWithShape="1">
            <a:blip r:embed="rId3" cstate="screen"/>
            <a:srcRect/>
            <a:stretch>
              <a:fillRect/>
            </a:stretch>
          </p:blipFill>
          <p:spPr>
            <a:xfrm>
              <a:off x="660402" y="3632200"/>
              <a:ext cx="3683973" cy="2459584"/>
            </a:xfrm>
            <a:custGeom>
              <a:avLst/>
              <a:gdLst>
                <a:gd name="connsiteX0" fmla="*/ 73148 w 3683973"/>
                <a:gd name="connsiteY0" fmla="*/ 0 h 2459584"/>
                <a:gd name="connsiteX1" fmla="*/ 3610825 w 3683973"/>
                <a:gd name="connsiteY1" fmla="*/ 0 h 2459584"/>
                <a:gd name="connsiteX2" fmla="*/ 3683973 w 3683973"/>
                <a:gd name="connsiteY2" fmla="*/ 73148 h 2459584"/>
                <a:gd name="connsiteX3" fmla="*/ 3683973 w 3683973"/>
                <a:gd name="connsiteY3" fmla="*/ 2386436 h 2459584"/>
                <a:gd name="connsiteX4" fmla="*/ 3610825 w 3683973"/>
                <a:gd name="connsiteY4" fmla="*/ 2459584 h 2459584"/>
                <a:gd name="connsiteX5" fmla="*/ 73148 w 3683973"/>
                <a:gd name="connsiteY5" fmla="*/ 2459584 h 2459584"/>
                <a:gd name="connsiteX6" fmla="*/ 0 w 3683973"/>
                <a:gd name="connsiteY6" fmla="*/ 2386436 h 2459584"/>
                <a:gd name="connsiteX7" fmla="*/ 0 w 3683973"/>
                <a:gd name="connsiteY7" fmla="*/ 73148 h 2459584"/>
                <a:gd name="connsiteX8" fmla="*/ 73148 w 3683973"/>
                <a:gd name="connsiteY8" fmla="*/ 0 h 245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83973" h="2459584">
                  <a:moveTo>
                    <a:pt x="73148" y="0"/>
                  </a:moveTo>
                  <a:lnTo>
                    <a:pt x="3610825" y="0"/>
                  </a:lnTo>
                  <a:cubicBezTo>
                    <a:pt x="3651224" y="0"/>
                    <a:pt x="3683973" y="32749"/>
                    <a:pt x="3683973" y="73148"/>
                  </a:cubicBezTo>
                  <a:lnTo>
                    <a:pt x="3683973" y="2386436"/>
                  </a:lnTo>
                  <a:cubicBezTo>
                    <a:pt x="3683973" y="2426835"/>
                    <a:pt x="3651224" y="2459584"/>
                    <a:pt x="3610825" y="2459584"/>
                  </a:cubicBezTo>
                  <a:lnTo>
                    <a:pt x="73148" y="2459584"/>
                  </a:lnTo>
                  <a:cubicBezTo>
                    <a:pt x="32749" y="2459584"/>
                    <a:pt x="0" y="2426835"/>
                    <a:pt x="0" y="2386436"/>
                  </a:cubicBezTo>
                  <a:lnTo>
                    <a:pt x="0" y="73148"/>
                  </a:lnTo>
                  <a:cubicBezTo>
                    <a:pt x="0" y="32749"/>
                    <a:pt x="32749" y="0"/>
                    <a:pt x="73148" y="0"/>
                  </a:cubicBezTo>
                  <a:close/>
                </a:path>
              </a:pathLst>
            </a:cu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PT世界-1"/>
          <p:cNvSpPr/>
          <p:nvPr/>
        </p:nvSpPr>
        <p:spPr>
          <a:xfrm>
            <a:off x="0" y="5036917"/>
            <a:ext cx="12192000" cy="1670051"/>
          </a:xfrm>
          <a:custGeom>
            <a:avLst/>
            <a:gdLst>
              <a:gd name="connsiteX0" fmla="*/ 1447056 w 12192000"/>
              <a:gd name="connsiteY0" fmla="*/ 535 h 2776231"/>
              <a:gd name="connsiteX1" fmla="*/ 6615113 w 12192000"/>
              <a:gd name="connsiteY1" fmla="*/ 543155 h 2776231"/>
              <a:gd name="connsiteX2" fmla="*/ 11989892 w 12192000"/>
              <a:gd name="connsiteY2" fmla="*/ 1080607 h 2776231"/>
              <a:gd name="connsiteX3" fmla="*/ 12192000 w 12192000"/>
              <a:gd name="connsiteY3" fmla="*/ 1055345 h 2776231"/>
              <a:gd name="connsiteX4" fmla="*/ 12192000 w 12192000"/>
              <a:gd name="connsiteY4" fmla="*/ 2776231 h 2776231"/>
              <a:gd name="connsiteX5" fmla="*/ 0 w 12192000"/>
              <a:gd name="connsiteY5" fmla="*/ 2776231 h 2776231"/>
              <a:gd name="connsiteX6" fmla="*/ 0 w 12192000"/>
              <a:gd name="connsiteY6" fmla="*/ 543155 h 2776231"/>
              <a:gd name="connsiteX7" fmla="*/ 1447056 w 12192000"/>
              <a:gd name="connsiteY7" fmla="*/ 535 h 2776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776231">
                <a:moveTo>
                  <a:pt x="1447056" y="535"/>
                </a:moveTo>
                <a:cubicBezTo>
                  <a:pt x="3169742" y="37858"/>
                  <a:pt x="4892427" y="2013109"/>
                  <a:pt x="6615113" y="543155"/>
                </a:cubicBezTo>
                <a:cubicBezTo>
                  <a:pt x="8406706" y="-985598"/>
                  <a:pt x="10198299" y="1211984"/>
                  <a:pt x="11989892" y="1080607"/>
                </a:cubicBezTo>
                <a:lnTo>
                  <a:pt x="12192000" y="1055345"/>
                </a:lnTo>
                <a:lnTo>
                  <a:pt x="12192000" y="2776231"/>
                </a:lnTo>
                <a:lnTo>
                  <a:pt x="0" y="2776231"/>
                </a:lnTo>
                <a:lnTo>
                  <a:pt x="0" y="543155"/>
                </a:lnTo>
                <a:cubicBezTo>
                  <a:pt x="482352" y="131568"/>
                  <a:pt x="964704" y="-9915"/>
                  <a:pt x="1447056" y="535"/>
                </a:cubicBezTo>
                <a:close/>
              </a:path>
            </a:pathLst>
          </a:custGeom>
          <a:solidFill>
            <a:schemeClr val="accent3"/>
          </a:solidFill>
          <a:ln w="12700" cap="flat" cmpd="sng" algn="ctr">
            <a:noFill/>
            <a:prstDash val="solid"/>
            <a:miter lim="800000"/>
          </a:ln>
          <a:effectLst>
            <a:outerShdw blurRad="127000" dist="38100" dir="2700000" algn="tl" rotWithShape="0">
              <a:srgbClr val="3346F5">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2"/>
          <p:cNvSpPr/>
          <p:nvPr/>
        </p:nvSpPr>
        <p:spPr>
          <a:xfrm flipH="1">
            <a:off x="1" y="1"/>
            <a:ext cx="3960508" cy="976899"/>
          </a:xfrm>
          <a:custGeom>
            <a:avLst/>
            <a:gdLst>
              <a:gd name="connsiteX0" fmla="*/ 3960508 w 3960508"/>
              <a:gd name="connsiteY0" fmla="*/ 0 h 976899"/>
              <a:gd name="connsiteX1" fmla="*/ 158652 w 3960508"/>
              <a:gd name="connsiteY1" fmla="*/ 0 h 976899"/>
              <a:gd name="connsiteX2" fmla="*/ 0 w 3960508"/>
              <a:gd name="connsiteY2" fmla="*/ 976401 h 976899"/>
              <a:gd name="connsiteX3" fmla="*/ 3321723 w 3960508"/>
              <a:gd name="connsiteY3" fmla="*/ 976401 h 976899"/>
              <a:gd name="connsiteX4" fmla="*/ 3321723 w 3960508"/>
              <a:gd name="connsiteY4" fmla="*/ 976899 h 976899"/>
              <a:gd name="connsiteX5" fmla="*/ 3960508 w 3960508"/>
              <a:gd name="connsiteY5" fmla="*/ 976899 h 97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508" h="976899">
                <a:moveTo>
                  <a:pt x="3960508" y="0"/>
                </a:moveTo>
                <a:lnTo>
                  <a:pt x="158652" y="0"/>
                </a:lnTo>
                <a:lnTo>
                  <a:pt x="0" y="976401"/>
                </a:lnTo>
                <a:lnTo>
                  <a:pt x="3321723" y="976401"/>
                </a:lnTo>
                <a:lnTo>
                  <a:pt x="3321723" y="976899"/>
                </a:lnTo>
                <a:lnTo>
                  <a:pt x="3960508" y="976899"/>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4"/>
          <p:cNvSpPr/>
          <p:nvPr/>
        </p:nvSpPr>
        <p:spPr>
          <a:xfrm>
            <a:off x="298348" y="210769"/>
            <a:ext cx="498273" cy="4982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5"/>
          <p:cNvSpPr txBox="1"/>
          <p:nvPr/>
        </p:nvSpPr>
        <p:spPr>
          <a:xfrm>
            <a:off x="287665" y="271400"/>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6"/>
          <p:cNvSpPr txBox="1"/>
          <p:nvPr/>
        </p:nvSpPr>
        <p:spPr>
          <a:xfrm>
            <a:off x="1150859" y="210788"/>
            <a:ext cx="1451306"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健康运动</a:t>
            </a:r>
          </a:p>
        </p:txBody>
      </p:sp>
      <p:sp>
        <p:nvSpPr>
          <p:cNvPr id="19" name="PPT世界-7"/>
          <p:cNvSpPr txBox="1"/>
          <p:nvPr/>
        </p:nvSpPr>
        <p:spPr>
          <a:xfrm>
            <a:off x="1167552" y="505689"/>
            <a:ext cx="1674340"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HEALTH EXERCISE</a:t>
            </a:r>
          </a:p>
        </p:txBody>
      </p:sp>
      <p:sp>
        <p:nvSpPr>
          <p:cNvPr id="9" name="PPT世界-8"/>
          <p:cNvSpPr/>
          <p:nvPr/>
        </p:nvSpPr>
        <p:spPr>
          <a:xfrm>
            <a:off x="0" y="5187950"/>
            <a:ext cx="12192000" cy="1670051"/>
          </a:xfrm>
          <a:custGeom>
            <a:avLst/>
            <a:gdLst>
              <a:gd name="connsiteX0" fmla="*/ 1447056 w 12192000"/>
              <a:gd name="connsiteY0" fmla="*/ 535 h 2776231"/>
              <a:gd name="connsiteX1" fmla="*/ 6615113 w 12192000"/>
              <a:gd name="connsiteY1" fmla="*/ 543155 h 2776231"/>
              <a:gd name="connsiteX2" fmla="*/ 11989892 w 12192000"/>
              <a:gd name="connsiteY2" fmla="*/ 1080607 h 2776231"/>
              <a:gd name="connsiteX3" fmla="*/ 12192000 w 12192000"/>
              <a:gd name="connsiteY3" fmla="*/ 1055345 h 2776231"/>
              <a:gd name="connsiteX4" fmla="*/ 12192000 w 12192000"/>
              <a:gd name="connsiteY4" fmla="*/ 2776231 h 2776231"/>
              <a:gd name="connsiteX5" fmla="*/ 0 w 12192000"/>
              <a:gd name="connsiteY5" fmla="*/ 2776231 h 2776231"/>
              <a:gd name="connsiteX6" fmla="*/ 0 w 12192000"/>
              <a:gd name="connsiteY6" fmla="*/ 543155 h 2776231"/>
              <a:gd name="connsiteX7" fmla="*/ 1447056 w 12192000"/>
              <a:gd name="connsiteY7" fmla="*/ 535 h 2776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776231">
                <a:moveTo>
                  <a:pt x="1447056" y="535"/>
                </a:moveTo>
                <a:cubicBezTo>
                  <a:pt x="3169742" y="37858"/>
                  <a:pt x="4892427" y="2013109"/>
                  <a:pt x="6615113" y="543155"/>
                </a:cubicBezTo>
                <a:cubicBezTo>
                  <a:pt x="8406706" y="-985598"/>
                  <a:pt x="10198299" y="1211984"/>
                  <a:pt x="11989892" y="1080607"/>
                </a:cubicBezTo>
                <a:lnTo>
                  <a:pt x="12192000" y="1055345"/>
                </a:lnTo>
                <a:lnTo>
                  <a:pt x="12192000" y="2776231"/>
                </a:lnTo>
                <a:lnTo>
                  <a:pt x="0" y="2776231"/>
                </a:lnTo>
                <a:lnTo>
                  <a:pt x="0" y="543155"/>
                </a:lnTo>
                <a:cubicBezTo>
                  <a:pt x="482352" y="131568"/>
                  <a:pt x="964704" y="-9915"/>
                  <a:pt x="1447056" y="535"/>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rgbClr val="3346F5">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4" name="PPT世界-9"/>
          <p:cNvGrpSpPr/>
          <p:nvPr/>
        </p:nvGrpSpPr>
        <p:grpSpPr>
          <a:xfrm>
            <a:off x="1102883" y="2025650"/>
            <a:ext cx="2862102" cy="4108450"/>
            <a:chOff x="1102883" y="2025650"/>
            <a:chExt cx="2862102" cy="4108450"/>
          </a:xfrm>
        </p:grpSpPr>
        <p:sp>
          <p:nvSpPr>
            <p:cNvPr id="11" name="PPT世界-9-1"/>
            <p:cNvSpPr/>
            <p:nvPr/>
          </p:nvSpPr>
          <p:spPr>
            <a:xfrm>
              <a:off x="1102883" y="2025650"/>
              <a:ext cx="2862102" cy="4108450"/>
            </a:xfrm>
            <a:prstGeom prst="roundRect">
              <a:avLst>
                <a:gd name="adj" fmla="val 3575"/>
              </a:avLst>
            </a:prstGeom>
            <a:solidFill>
              <a:schemeClr val="bg1"/>
            </a:solidFill>
            <a:ln w="12700" cap="flat" cmpd="sng" algn="ctr">
              <a:solidFill>
                <a:schemeClr val="accent4">
                  <a:lumMod val="20000"/>
                  <a:lumOff val="80000"/>
                </a:schemeClr>
              </a:solidFill>
              <a:prstDash val="solid"/>
              <a:miter lim="800000"/>
            </a:ln>
            <a:effectLst>
              <a:outerShdw blurRad="381000" dist="508000" dir="5400000" sx="90000" sy="90000" algn="t" rotWithShape="0">
                <a:schemeClr val="tx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9-2"/>
            <p:cNvSpPr/>
            <p:nvPr/>
          </p:nvSpPr>
          <p:spPr>
            <a:xfrm>
              <a:off x="1519005" y="3279513"/>
              <a:ext cx="2029858" cy="362632"/>
            </a:xfrm>
            <a:prstGeom prst="roundRect">
              <a:avLst>
                <a:gd name="adj" fmla="val 50000"/>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9-3"/>
            <p:cNvSpPr/>
            <p:nvPr/>
          </p:nvSpPr>
          <p:spPr>
            <a:xfrm>
              <a:off x="1672159" y="3265850"/>
              <a:ext cx="1723549"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0" name="PPT世界-9-4"/>
            <p:cNvSpPr/>
            <p:nvPr/>
          </p:nvSpPr>
          <p:spPr>
            <a:xfrm>
              <a:off x="2102997" y="2345148"/>
              <a:ext cx="861874" cy="734261"/>
            </a:xfrm>
            <a:custGeom>
              <a:avLst/>
              <a:gdLst>
                <a:gd name="T0" fmla="*/ 12330 w 12804"/>
                <a:gd name="T1" fmla="*/ 2371 h 10907"/>
                <a:gd name="T2" fmla="*/ 11382 w 12804"/>
                <a:gd name="T3" fmla="*/ 2371 h 10907"/>
                <a:gd name="T4" fmla="*/ 11382 w 12804"/>
                <a:gd name="T5" fmla="*/ 3319 h 10907"/>
                <a:gd name="T6" fmla="*/ 10907 w 12804"/>
                <a:gd name="T7" fmla="*/ 3793 h 10907"/>
                <a:gd name="T8" fmla="*/ 10433 w 12804"/>
                <a:gd name="T9" fmla="*/ 3319 h 10907"/>
                <a:gd name="T10" fmla="*/ 10433 w 12804"/>
                <a:gd name="T11" fmla="*/ 2371 h 10907"/>
                <a:gd name="T12" fmla="*/ 9485 w 12804"/>
                <a:gd name="T13" fmla="*/ 2371 h 10907"/>
                <a:gd name="T14" fmla="*/ 9010 w 12804"/>
                <a:gd name="T15" fmla="*/ 1897 h 10907"/>
                <a:gd name="T16" fmla="*/ 9485 w 12804"/>
                <a:gd name="T17" fmla="*/ 1422 h 10907"/>
                <a:gd name="T18" fmla="*/ 10433 w 12804"/>
                <a:gd name="T19" fmla="*/ 1422 h 10907"/>
                <a:gd name="T20" fmla="*/ 10433 w 12804"/>
                <a:gd name="T21" fmla="*/ 474 h 10907"/>
                <a:gd name="T22" fmla="*/ 10907 w 12804"/>
                <a:gd name="T23" fmla="*/ 0 h 10907"/>
                <a:gd name="T24" fmla="*/ 11382 w 12804"/>
                <a:gd name="T25" fmla="*/ 474 h 10907"/>
                <a:gd name="T26" fmla="*/ 11382 w 12804"/>
                <a:gd name="T27" fmla="*/ 1422 h 10907"/>
                <a:gd name="T28" fmla="*/ 12330 w 12804"/>
                <a:gd name="T29" fmla="*/ 1422 h 10907"/>
                <a:gd name="T30" fmla="*/ 12804 w 12804"/>
                <a:gd name="T31" fmla="*/ 1897 h 10907"/>
                <a:gd name="T32" fmla="*/ 12330 w 12804"/>
                <a:gd name="T33" fmla="*/ 2371 h 10907"/>
                <a:gd name="T34" fmla="*/ 9485 w 12804"/>
                <a:gd name="T35" fmla="*/ 4031 h 10907"/>
                <a:gd name="T36" fmla="*/ 8773 w 12804"/>
                <a:gd name="T37" fmla="*/ 4742 h 10907"/>
                <a:gd name="T38" fmla="*/ 8062 w 12804"/>
                <a:gd name="T39" fmla="*/ 4031 h 10907"/>
                <a:gd name="T40" fmla="*/ 8773 w 12804"/>
                <a:gd name="T41" fmla="*/ 3319 h 10907"/>
                <a:gd name="T42" fmla="*/ 9485 w 12804"/>
                <a:gd name="T43" fmla="*/ 4031 h 10907"/>
                <a:gd name="T44" fmla="*/ 7588 w 12804"/>
                <a:gd name="T45" fmla="*/ 2371 h 10907"/>
                <a:gd name="T46" fmla="*/ 948 w 12804"/>
                <a:gd name="T47" fmla="*/ 2371 h 10907"/>
                <a:gd name="T48" fmla="*/ 948 w 12804"/>
                <a:gd name="T49" fmla="*/ 8980 h 10907"/>
                <a:gd name="T50" fmla="*/ 3764 w 12804"/>
                <a:gd name="T51" fmla="*/ 4327 h 10907"/>
                <a:gd name="T52" fmla="*/ 6868 w 12804"/>
                <a:gd name="T53" fmla="*/ 9010 h 10907"/>
                <a:gd name="T54" fmla="*/ 8454 w 12804"/>
                <a:gd name="T55" fmla="*/ 6639 h 10907"/>
                <a:gd name="T56" fmla="*/ 9959 w 12804"/>
                <a:gd name="T57" fmla="*/ 8980 h 10907"/>
                <a:gd name="T58" fmla="*/ 10433 w 12804"/>
                <a:gd name="T59" fmla="*/ 8980 h 10907"/>
                <a:gd name="T60" fmla="*/ 10433 w 12804"/>
                <a:gd name="T61" fmla="*/ 6165 h 10907"/>
                <a:gd name="T62" fmla="*/ 10907 w 12804"/>
                <a:gd name="T63" fmla="*/ 5690 h 10907"/>
                <a:gd name="T64" fmla="*/ 11382 w 12804"/>
                <a:gd name="T65" fmla="*/ 6165 h 10907"/>
                <a:gd name="T66" fmla="*/ 11382 w 12804"/>
                <a:gd name="T67" fmla="*/ 9959 h 10907"/>
                <a:gd name="T68" fmla="*/ 10433 w 12804"/>
                <a:gd name="T69" fmla="*/ 10907 h 10907"/>
                <a:gd name="T70" fmla="*/ 948 w 12804"/>
                <a:gd name="T71" fmla="*/ 10907 h 10907"/>
                <a:gd name="T72" fmla="*/ 0 w 12804"/>
                <a:gd name="T73" fmla="*/ 9959 h 10907"/>
                <a:gd name="T74" fmla="*/ 0 w 12804"/>
                <a:gd name="T75" fmla="*/ 2371 h 10907"/>
                <a:gd name="T76" fmla="*/ 948 w 12804"/>
                <a:gd name="T77" fmla="*/ 1422 h 10907"/>
                <a:gd name="T78" fmla="*/ 7588 w 12804"/>
                <a:gd name="T79" fmla="*/ 1422 h 10907"/>
                <a:gd name="T80" fmla="*/ 8062 w 12804"/>
                <a:gd name="T81" fmla="*/ 1897 h 10907"/>
                <a:gd name="T82" fmla="*/ 7588 w 12804"/>
                <a:gd name="T83" fmla="*/ 2371 h 10907"/>
                <a:gd name="T84" fmla="*/ 7588 w 12804"/>
                <a:gd name="T85" fmla="*/ 2371 h 10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04" h="10907">
                  <a:moveTo>
                    <a:pt x="12330" y="2371"/>
                  </a:moveTo>
                  <a:lnTo>
                    <a:pt x="11382" y="2371"/>
                  </a:lnTo>
                  <a:lnTo>
                    <a:pt x="11382" y="3319"/>
                  </a:lnTo>
                  <a:cubicBezTo>
                    <a:pt x="11382" y="3581"/>
                    <a:pt x="11169" y="3793"/>
                    <a:pt x="10907" y="3793"/>
                  </a:cubicBezTo>
                  <a:cubicBezTo>
                    <a:pt x="10646" y="3793"/>
                    <a:pt x="10433" y="3581"/>
                    <a:pt x="10433" y="3319"/>
                  </a:cubicBezTo>
                  <a:lnTo>
                    <a:pt x="10433" y="2371"/>
                  </a:lnTo>
                  <a:lnTo>
                    <a:pt x="9485" y="2371"/>
                  </a:lnTo>
                  <a:cubicBezTo>
                    <a:pt x="9223" y="2371"/>
                    <a:pt x="9010" y="2158"/>
                    <a:pt x="9010" y="1897"/>
                  </a:cubicBezTo>
                  <a:cubicBezTo>
                    <a:pt x="9010" y="1635"/>
                    <a:pt x="9223" y="1422"/>
                    <a:pt x="9485" y="1422"/>
                  </a:cubicBezTo>
                  <a:lnTo>
                    <a:pt x="10433" y="1422"/>
                  </a:lnTo>
                  <a:lnTo>
                    <a:pt x="10433" y="474"/>
                  </a:lnTo>
                  <a:cubicBezTo>
                    <a:pt x="10433" y="212"/>
                    <a:pt x="10646" y="0"/>
                    <a:pt x="10907" y="0"/>
                  </a:cubicBezTo>
                  <a:cubicBezTo>
                    <a:pt x="11169" y="0"/>
                    <a:pt x="11382" y="212"/>
                    <a:pt x="11382" y="474"/>
                  </a:cubicBezTo>
                  <a:lnTo>
                    <a:pt x="11382" y="1422"/>
                  </a:lnTo>
                  <a:lnTo>
                    <a:pt x="12330" y="1422"/>
                  </a:lnTo>
                  <a:cubicBezTo>
                    <a:pt x="12592" y="1422"/>
                    <a:pt x="12804" y="1635"/>
                    <a:pt x="12804" y="1897"/>
                  </a:cubicBezTo>
                  <a:cubicBezTo>
                    <a:pt x="12804" y="2158"/>
                    <a:pt x="12592" y="2371"/>
                    <a:pt x="12330" y="2371"/>
                  </a:cubicBezTo>
                  <a:close/>
                  <a:moveTo>
                    <a:pt x="9485" y="4031"/>
                  </a:moveTo>
                  <a:cubicBezTo>
                    <a:pt x="9485" y="4423"/>
                    <a:pt x="9166" y="4742"/>
                    <a:pt x="8773" y="4742"/>
                  </a:cubicBezTo>
                  <a:cubicBezTo>
                    <a:pt x="8381" y="4742"/>
                    <a:pt x="8062" y="4423"/>
                    <a:pt x="8062" y="4031"/>
                  </a:cubicBezTo>
                  <a:cubicBezTo>
                    <a:pt x="8062" y="3638"/>
                    <a:pt x="8381" y="3319"/>
                    <a:pt x="8773" y="3319"/>
                  </a:cubicBezTo>
                  <a:cubicBezTo>
                    <a:pt x="9166" y="3319"/>
                    <a:pt x="9485" y="3638"/>
                    <a:pt x="9485" y="4031"/>
                  </a:cubicBezTo>
                  <a:close/>
                  <a:moveTo>
                    <a:pt x="7588" y="2371"/>
                  </a:moveTo>
                  <a:lnTo>
                    <a:pt x="948" y="2371"/>
                  </a:lnTo>
                  <a:lnTo>
                    <a:pt x="948" y="8980"/>
                  </a:lnTo>
                  <a:cubicBezTo>
                    <a:pt x="949" y="8977"/>
                    <a:pt x="1987" y="4327"/>
                    <a:pt x="3764" y="4327"/>
                  </a:cubicBezTo>
                  <a:cubicBezTo>
                    <a:pt x="4935" y="4327"/>
                    <a:pt x="6126" y="7923"/>
                    <a:pt x="6868" y="9010"/>
                  </a:cubicBezTo>
                  <a:cubicBezTo>
                    <a:pt x="6868" y="9010"/>
                    <a:pt x="7450" y="6654"/>
                    <a:pt x="8454" y="6639"/>
                  </a:cubicBezTo>
                  <a:cubicBezTo>
                    <a:pt x="9447" y="6624"/>
                    <a:pt x="9959" y="8980"/>
                    <a:pt x="9959" y="8980"/>
                  </a:cubicBezTo>
                  <a:lnTo>
                    <a:pt x="10433" y="8980"/>
                  </a:lnTo>
                  <a:lnTo>
                    <a:pt x="10433" y="6165"/>
                  </a:lnTo>
                  <a:cubicBezTo>
                    <a:pt x="10433" y="5903"/>
                    <a:pt x="10646" y="5690"/>
                    <a:pt x="10907" y="5690"/>
                  </a:cubicBezTo>
                  <a:cubicBezTo>
                    <a:pt x="11169" y="5690"/>
                    <a:pt x="11382" y="5903"/>
                    <a:pt x="11382" y="6165"/>
                  </a:cubicBezTo>
                  <a:lnTo>
                    <a:pt x="11382" y="9959"/>
                  </a:lnTo>
                  <a:cubicBezTo>
                    <a:pt x="11382" y="10483"/>
                    <a:pt x="10957" y="10907"/>
                    <a:pt x="10433" y="10907"/>
                  </a:cubicBezTo>
                  <a:lnTo>
                    <a:pt x="948" y="10907"/>
                  </a:lnTo>
                  <a:cubicBezTo>
                    <a:pt x="424" y="10907"/>
                    <a:pt x="0" y="10483"/>
                    <a:pt x="0" y="9959"/>
                  </a:cubicBezTo>
                  <a:lnTo>
                    <a:pt x="0" y="2371"/>
                  </a:lnTo>
                  <a:cubicBezTo>
                    <a:pt x="0" y="1847"/>
                    <a:pt x="424" y="1422"/>
                    <a:pt x="948" y="1422"/>
                  </a:cubicBezTo>
                  <a:lnTo>
                    <a:pt x="7588" y="1422"/>
                  </a:lnTo>
                  <a:cubicBezTo>
                    <a:pt x="7850" y="1422"/>
                    <a:pt x="8062" y="1635"/>
                    <a:pt x="8062" y="1897"/>
                  </a:cubicBezTo>
                  <a:cubicBezTo>
                    <a:pt x="8062" y="2158"/>
                    <a:pt x="7850" y="2371"/>
                    <a:pt x="7588" y="2371"/>
                  </a:cubicBezTo>
                  <a:close/>
                  <a:moveTo>
                    <a:pt x="7588" y="2371"/>
                  </a:moveTo>
                  <a:close/>
                </a:path>
              </a:pathLst>
            </a:cu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9-5"/>
            <p:cNvSpPr/>
            <p:nvPr/>
          </p:nvSpPr>
          <p:spPr>
            <a:xfrm>
              <a:off x="1311239" y="3861417"/>
              <a:ext cx="2445390" cy="2002600"/>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文本单击单击此处键入键入此处键入文本单击单击此处键入键入文本单击单单击此处键入文本单击单击此处键入单单击此处键入文本单击单击此处键入单击单击此处键入</a:t>
              </a:r>
            </a:p>
          </p:txBody>
        </p:sp>
      </p:grpSp>
      <p:grpSp>
        <p:nvGrpSpPr>
          <p:cNvPr id="2" name="PPT世界-10"/>
          <p:cNvGrpSpPr/>
          <p:nvPr/>
        </p:nvGrpSpPr>
        <p:grpSpPr>
          <a:xfrm>
            <a:off x="8251374" y="2025650"/>
            <a:ext cx="2862102" cy="4108450"/>
            <a:chOff x="8251374" y="2025650"/>
            <a:chExt cx="2862102" cy="4108450"/>
          </a:xfrm>
        </p:grpSpPr>
        <p:sp>
          <p:nvSpPr>
            <p:cNvPr id="23" name="PPT世界-10-1"/>
            <p:cNvSpPr/>
            <p:nvPr/>
          </p:nvSpPr>
          <p:spPr>
            <a:xfrm>
              <a:off x="8251374" y="2025650"/>
              <a:ext cx="2862102" cy="4108450"/>
            </a:xfrm>
            <a:prstGeom prst="roundRect">
              <a:avLst>
                <a:gd name="adj" fmla="val 3575"/>
              </a:avLst>
            </a:prstGeom>
            <a:solidFill>
              <a:schemeClr val="bg1"/>
            </a:solidFill>
            <a:ln w="12700" cap="flat" cmpd="sng" algn="ctr">
              <a:solidFill>
                <a:schemeClr val="accent4">
                  <a:lumMod val="20000"/>
                  <a:lumOff val="80000"/>
                </a:schemeClr>
              </a:solidFill>
              <a:prstDash val="solid"/>
              <a:miter lim="800000"/>
            </a:ln>
            <a:effectLst>
              <a:outerShdw blurRad="381000" dist="508000" dir="5400000" sx="90000" sy="90000" algn="t" rotWithShape="0">
                <a:schemeClr val="tx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 name="PPT世界-10-2"/>
            <p:cNvSpPr/>
            <p:nvPr/>
          </p:nvSpPr>
          <p:spPr>
            <a:xfrm>
              <a:off x="8667496" y="3247426"/>
              <a:ext cx="2029858" cy="400109"/>
            </a:xfrm>
            <a:prstGeom prst="roundRect">
              <a:avLst>
                <a:gd name="adj" fmla="val 50000"/>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10-3"/>
            <p:cNvSpPr/>
            <p:nvPr/>
          </p:nvSpPr>
          <p:spPr>
            <a:xfrm>
              <a:off x="8820650" y="3265850"/>
              <a:ext cx="1723549"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6" name="PPT世界-10-4"/>
            <p:cNvSpPr/>
            <p:nvPr/>
          </p:nvSpPr>
          <p:spPr>
            <a:xfrm>
              <a:off x="9308810" y="2414917"/>
              <a:ext cx="747231" cy="651852"/>
            </a:xfrm>
            <a:custGeom>
              <a:avLst/>
              <a:gdLst>
                <a:gd name="T0" fmla="*/ 6496 w 6497"/>
                <a:gd name="T1" fmla="*/ 518 h 5676"/>
                <a:gd name="T2" fmla="*/ 6184 w 6497"/>
                <a:gd name="T3" fmla="*/ 830 h 5676"/>
                <a:gd name="T4" fmla="*/ 1891 w 6497"/>
                <a:gd name="T5" fmla="*/ 830 h 5676"/>
                <a:gd name="T6" fmla="*/ 1579 w 6497"/>
                <a:gd name="T7" fmla="*/ 518 h 5676"/>
                <a:gd name="T8" fmla="*/ 1891 w 6497"/>
                <a:gd name="T9" fmla="*/ 206 h 5676"/>
                <a:gd name="T10" fmla="*/ 6185 w 6497"/>
                <a:gd name="T11" fmla="*/ 206 h 5676"/>
                <a:gd name="T12" fmla="*/ 6496 w 6497"/>
                <a:gd name="T13" fmla="*/ 518 h 5676"/>
                <a:gd name="T14" fmla="*/ 6185 w 6497"/>
                <a:gd name="T15" fmla="*/ 1753 h 5676"/>
                <a:gd name="T16" fmla="*/ 1891 w 6497"/>
                <a:gd name="T17" fmla="*/ 1753 h 5676"/>
                <a:gd name="T18" fmla="*/ 1579 w 6497"/>
                <a:gd name="T19" fmla="*/ 2065 h 5676"/>
                <a:gd name="T20" fmla="*/ 1891 w 6497"/>
                <a:gd name="T21" fmla="*/ 2377 h 5676"/>
                <a:gd name="T22" fmla="*/ 6185 w 6497"/>
                <a:gd name="T23" fmla="*/ 2377 h 5676"/>
                <a:gd name="T24" fmla="*/ 6497 w 6497"/>
                <a:gd name="T25" fmla="*/ 2065 h 5676"/>
                <a:gd name="T26" fmla="*/ 6185 w 6497"/>
                <a:gd name="T27" fmla="*/ 1753 h 5676"/>
                <a:gd name="T28" fmla="*/ 6185 w 6497"/>
                <a:gd name="T29" fmla="*/ 3300 h 5676"/>
                <a:gd name="T30" fmla="*/ 1891 w 6497"/>
                <a:gd name="T31" fmla="*/ 3300 h 5676"/>
                <a:gd name="T32" fmla="*/ 1579 w 6497"/>
                <a:gd name="T33" fmla="*/ 3612 h 5676"/>
                <a:gd name="T34" fmla="*/ 1891 w 6497"/>
                <a:gd name="T35" fmla="*/ 3924 h 5676"/>
                <a:gd name="T36" fmla="*/ 6185 w 6497"/>
                <a:gd name="T37" fmla="*/ 3924 h 5676"/>
                <a:gd name="T38" fmla="*/ 6497 w 6497"/>
                <a:gd name="T39" fmla="*/ 3612 h 5676"/>
                <a:gd name="T40" fmla="*/ 6185 w 6497"/>
                <a:gd name="T41" fmla="*/ 3300 h 5676"/>
                <a:gd name="T42" fmla="*/ 6185 w 6497"/>
                <a:gd name="T43" fmla="*/ 4846 h 5676"/>
                <a:gd name="T44" fmla="*/ 1891 w 6497"/>
                <a:gd name="T45" fmla="*/ 4846 h 5676"/>
                <a:gd name="T46" fmla="*/ 1579 w 6497"/>
                <a:gd name="T47" fmla="*/ 5158 h 5676"/>
                <a:gd name="T48" fmla="*/ 1891 w 6497"/>
                <a:gd name="T49" fmla="*/ 5470 h 5676"/>
                <a:gd name="T50" fmla="*/ 6185 w 6497"/>
                <a:gd name="T51" fmla="*/ 5470 h 5676"/>
                <a:gd name="T52" fmla="*/ 6497 w 6497"/>
                <a:gd name="T53" fmla="*/ 5158 h 5676"/>
                <a:gd name="T54" fmla="*/ 6185 w 6497"/>
                <a:gd name="T55" fmla="*/ 4846 h 5676"/>
                <a:gd name="T56" fmla="*/ 519 w 6497"/>
                <a:gd name="T57" fmla="*/ 0 h 5676"/>
                <a:gd name="T58" fmla="*/ 0 w 6497"/>
                <a:gd name="T59" fmla="*/ 518 h 5676"/>
                <a:gd name="T60" fmla="*/ 519 w 6497"/>
                <a:gd name="T61" fmla="*/ 1038 h 5676"/>
                <a:gd name="T62" fmla="*/ 1037 w 6497"/>
                <a:gd name="T63" fmla="*/ 518 h 5676"/>
                <a:gd name="T64" fmla="*/ 519 w 6497"/>
                <a:gd name="T65" fmla="*/ 0 h 5676"/>
                <a:gd name="T66" fmla="*/ 519 w 6497"/>
                <a:gd name="T67" fmla="*/ 1546 h 5676"/>
                <a:gd name="T68" fmla="*/ 0 w 6497"/>
                <a:gd name="T69" fmla="*/ 2065 h 5676"/>
                <a:gd name="T70" fmla="*/ 519 w 6497"/>
                <a:gd name="T71" fmla="*/ 2584 h 5676"/>
                <a:gd name="T72" fmla="*/ 1037 w 6497"/>
                <a:gd name="T73" fmla="*/ 2065 h 5676"/>
                <a:gd name="T74" fmla="*/ 519 w 6497"/>
                <a:gd name="T75" fmla="*/ 1546 h 5676"/>
                <a:gd name="T76" fmla="*/ 519 w 6497"/>
                <a:gd name="T77" fmla="*/ 3093 h 5676"/>
                <a:gd name="T78" fmla="*/ 0 w 6497"/>
                <a:gd name="T79" fmla="*/ 3612 h 5676"/>
                <a:gd name="T80" fmla="*/ 519 w 6497"/>
                <a:gd name="T81" fmla="*/ 4130 h 5676"/>
                <a:gd name="T82" fmla="*/ 1037 w 6497"/>
                <a:gd name="T83" fmla="*/ 3612 h 5676"/>
                <a:gd name="T84" fmla="*/ 519 w 6497"/>
                <a:gd name="T85" fmla="*/ 3093 h 5676"/>
                <a:gd name="T86" fmla="*/ 519 w 6497"/>
                <a:gd name="T87" fmla="*/ 4638 h 5676"/>
                <a:gd name="T88" fmla="*/ 0 w 6497"/>
                <a:gd name="T89" fmla="*/ 5157 h 5676"/>
                <a:gd name="T90" fmla="*/ 519 w 6497"/>
                <a:gd name="T91" fmla="*/ 5676 h 5676"/>
                <a:gd name="T92" fmla="*/ 1037 w 6497"/>
                <a:gd name="T93" fmla="*/ 5157 h 5676"/>
                <a:gd name="T94" fmla="*/ 519 w 6497"/>
                <a:gd name="T95" fmla="*/ 4638 h 5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97" h="5676">
                  <a:moveTo>
                    <a:pt x="6496" y="518"/>
                  </a:moveTo>
                  <a:cubicBezTo>
                    <a:pt x="6496" y="690"/>
                    <a:pt x="6356" y="830"/>
                    <a:pt x="6184" y="830"/>
                  </a:cubicBezTo>
                  <a:lnTo>
                    <a:pt x="1891" y="830"/>
                  </a:lnTo>
                  <a:cubicBezTo>
                    <a:pt x="1719" y="830"/>
                    <a:pt x="1579" y="690"/>
                    <a:pt x="1579" y="518"/>
                  </a:cubicBezTo>
                  <a:cubicBezTo>
                    <a:pt x="1579" y="346"/>
                    <a:pt x="1719" y="206"/>
                    <a:pt x="1891" y="206"/>
                  </a:cubicBezTo>
                  <a:lnTo>
                    <a:pt x="6185" y="206"/>
                  </a:lnTo>
                  <a:cubicBezTo>
                    <a:pt x="6357" y="208"/>
                    <a:pt x="6496" y="346"/>
                    <a:pt x="6496" y="518"/>
                  </a:cubicBezTo>
                  <a:close/>
                  <a:moveTo>
                    <a:pt x="6185" y="1753"/>
                  </a:moveTo>
                  <a:lnTo>
                    <a:pt x="1891" y="1753"/>
                  </a:lnTo>
                  <a:cubicBezTo>
                    <a:pt x="1719" y="1753"/>
                    <a:pt x="1579" y="1893"/>
                    <a:pt x="1579" y="2065"/>
                  </a:cubicBezTo>
                  <a:cubicBezTo>
                    <a:pt x="1579" y="2237"/>
                    <a:pt x="1719" y="2377"/>
                    <a:pt x="1891" y="2377"/>
                  </a:cubicBezTo>
                  <a:lnTo>
                    <a:pt x="6185" y="2377"/>
                  </a:lnTo>
                  <a:cubicBezTo>
                    <a:pt x="6357" y="2377"/>
                    <a:pt x="6497" y="2237"/>
                    <a:pt x="6497" y="2065"/>
                  </a:cubicBezTo>
                  <a:cubicBezTo>
                    <a:pt x="6496" y="1893"/>
                    <a:pt x="6357" y="1753"/>
                    <a:pt x="6185" y="1753"/>
                  </a:cubicBezTo>
                  <a:close/>
                  <a:moveTo>
                    <a:pt x="6185" y="3300"/>
                  </a:moveTo>
                  <a:lnTo>
                    <a:pt x="1891" y="3300"/>
                  </a:lnTo>
                  <a:cubicBezTo>
                    <a:pt x="1719" y="3300"/>
                    <a:pt x="1579" y="3440"/>
                    <a:pt x="1579" y="3612"/>
                  </a:cubicBezTo>
                  <a:cubicBezTo>
                    <a:pt x="1579" y="3784"/>
                    <a:pt x="1719" y="3924"/>
                    <a:pt x="1891" y="3924"/>
                  </a:cubicBezTo>
                  <a:lnTo>
                    <a:pt x="6185" y="3924"/>
                  </a:lnTo>
                  <a:cubicBezTo>
                    <a:pt x="6357" y="3924"/>
                    <a:pt x="6497" y="3784"/>
                    <a:pt x="6497" y="3612"/>
                  </a:cubicBezTo>
                  <a:cubicBezTo>
                    <a:pt x="6496" y="3440"/>
                    <a:pt x="6357" y="3300"/>
                    <a:pt x="6185" y="3300"/>
                  </a:cubicBezTo>
                  <a:close/>
                  <a:moveTo>
                    <a:pt x="6185" y="4846"/>
                  </a:moveTo>
                  <a:lnTo>
                    <a:pt x="1891" y="4846"/>
                  </a:lnTo>
                  <a:cubicBezTo>
                    <a:pt x="1719" y="4846"/>
                    <a:pt x="1579" y="4986"/>
                    <a:pt x="1579" y="5158"/>
                  </a:cubicBezTo>
                  <a:cubicBezTo>
                    <a:pt x="1579" y="5330"/>
                    <a:pt x="1719" y="5470"/>
                    <a:pt x="1891" y="5470"/>
                  </a:cubicBezTo>
                  <a:lnTo>
                    <a:pt x="6185" y="5470"/>
                  </a:lnTo>
                  <a:cubicBezTo>
                    <a:pt x="6357" y="5470"/>
                    <a:pt x="6497" y="5330"/>
                    <a:pt x="6497" y="5158"/>
                  </a:cubicBezTo>
                  <a:cubicBezTo>
                    <a:pt x="6496" y="4986"/>
                    <a:pt x="6357" y="4846"/>
                    <a:pt x="6185" y="4846"/>
                  </a:cubicBezTo>
                  <a:close/>
                  <a:moveTo>
                    <a:pt x="519" y="0"/>
                  </a:moveTo>
                  <a:cubicBezTo>
                    <a:pt x="232" y="0"/>
                    <a:pt x="0" y="232"/>
                    <a:pt x="0" y="518"/>
                  </a:cubicBezTo>
                  <a:cubicBezTo>
                    <a:pt x="0" y="805"/>
                    <a:pt x="232" y="1038"/>
                    <a:pt x="519" y="1038"/>
                  </a:cubicBezTo>
                  <a:cubicBezTo>
                    <a:pt x="805" y="1038"/>
                    <a:pt x="1037" y="805"/>
                    <a:pt x="1037" y="518"/>
                  </a:cubicBezTo>
                  <a:cubicBezTo>
                    <a:pt x="1037" y="232"/>
                    <a:pt x="805" y="0"/>
                    <a:pt x="519" y="0"/>
                  </a:cubicBezTo>
                  <a:close/>
                  <a:moveTo>
                    <a:pt x="519" y="1546"/>
                  </a:moveTo>
                  <a:cubicBezTo>
                    <a:pt x="232" y="1546"/>
                    <a:pt x="0" y="1778"/>
                    <a:pt x="0" y="2065"/>
                  </a:cubicBezTo>
                  <a:cubicBezTo>
                    <a:pt x="0" y="2352"/>
                    <a:pt x="232" y="2584"/>
                    <a:pt x="519" y="2584"/>
                  </a:cubicBezTo>
                  <a:cubicBezTo>
                    <a:pt x="805" y="2584"/>
                    <a:pt x="1037" y="2352"/>
                    <a:pt x="1037" y="2065"/>
                  </a:cubicBezTo>
                  <a:cubicBezTo>
                    <a:pt x="1037" y="1778"/>
                    <a:pt x="805" y="1546"/>
                    <a:pt x="519" y="1546"/>
                  </a:cubicBezTo>
                  <a:close/>
                  <a:moveTo>
                    <a:pt x="519" y="3093"/>
                  </a:moveTo>
                  <a:cubicBezTo>
                    <a:pt x="232" y="3093"/>
                    <a:pt x="0" y="3325"/>
                    <a:pt x="0" y="3612"/>
                  </a:cubicBezTo>
                  <a:cubicBezTo>
                    <a:pt x="0" y="3898"/>
                    <a:pt x="232" y="4130"/>
                    <a:pt x="519" y="4130"/>
                  </a:cubicBezTo>
                  <a:cubicBezTo>
                    <a:pt x="805" y="4130"/>
                    <a:pt x="1037" y="3898"/>
                    <a:pt x="1037" y="3612"/>
                  </a:cubicBezTo>
                  <a:cubicBezTo>
                    <a:pt x="1037" y="3325"/>
                    <a:pt x="805" y="3093"/>
                    <a:pt x="519" y="3093"/>
                  </a:cubicBezTo>
                  <a:close/>
                  <a:moveTo>
                    <a:pt x="519" y="4638"/>
                  </a:moveTo>
                  <a:cubicBezTo>
                    <a:pt x="232" y="4638"/>
                    <a:pt x="0" y="4870"/>
                    <a:pt x="0" y="5157"/>
                  </a:cubicBezTo>
                  <a:cubicBezTo>
                    <a:pt x="0" y="5444"/>
                    <a:pt x="232" y="5676"/>
                    <a:pt x="519" y="5676"/>
                  </a:cubicBezTo>
                  <a:cubicBezTo>
                    <a:pt x="805" y="5676"/>
                    <a:pt x="1037" y="5444"/>
                    <a:pt x="1037" y="5157"/>
                  </a:cubicBezTo>
                  <a:cubicBezTo>
                    <a:pt x="1037" y="4872"/>
                    <a:pt x="805" y="4638"/>
                    <a:pt x="519" y="4638"/>
                  </a:cubicBezTo>
                  <a:close/>
                </a:path>
              </a:pathLst>
            </a:custGeom>
            <a:solidFill>
              <a:schemeClr val="accent3"/>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10-5"/>
            <p:cNvSpPr/>
            <p:nvPr/>
          </p:nvSpPr>
          <p:spPr>
            <a:xfrm>
              <a:off x="8459730" y="3861417"/>
              <a:ext cx="2445390" cy="1993751"/>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文本单击单击此处键入键入此处键入文本单击单击此处键入键入文本单击单单击此处键入文本单击单击此处键入单单击此处键入文本单击单击此处键入单击单击此处键入</a:t>
              </a:r>
            </a:p>
          </p:txBody>
        </p:sp>
      </p:grpSp>
      <p:grpSp>
        <p:nvGrpSpPr>
          <p:cNvPr id="3" name="PPT世界-11"/>
          <p:cNvGrpSpPr/>
          <p:nvPr/>
        </p:nvGrpSpPr>
        <p:grpSpPr>
          <a:xfrm>
            <a:off x="4363503" y="1560391"/>
            <a:ext cx="3464994" cy="4573709"/>
            <a:chOff x="4363503" y="1560391"/>
            <a:chExt cx="3464994" cy="4573709"/>
          </a:xfrm>
        </p:grpSpPr>
        <p:sp>
          <p:nvSpPr>
            <p:cNvPr id="29" name="PPT世界-11-1"/>
            <p:cNvSpPr/>
            <p:nvPr/>
          </p:nvSpPr>
          <p:spPr>
            <a:xfrm>
              <a:off x="4363503" y="1560391"/>
              <a:ext cx="3464994" cy="4573709"/>
            </a:xfrm>
            <a:prstGeom prst="roundRect">
              <a:avLst>
                <a:gd name="adj" fmla="val 3575"/>
              </a:avLst>
            </a:prstGeom>
            <a:solidFill>
              <a:schemeClr val="bg1"/>
            </a:solidFill>
            <a:ln w="12700" cap="flat" cmpd="sng" algn="ctr">
              <a:solidFill>
                <a:schemeClr val="accent1">
                  <a:lumMod val="20000"/>
                  <a:lumOff val="80000"/>
                </a:schemeClr>
              </a:solidFill>
              <a:prstDash val="solid"/>
              <a:miter lim="800000"/>
            </a:ln>
            <a:effectLst>
              <a:outerShdw blurRad="381000" dist="508000" dir="5400000" sx="90000" sy="90000" algn="t" rotWithShape="0">
                <a:schemeClr val="tx1">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11-2"/>
            <p:cNvSpPr/>
            <p:nvPr/>
          </p:nvSpPr>
          <p:spPr>
            <a:xfrm>
              <a:off x="5081071" y="3023442"/>
              <a:ext cx="2029858" cy="362631"/>
            </a:xfrm>
            <a:prstGeom prst="roundRect">
              <a:avLst>
                <a:gd name="adj" fmla="val 50000"/>
              </a:avLst>
            </a:prstGeom>
            <a:gradFill>
              <a:gsLst>
                <a:gs pos="100000">
                  <a:schemeClr val="accent2"/>
                </a:gs>
                <a:gs pos="0">
                  <a:schemeClr val="accent1"/>
                </a:gs>
              </a:gsLst>
              <a:lin ang="2700000" scaled="1"/>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11-3"/>
            <p:cNvSpPr/>
            <p:nvPr/>
          </p:nvSpPr>
          <p:spPr>
            <a:xfrm>
              <a:off x="5234225" y="3005016"/>
              <a:ext cx="1723549" cy="400110"/>
            </a:xfrm>
            <a:prstGeom prst="rect">
              <a:avLst/>
            </a:prstGeom>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2" name="PPT世界-11-4"/>
            <p:cNvSpPr/>
            <p:nvPr/>
          </p:nvSpPr>
          <p:spPr>
            <a:xfrm>
              <a:off x="5683643" y="1881555"/>
              <a:ext cx="824715" cy="892202"/>
            </a:xfrm>
            <a:custGeom>
              <a:avLst/>
              <a:gdLst>
                <a:gd name="connsiteX0" fmla="*/ 264585 w 560642"/>
                <a:gd name="connsiteY0" fmla="*/ 385155 h 606519"/>
                <a:gd name="connsiteX1" fmla="*/ 295593 w 560642"/>
                <a:gd name="connsiteY1" fmla="*/ 385155 h 606519"/>
                <a:gd name="connsiteX2" fmla="*/ 295593 w 560642"/>
                <a:gd name="connsiteY2" fmla="*/ 428074 h 606519"/>
                <a:gd name="connsiteX3" fmla="*/ 481452 w 560642"/>
                <a:gd name="connsiteY3" fmla="*/ 428074 h 606519"/>
                <a:gd name="connsiteX4" fmla="*/ 508746 w 560642"/>
                <a:gd name="connsiteY4" fmla="*/ 455420 h 606519"/>
                <a:gd name="connsiteX5" fmla="*/ 508746 w 560642"/>
                <a:gd name="connsiteY5" fmla="*/ 503716 h 606519"/>
                <a:gd name="connsiteX6" fmla="*/ 533162 w 560642"/>
                <a:gd name="connsiteY6" fmla="*/ 503716 h 606519"/>
                <a:gd name="connsiteX7" fmla="*/ 560642 w 560642"/>
                <a:gd name="connsiteY7" fmla="*/ 531155 h 606519"/>
                <a:gd name="connsiteX8" fmla="*/ 560642 w 560642"/>
                <a:gd name="connsiteY8" fmla="*/ 579080 h 606519"/>
                <a:gd name="connsiteX9" fmla="*/ 533162 w 560642"/>
                <a:gd name="connsiteY9" fmla="*/ 606519 h 606519"/>
                <a:gd name="connsiteX10" fmla="*/ 453323 w 560642"/>
                <a:gd name="connsiteY10" fmla="*/ 606519 h 606519"/>
                <a:gd name="connsiteX11" fmla="*/ 425843 w 560642"/>
                <a:gd name="connsiteY11" fmla="*/ 579080 h 606519"/>
                <a:gd name="connsiteX12" fmla="*/ 425843 w 560642"/>
                <a:gd name="connsiteY12" fmla="*/ 531155 h 606519"/>
                <a:gd name="connsiteX13" fmla="*/ 453323 w 560642"/>
                <a:gd name="connsiteY13" fmla="*/ 503716 h 606519"/>
                <a:gd name="connsiteX14" fmla="*/ 477739 w 560642"/>
                <a:gd name="connsiteY14" fmla="*/ 503716 h 606519"/>
                <a:gd name="connsiteX15" fmla="*/ 477739 w 560642"/>
                <a:gd name="connsiteY15" fmla="*/ 459128 h 606519"/>
                <a:gd name="connsiteX16" fmla="*/ 295593 w 560642"/>
                <a:gd name="connsiteY16" fmla="*/ 459128 h 606519"/>
                <a:gd name="connsiteX17" fmla="*/ 295593 w 560642"/>
                <a:gd name="connsiteY17" fmla="*/ 503716 h 606519"/>
                <a:gd name="connsiteX18" fmla="*/ 320287 w 560642"/>
                <a:gd name="connsiteY18" fmla="*/ 503716 h 606519"/>
                <a:gd name="connsiteX19" fmla="*/ 347767 w 560642"/>
                <a:gd name="connsiteY19" fmla="*/ 531155 h 606519"/>
                <a:gd name="connsiteX20" fmla="*/ 347767 w 560642"/>
                <a:gd name="connsiteY20" fmla="*/ 579080 h 606519"/>
                <a:gd name="connsiteX21" fmla="*/ 320287 w 560642"/>
                <a:gd name="connsiteY21" fmla="*/ 606519 h 606519"/>
                <a:gd name="connsiteX22" fmla="*/ 240448 w 560642"/>
                <a:gd name="connsiteY22" fmla="*/ 606519 h 606519"/>
                <a:gd name="connsiteX23" fmla="*/ 212968 w 560642"/>
                <a:gd name="connsiteY23" fmla="*/ 579080 h 606519"/>
                <a:gd name="connsiteX24" fmla="*/ 212968 w 560642"/>
                <a:gd name="connsiteY24" fmla="*/ 531155 h 606519"/>
                <a:gd name="connsiteX25" fmla="*/ 240448 w 560642"/>
                <a:gd name="connsiteY25" fmla="*/ 503716 h 606519"/>
                <a:gd name="connsiteX26" fmla="*/ 264585 w 560642"/>
                <a:gd name="connsiteY26" fmla="*/ 503716 h 606519"/>
                <a:gd name="connsiteX27" fmla="*/ 264585 w 560642"/>
                <a:gd name="connsiteY27" fmla="*/ 459128 h 606519"/>
                <a:gd name="connsiteX28" fmla="*/ 82996 w 560642"/>
                <a:gd name="connsiteY28" fmla="*/ 459128 h 606519"/>
                <a:gd name="connsiteX29" fmla="*/ 82996 w 560642"/>
                <a:gd name="connsiteY29" fmla="*/ 503716 h 606519"/>
                <a:gd name="connsiteX30" fmla="*/ 107319 w 560642"/>
                <a:gd name="connsiteY30" fmla="*/ 503716 h 606519"/>
                <a:gd name="connsiteX31" fmla="*/ 134799 w 560642"/>
                <a:gd name="connsiteY31" fmla="*/ 531155 h 606519"/>
                <a:gd name="connsiteX32" fmla="*/ 134799 w 560642"/>
                <a:gd name="connsiteY32" fmla="*/ 579080 h 606519"/>
                <a:gd name="connsiteX33" fmla="*/ 107319 w 560642"/>
                <a:gd name="connsiteY33" fmla="*/ 606519 h 606519"/>
                <a:gd name="connsiteX34" fmla="*/ 27480 w 560642"/>
                <a:gd name="connsiteY34" fmla="*/ 606519 h 606519"/>
                <a:gd name="connsiteX35" fmla="*/ 0 w 560642"/>
                <a:gd name="connsiteY35" fmla="*/ 579080 h 606519"/>
                <a:gd name="connsiteX36" fmla="*/ 0 w 560642"/>
                <a:gd name="connsiteY36" fmla="*/ 531155 h 606519"/>
                <a:gd name="connsiteX37" fmla="*/ 27480 w 560642"/>
                <a:gd name="connsiteY37" fmla="*/ 503716 h 606519"/>
                <a:gd name="connsiteX38" fmla="*/ 51989 w 560642"/>
                <a:gd name="connsiteY38" fmla="*/ 503716 h 606519"/>
                <a:gd name="connsiteX39" fmla="*/ 51989 w 560642"/>
                <a:gd name="connsiteY39" fmla="*/ 455420 h 606519"/>
                <a:gd name="connsiteX40" fmla="*/ 79375 w 560642"/>
                <a:gd name="connsiteY40" fmla="*/ 428074 h 606519"/>
                <a:gd name="connsiteX41" fmla="*/ 264585 w 560642"/>
                <a:gd name="connsiteY41" fmla="*/ 428074 h 606519"/>
                <a:gd name="connsiteX42" fmla="*/ 275192 w 560642"/>
                <a:gd name="connsiteY42" fmla="*/ 293 h 606519"/>
                <a:gd name="connsiteX43" fmla="*/ 315115 w 560642"/>
                <a:gd name="connsiteY43" fmla="*/ 8729 h 606519"/>
                <a:gd name="connsiteX44" fmla="*/ 334520 w 560642"/>
                <a:gd name="connsiteY44" fmla="*/ 26805 h 606519"/>
                <a:gd name="connsiteX45" fmla="*/ 355781 w 560642"/>
                <a:gd name="connsiteY45" fmla="*/ 94382 h 606519"/>
                <a:gd name="connsiteX46" fmla="*/ 354296 w 560642"/>
                <a:gd name="connsiteY46" fmla="*/ 100407 h 606519"/>
                <a:gd name="connsiteX47" fmla="*/ 360052 w 560642"/>
                <a:gd name="connsiteY47" fmla="*/ 128866 h 606519"/>
                <a:gd name="connsiteX48" fmla="*/ 346311 w 560642"/>
                <a:gd name="connsiteY48" fmla="*/ 152689 h 606519"/>
                <a:gd name="connsiteX49" fmla="*/ 336655 w 560642"/>
                <a:gd name="connsiteY49" fmla="*/ 179015 h 606519"/>
                <a:gd name="connsiteX50" fmla="*/ 336655 w 560642"/>
                <a:gd name="connsiteY50" fmla="*/ 211923 h 606519"/>
                <a:gd name="connsiteX51" fmla="*/ 338326 w 560642"/>
                <a:gd name="connsiteY51" fmla="*/ 214611 h 606519"/>
                <a:gd name="connsiteX52" fmla="*/ 437762 w 560642"/>
                <a:gd name="connsiteY52" fmla="*/ 278295 h 606519"/>
                <a:gd name="connsiteX53" fmla="*/ 449925 w 560642"/>
                <a:gd name="connsiteY53" fmla="*/ 304250 h 606519"/>
                <a:gd name="connsiteX54" fmla="*/ 449925 w 560642"/>
                <a:gd name="connsiteY54" fmla="*/ 334748 h 606519"/>
                <a:gd name="connsiteX55" fmla="*/ 432656 w 560642"/>
                <a:gd name="connsiteY55" fmla="*/ 351990 h 606519"/>
                <a:gd name="connsiteX56" fmla="*/ 128034 w 560642"/>
                <a:gd name="connsiteY56" fmla="*/ 351990 h 606519"/>
                <a:gd name="connsiteX57" fmla="*/ 110858 w 560642"/>
                <a:gd name="connsiteY57" fmla="*/ 334655 h 606519"/>
                <a:gd name="connsiteX58" fmla="*/ 110858 w 560642"/>
                <a:gd name="connsiteY58" fmla="*/ 304158 h 606519"/>
                <a:gd name="connsiteX59" fmla="*/ 123299 w 560642"/>
                <a:gd name="connsiteY59" fmla="*/ 277924 h 606519"/>
                <a:gd name="connsiteX60" fmla="*/ 222364 w 560642"/>
                <a:gd name="connsiteY60" fmla="*/ 214519 h 606519"/>
                <a:gd name="connsiteX61" fmla="*/ 224128 w 560642"/>
                <a:gd name="connsiteY61" fmla="*/ 211830 h 606519"/>
                <a:gd name="connsiteX62" fmla="*/ 224128 w 560642"/>
                <a:gd name="connsiteY62" fmla="*/ 178923 h 606519"/>
                <a:gd name="connsiteX63" fmla="*/ 214472 w 560642"/>
                <a:gd name="connsiteY63" fmla="*/ 152596 h 606519"/>
                <a:gd name="connsiteX64" fmla="*/ 200731 w 560642"/>
                <a:gd name="connsiteY64" fmla="*/ 128773 h 606519"/>
                <a:gd name="connsiteX65" fmla="*/ 206116 w 560642"/>
                <a:gd name="connsiteY65" fmla="*/ 100314 h 606519"/>
                <a:gd name="connsiteX66" fmla="*/ 204631 w 560642"/>
                <a:gd name="connsiteY66" fmla="*/ 94289 h 606519"/>
                <a:gd name="connsiteX67" fmla="*/ 204538 w 560642"/>
                <a:gd name="connsiteY67" fmla="*/ 61010 h 606519"/>
                <a:gd name="connsiteX68" fmla="*/ 223942 w 560642"/>
                <a:gd name="connsiteY68" fmla="*/ 26990 h 606519"/>
                <a:gd name="connsiteX69" fmla="*/ 241954 w 560642"/>
                <a:gd name="connsiteY69" fmla="*/ 12159 h 606519"/>
                <a:gd name="connsiteX70" fmla="*/ 259409 w 560642"/>
                <a:gd name="connsiteY70" fmla="*/ 3260 h 606519"/>
                <a:gd name="connsiteX71" fmla="*/ 275192 w 560642"/>
                <a:gd name="connsiteY71" fmla="*/ 293 h 60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560642" h="606519">
                  <a:moveTo>
                    <a:pt x="264585" y="385155"/>
                  </a:moveTo>
                  <a:lnTo>
                    <a:pt x="295593" y="385155"/>
                  </a:lnTo>
                  <a:lnTo>
                    <a:pt x="295593" y="428074"/>
                  </a:lnTo>
                  <a:lnTo>
                    <a:pt x="481452" y="428074"/>
                  </a:lnTo>
                  <a:cubicBezTo>
                    <a:pt x="496492" y="428074"/>
                    <a:pt x="508746" y="440311"/>
                    <a:pt x="508746" y="455420"/>
                  </a:cubicBezTo>
                  <a:lnTo>
                    <a:pt x="508746" y="503716"/>
                  </a:lnTo>
                  <a:lnTo>
                    <a:pt x="533162" y="503716"/>
                  </a:lnTo>
                  <a:cubicBezTo>
                    <a:pt x="548388" y="503716"/>
                    <a:pt x="560642" y="515953"/>
                    <a:pt x="560642" y="531155"/>
                  </a:cubicBezTo>
                  <a:lnTo>
                    <a:pt x="560642" y="579080"/>
                  </a:lnTo>
                  <a:cubicBezTo>
                    <a:pt x="560642" y="594283"/>
                    <a:pt x="548388" y="606519"/>
                    <a:pt x="533162" y="606519"/>
                  </a:cubicBezTo>
                  <a:lnTo>
                    <a:pt x="453323" y="606519"/>
                  </a:lnTo>
                  <a:cubicBezTo>
                    <a:pt x="438097" y="606519"/>
                    <a:pt x="425843" y="594283"/>
                    <a:pt x="425843" y="579080"/>
                  </a:cubicBezTo>
                  <a:lnTo>
                    <a:pt x="425843" y="531155"/>
                  </a:lnTo>
                  <a:cubicBezTo>
                    <a:pt x="425843" y="515953"/>
                    <a:pt x="438097" y="503716"/>
                    <a:pt x="453323" y="503716"/>
                  </a:cubicBezTo>
                  <a:lnTo>
                    <a:pt x="477739" y="503716"/>
                  </a:lnTo>
                  <a:lnTo>
                    <a:pt x="477739" y="459128"/>
                  </a:lnTo>
                  <a:lnTo>
                    <a:pt x="295593" y="459128"/>
                  </a:lnTo>
                  <a:lnTo>
                    <a:pt x="295593" y="503716"/>
                  </a:lnTo>
                  <a:lnTo>
                    <a:pt x="320287" y="503716"/>
                  </a:lnTo>
                  <a:cubicBezTo>
                    <a:pt x="335513" y="503716"/>
                    <a:pt x="347767" y="515953"/>
                    <a:pt x="347767" y="531155"/>
                  </a:cubicBezTo>
                  <a:lnTo>
                    <a:pt x="347767" y="579080"/>
                  </a:lnTo>
                  <a:cubicBezTo>
                    <a:pt x="347767" y="594283"/>
                    <a:pt x="335513" y="606519"/>
                    <a:pt x="320287" y="606519"/>
                  </a:cubicBezTo>
                  <a:lnTo>
                    <a:pt x="240448" y="606519"/>
                  </a:lnTo>
                  <a:cubicBezTo>
                    <a:pt x="225222" y="606519"/>
                    <a:pt x="212968" y="594283"/>
                    <a:pt x="212968" y="579080"/>
                  </a:cubicBezTo>
                  <a:lnTo>
                    <a:pt x="212968" y="531155"/>
                  </a:lnTo>
                  <a:cubicBezTo>
                    <a:pt x="212968" y="515953"/>
                    <a:pt x="225222" y="503716"/>
                    <a:pt x="240448" y="503716"/>
                  </a:cubicBezTo>
                  <a:lnTo>
                    <a:pt x="264585" y="503716"/>
                  </a:lnTo>
                  <a:lnTo>
                    <a:pt x="264585" y="459128"/>
                  </a:lnTo>
                  <a:lnTo>
                    <a:pt x="82996" y="459128"/>
                  </a:lnTo>
                  <a:lnTo>
                    <a:pt x="82996" y="503716"/>
                  </a:lnTo>
                  <a:lnTo>
                    <a:pt x="107319" y="503716"/>
                  </a:lnTo>
                  <a:cubicBezTo>
                    <a:pt x="122545" y="503716"/>
                    <a:pt x="134799" y="515953"/>
                    <a:pt x="134799" y="531155"/>
                  </a:cubicBezTo>
                  <a:lnTo>
                    <a:pt x="134799" y="579080"/>
                  </a:lnTo>
                  <a:cubicBezTo>
                    <a:pt x="134799" y="594283"/>
                    <a:pt x="122545" y="606519"/>
                    <a:pt x="107319" y="606519"/>
                  </a:cubicBezTo>
                  <a:lnTo>
                    <a:pt x="27480" y="606519"/>
                  </a:lnTo>
                  <a:cubicBezTo>
                    <a:pt x="12254" y="606519"/>
                    <a:pt x="0" y="594190"/>
                    <a:pt x="0" y="579080"/>
                  </a:cubicBezTo>
                  <a:lnTo>
                    <a:pt x="0" y="531155"/>
                  </a:lnTo>
                  <a:cubicBezTo>
                    <a:pt x="0" y="515953"/>
                    <a:pt x="12254" y="503716"/>
                    <a:pt x="27480" y="503716"/>
                  </a:cubicBezTo>
                  <a:lnTo>
                    <a:pt x="51989" y="503716"/>
                  </a:lnTo>
                  <a:lnTo>
                    <a:pt x="51989" y="455420"/>
                  </a:lnTo>
                  <a:cubicBezTo>
                    <a:pt x="51989" y="440311"/>
                    <a:pt x="64243" y="428074"/>
                    <a:pt x="79375" y="428074"/>
                  </a:cubicBezTo>
                  <a:lnTo>
                    <a:pt x="264585" y="428074"/>
                  </a:lnTo>
                  <a:close/>
                  <a:moveTo>
                    <a:pt x="275192" y="293"/>
                  </a:moveTo>
                  <a:cubicBezTo>
                    <a:pt x="292554" y="-1190"/>
                    <a:pt x="305645" y="3167"/>
                    <a:pt x="315115" y="8729"/>
                  </a:cubicBezTo>
                  <a:cubicBezTo>
                    <a:pt x="329228" y="16515"/>
                    <a:pt x="334520" y="26805"/>
                    <a:pt x="334520" y="26805"/>
                  </a:cubicBezTo>
                  <a:cubicBezTo>
                    <a:pt x="334520" y="26805"/>
                    <a:pt x="366737" y="29030"/>
                    <a:pt x="355781" y="94382"/>
                  </a:cubicBezTo>
                  <a:cubicBezTo>
                    <a:pt x="355410" y="96328"/>
                    <a:pt x="354945" y="98461"/>
                    <a:pt x="354296" y="100407"/>
                  </a:cubicBezTo>
                  <a:cubicBezTo>
                    <a:pt x="360516" y="100407"/>
                    <a:pt x="366737" y="105227"/>
                    <a:pt x="360052" y="128866"/>
                  </a:cubicBezTo>
                  <a:cubicBezTo>
                    <a:pt x="354853" y="147312"/>
                    <a:pt x="350025" y="152504"/>
                    <a:pt x="346311" y="152689"/>
                  </a:cubicBezTo>
                  <a:cubicBezTo>
                    <a:pt x="344918" y="161124"/>
                    <a:pt x="341669" y="170302"/>
                    <a:pt x="336655" y="179015"/>
                  </a:cubicBezTo>
                  <a:lnTo>
                    <a:pt x="336655" y="211923"/>
                  </a:lnTo>
                  <a:cubicBezTo>
                    <a:pt x="336655" y="213035"/>
                    <a:pt x="337212" y="214148"/>
                    <a:pt x="338326" y="214611"/>
                  </a:cubicBezTo>
                  <a:cubicBezTo>
                    <a:pt x="347889" y="219246"/>
                    <a:pt x="394590" y="242792"/>
                    <a:pt x="437762" y="278295"/>
                  </a:cubicBezTo>
                  <a:cubicBezTo>
                    <a:pt x="445469" y="284691"/>
                    <a:pt x="449925" y="294239"/>
                    <a:pt x="449925" y="304250"/>
                  </a:cubicBezTo>
                  <a:lnTo>
                    <a:pt x="449925" y="334748"/>
                  </a:lnTo>
                  <a:cubicBezTo>
                    <a:pt x="449925" y="344296"/>
                    <a:pt x="442219" y="351990"/>
                    <a:pt x="432656" y="351990"/>
                  </a:cubicBezTo>
                  <a:lnTo>
                    <a:pt x="128034" y="351990"/>
                  </a:lnTo>
                  <a:cubicBezTo>
                    <a:pt x="118657" y="351990"/>
                    <a:pt x="110858" y="344296"/>
                    <a:pt x="110858" y="334655"/>
                  </a:cubicBezTo>
                  <a:lnTo>
                    <a:pt x="110858" y="304158"/>
                  </a:lnTo>
                  <a:cubicBezTo>
                    <a:pt x="110858" y="293961"/>
                    <a:pt x="115407" y="284320"/>
                    <a:pt x="123299" y="277924"/>
                  </a:cubicBezTo>
                  <a:cubicBezTo>
                    <a:pt x="166379" y="242606"/>
                    <a:pt x="212987" y="219061"/>
                    <a:pt x="222364" y="214519"/>
                  </a:cubicBezTo>
                  <a:cubicBezTo>
                    <a:pt x="223478" y="214055"/>
                    <a:pt x="224128" y="213035"/>
                    <a:pt x="224128" y="211830"/>
                  </a:cubicBezTo>
                  <a:lnTo>
                    <a:pt x="224128" y="178923"/>
                  </a:lnTo>
                  <a:cubicBezTo>
                    <a:pt x="219022" y="170116"/>
                    <a:pt x="215679" y="161032"/>
                    <a:pt x="214472" y="152596"/>
                  </a:cubicBezTo>
                  <a:cubicBezTo>
                    <a:pt x="210851" y="152318"/>
                    <a:pt x="205931" y="147127"/>
                    <a:pt x="200731" y="128773"/>
                  </a:cubicBezTo>
                  <a:cubicBezTo>
                    <a:pt x="194139" y="105413"/>
                    <a:pt x="200081" y="100407"/>
                    <a:pt x="206116" y="100314"/>
                  </a:cubicBezTo>
                  <a:cubicBezTo>
                    <a:pt x="205559" y="98368"/>
                    <a:pt x="205002" y="96236"/>
                    <a:pt x="204631" y="94289"/>
                  </a:cubicBezTo>
                  <a:cubicBezTo>
                    <a:pt x="202402" y="82516"/>
                    <a:pt x="201845" y="71485"/>
                    <a:pt x="204538" y="61010"/>
                  </a:cubicBezTo>
                  <a:cubicBezTo>
                    <a:pt x="207880" y="46920"/>
                    <a:pt x="215401" y="35704"/>
                    <a:pt x="223942" y="26990"/>
                  </a:cubicBezTo>
                  <a:cubicBezTo>
                    <a:pt x="229327" y="21336"/>
                    <a:pt x="235455" y="16237"/>
                    <a:pt x="241954" y="12159"/>
                  </a:cubicBezTo>
                  <a:cubicBezTo>
                    <a:pt x="247246" y="8636"/>
                    <a:pt x="253095" y="5392"/>
                    <a:pt x="259409" y="3260"/>
                  </a:cubicBezTo>
                  <a:cubicBezTo>
                    <a:pt x="264330" y="1684"/>
                    <a:pt x="269622" y="571"/>
                    <a:pt x="275192" y="293"/>
                  </a:cubicBezTo>
                  <a:close/>
                </a:path>
              </a:pathLst>
            </a:custGeom>
            <a:gradFill>
              <a:gsLst>
                <a:gs pos="100000">
                  <a:schemeClr val="accent2"/>
                </a:gs>
                <a:gs pos="0">
                  <a:schemeClr val="accent1"/>
                </a:gs>
              </a:gsLst>
              <a:lin ang="2700000" scaled="1"/>
            </a:gra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11-5"/>
            <p:cNvSpPr/>
            <p:nvPr/>
          </p:nvSpPr>
          <p:spPr>
            <a:xfrm>
              <a:off x="4564644" y="3569525"/>
              <a:ext cx="3062712" cy="1997791"/>
            </a:xfrm>
            <a:prstGeom prst="rect">
              <a:avLst/>
            </a:prstGeom>
          </p:spPr>
          <p:txBody>
            <a:bodyPr wrap="square">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文本单击单击此处键入键入此处键入文本单击单击此处键入键入文本单击单单击此处键入文本单击单击此处键入单单击此处键入文本单击单击此处键入单击单击此处键入</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PPT世界-1"/>
          <p:cNvSpPr/>
          <p:nvPr/>
        </p:nvSpPr>
        <p:spPr>
          <a:xfrm flipH="1">
            <a:off x="0" y="4012586"/>
            <a:ext cx="12192000" cy="2723120"/>
          </a:xfrm>
          <a:custGeom>
            <a:avLst/>
            <a:gdLst>
              <a:gd name="connsiteX0" fmla="*/ 1447056 w 12192000"/>
              <a:gd name="connsiteY0" fmla="*/ 535 h 2776231"/>
              <a:gd name="connsiteX1" fmla="*/ 6615113 w 12192000"/>
              <a:gd name="connsiteY1" fmla="*/ 543155 h 2776231"/>
              <a:gd name="connsiteX2" fmla="*/ 11989892 w 12192000"/>
              <a:gd name="connsiteY2" fmla="*/ 1080607 h 2776231"/>
              <a:gd name="connsiteX3" fmla="*/ 12192000 w 12192000"/>
              <a:gd name="connsiteY3" fmla="*/ 1055345 h 2776231"/>
              <a:gd name="connsiteX4" fmla="*/ 12192000 w 12192000"/>
              <a:gd name="connsiteY4" fmla="*/ 2776231 h 2776231"/>
              <a:gd name="connsiteX5" fmla="*/ 0 w 12192000"/>
              <a:gd name="connsiteY5" fmla="*/ 2776231 h 2776231"/>
              <a:gd name="connsiteX6" fmla="*/ 0 w 12192000"/>
              <a:gd name="connsiteY6" fmla="*/ 543155 h 2776231"/>
              <a:gd name="connsiteX7" fmla="*/ 1447056 w 12192000"/>
              <a:gd name="connsiteY7" fmla="*/ 535 h 2776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776231">
                <a:moveTo>
                  <a:pt x="1447056" y="535"/>
                </a:moveTo>
                <a:cubicBezTo>
                  <a:pt x="3169742" y="37858"/>
                  <a:pt x="4892427" y="2013109"/>
                  <a:pt x="6615113" y="543155"/>
                </a:cubicBezTo>
                <a:cubicBezTo>
                  <a:pt x="8406706" y="-985598"/>
                  <a:pt x="10198299" y="1211984"/>
                  <a:pt x="11989892" y="1080607"/>
                </a:cubicBezTo>
                <a:lnTo>
                  <a:pt x="12192000" y="1055345"/>
                </a:lnTo>
                <a:lnTo>
                  <a:pt x="12192000" y="2776231"/>
                </a:lnTo>
                <a:lnTo>
                  <a:pt x="0" y="2776231"/>
                </a:lnTo>
                <a:lnTo>
                  <a:pt x="0" y="543155"/>
                </a:lnTo>
                <a:cubicBezTo>
                  <a:pt x="482352" y="131568"/>
                  <a:pt x="964704" y="-9915"/>
                  <a:pt x="1447056" y="535"/>
                </a:cubicBezTo>
                <a:close/>
              </a:path>
            </a:pathLst>
          </a:custGeom>
          <a:solidFill>
            <a:schemeClr val="accent3"/>
          </a:solidFill>
          <a:ln w="12700" cap="flat" cmpd="sng" algn="ctr">
            <a:noFill/>
            <a:prstDash val="solid"/>
            <a:miter lim="800000"/>
          </a:ln>
          <a:effectLst>
            <a:outerShdw blurRad="127000" dist="38100" dir="2700000" algn="tl" rotWithShape="0">
              <a:srgbClr val="3346F5">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2" name="PPT世界-2"/>
          <p:cNvSpPr/>
          <p:nvPr/>
        </p:nvSpPr>
        <p:spPr>
          <a:xfrm flipH="1">
            <a:off x="0" y="4134882"/>
            <a:ext cx="12192000" cy="2723120"/>
          </a:xfrm>
          <a:custGeom>
            <a:avLst/>
            <a:gdLst>
              <a:gd name="connsiteX0" fmla="*/ 1447056 w 12192000"/>
              <a:gd name="connsiteY0" fmla="*/ 535 h 2776231"/>
              <a:gd name="connsiteX1" fmla="*/ 6615113 w 12192000"/>
              <a:gd name="connsiteY1" fmla="*/ 543155 h 2776231"/>
              <a:gd name="connsiteX2" fmla="*/ 11989892 w 12192000"/>
              <a:gd name="connsiteY2" fmla="*/ 1080607 h 2776231"/>
              <a:gd name="connsiteX3" fmla="*/ 12192000 w 12192000"/>
              <a:gd name="connsiteY3" fmla="*/ 1055345 h 2776231"/>
              <a:gd name="connsiteX4" fmla="*/ 12192000 w 12192000"/>
              <a:gd name="connsiteY4" fmla="*/ 2776231 h 2776231"/>
              <a:gd name="connsiteX5" fmla="*/ 0 w 12192000"/>
              <a:gd name="connsiteY5" fmla="*/ 2776231 h 2776231"/>
              <a:gd name="connsiteX6" fmla="*/ 0 w 12192000"/>
              <a:gd name="connsiteY6" fmla="*/ 543155 h 2776231"/>
              <a:gd name="connsiteX7" fmla="*/ 1447056 w 12192000"/>
              <a:gd name="connsiteY7" fmla="*/ 535 h 2776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776231">
                <a:moveTo>
                  <a:pt x="1447056" y="535"/>
                </a:moveTo>
                <a:cubicBezTo>
                  <a:pt x="3169742" y="37858"/>
                  <a:pt x="4892427" y="2013109"/>
                  <a:pt x="6615113" y="543155"/>
                </a:cubicBezTo>
                <a:cubicBezTo>
                  <a:pt x="8406706" y="-985598"/>
                  <a:pt x="10198299" y="1211984"/>
                  <a:pt x="11989892" y="1080607"/>
                </a:cubicBezTo>
                <a:lnTo>
                  <a:pt x="12192000" y="1055345"/>
                </a:lnTo>
                <a:lnTo>
                  <a:pt x="12192000" y="2776231"/>
                </a:lnTo>
                <a:lnTo>
                  <a:pt x="0" y="2776231"/>
                </a:lnTo>
                <a:lnTo>
                  <a:pt x="0" y="543155"/>
                </a:lnTo>
                <a:cubicBezTo>
                  <a:pt x="482352" y="131568"/>
                  <a:pt x="964704" y="-9915"/>
                  <a:pt x="1447056" y="535"/>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rgbClr val="3346F5">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 name="PPT世界-3"/>
          <p:cNvSpPr/>
          <p:nvPr/>
        </p:nvSpPr>
        <p:spPr>
          <a:xfrm flipH="1">
            <a:off x="1" y="1"/>
            <a:ext cx="3960508" cy="976899"/>
          </a:xfrm>
          <a:custGeom>
            <a:avLst/>
            <a:gdLst>
              <a:gd name="connsiteX0" fmla="*/ 3960508 w 3960508"/>
              <a:gd name="connsiteY0" fmla="*/ 0 h 976899"/>
              <a:gd name="connsiteX1" fmla="*/ 158652 w 3960508"/>
              <a:gd name="connsiteY1" fmla="*/ 0 h 976899"/>
              <a:gd name="connsiteX2" fmla="*/ 0 w 3960508"/>
              <a:gd name="connsiteY2" fmla="*/ 976401 h 976899"/>
              <a:gd name="connsiteX3" fmla="*/ 3321723 w 3960508"/>
              <a:gd name="connsiteY3" fmla="*/ 976401 h 976899"/>
              <a:gd name="connsiteX4" fmla="*/ 3321723 w 3960508"/>
              <a:gd name="connsiteY4" fmla="*/ 976899 h 976899"/>
              <a:gd name="connsiteX5" fmla="*/ 3960508 w 3960508"/>
              <a:gd name="connsiteY5" fmla="*/ 976899 h 97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508" h="976899">
                <a:moveTo>
                  <a:pt x="3960508" y="0"/>
                </a:moveTo>
                <a:lnTo>
                  <a:pt x="158652" y="0"/>
                </a:lnTo>
                <a:lnTo>
                  <a:pt x="0" y="976401"/>
                </a:lnTo>
                <a:lnTo>
                  <a:pt x="3321723" y="976401"/>
                </a:lnTo>
                <a:lnTo>
                  <a:pt x="3321723" y="976899"/>
                </a:lnTo>
                <a:lnTo>
                  <a:pt x="3960508" y="976899"/>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5"/>
          <p:cNvSpPr/>
          <p:nvPr/>
        </p:nvSpPr>
        <p:spPr>
          <a:xfrm>
            <a:off x="298348" y="210769"/>
            <a:ext cx="498273" cy="4982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6"/>
          <p:cNvSpPr txBox="1"/>
          <p:nvPr/>
        </p:nvSpPr>
        <p:spPr>
          <a:xfrm>
            <a:off x="287665" y="271400"/>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7"/>
          <p:cNvSpPr txBox="1"/>
          <p:nvPr/>
        </p:nvSpPr>
        <p:spPr>
          <a:xfrm>
            <a:off x="1150859" y="210788"/>
            <a:ext cx="1451306"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健康运动</a:t>
            </a:r>
          </a:p>
        </p:txBody>
      </p:sp>
      <p:sp>
        <p:nvSpPr>
          <p:cNvPr id="19" name="PPT世界-8"/>
          <p:cNvSpPr txBox="1"/>
          <p:nvPr/>
        </p:nvSpPr>
        <p:spPr>
          <a:xfrm>
            <a:off x="1167552" y="505689"/>
            <a:ext cx="1674340"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HEALTH EXERCISE</a:t>
            </a:r>
          </a:p>
        </p:txBody>
      </p:sp>
      <p:grpSp>
        <p:nvGrpSpPr>
          <p:cNvPr id="45" name="PPT世界-9"/>
          <p:cNvGrpSpPr/>
          <p:nvPr/>
        </p:nvGrpSpPr>
        <p:grpSpPr>
          <a:xfrm>
            <a:off x="571111" y="1667331"/>
            <a:ext cx="2498875" cy="4024488"/>
            <a:chOff x="571111" y="1667331"/>
            <a:chExt cx="2498875" cy="4024488"/>
          </a:xfrm>
        </p:grpSpPr>
        <p:sp>
          <p:nvSpPr>
            <p:cNvPr id="46" name="PPT世界-9-1"/>
            <p:cNvSpPr/>
            <p:nvPr/>
          </p:nvSpPr>
          <p:spPr>
            <a:xfrm>
              <a:off x="571111" y="2146376"/>
              <a:ext cx="2498875" cy="3545443"/>
            </a:xfrm>
            <a:prstGeom prst="roundRect">
              <a:avLst>
                <a:gd name="adj" fmla="val 2945"/>
              </a:avLst>
            </a:prstGeom>
            <a:solidFill>
              <a:schemeClr val="bg1"/>
            </a:solidFill>
            <a:ln>
              <a:solidFill>
                <a:schemeClr val="accent1">
                  <a:lumMod val="20000"/>
                  <a:lumOff val="80000"/>
                </a:schemeClr>
              </a:solidFill>
            </a:ln>
            <a:effectLst>
              <a:outerShdw blurRad="381000" dist="508000" dir="5400000" sx="90000" sy="9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47" name="PPT世界-9-2"/>
            <p:cNvSpPr/>
            <p:nvPr/>
          </p:nvSpPr>
          <p:spPr>
            <a:xfrm>
              <a:off x="1338236" y="1667331"/>
              <a:ext cx="964624" cy="964624"/>
            </a:xfrm>
            <a:prstGeom prst="ellipse">
              <a:avLst/>
            </a:pr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48" name="组合 47"/>
            <p:cNvGrpSpPr/>
            <p:nvPr/>
          </p:nvGrpSpPr>
          <p:grpSpPr>
            <a:xfrm>
              <a:off x="1558384" y="1887478"/>
              <a:ext cx="524328" cy="524328"/>
              <a:chOff x="1558383" y="1978431"/>
              <a:chExt cx="524328" cy="524328"/>
            </a:xfrm>
          </p:grpSpPr>
          <p:sp>
            <p:nvSpPr>
              <p:cNvPr id="53" name="PPT世界-9-3"/>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9-4"/>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9-5"/>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9-6"/>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9-7"/>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9-8"/>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9" name="PPT世界-9-9"/>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9-10"/>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9-11"/>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2" name="PPT世界-9-12"/>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3" name="PPT世界-9-13"/>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4" name="PPT世界-9-14"/>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5" name="PPT世界-9-15"/>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6" name="PPT世界-9-16"/>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49" name="组合 48"/>
            <p:cNvGrpSpPr/>
            <p:nvPr/>
          </p:nvGrpSpPr>
          <p:grpSpPr>
            <a:xfrm>
              <a:off x="848919" y="2826982"/>
              <a:ext cx="1943258" cy="2714281"/>
              <a:chOff x="848920" y="2917935"/>
              <a:chExt cx="1943258" cy="2714281"/>
            </a:xfrm>
          </p:grpSpPr>
          <p:sp>
            <p:nvSpPr>
              <p:cNvPr id="50" name="PPT世界-9-17"/>
              <p:cNvSpPr txBox="1"/>
              <p:nvPr/>
            </p:nvSpPr>
            <p:spPr>
              <a:xfrm>
                <a:off x="848920" y="3596357"/>
                <a:ext cx="1943256" cy="2035859"/>
              </a:xfrm>
              <a:prstGeom prst="rect">
                <a:avLst/>
              </a:prstGeom>
              <a:noFill/>
              <a:ln>
                <a:noFill/>
              </a:ln>
            </p:spPr>
            <p:txBody>
              <a:bodyPr wrap="square" lIns="0" tIns="0" rIns="0" bIns="0" rtlCol="0">
                <a:noAutofit/>
              </a:bodyPr>
              <a:lstStyle/>
              <a:p>
                <a:pPr marL="0" marR="0" lvl="0" indent="0" algn="ctr"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1" name="PPT世界-9-18"/>
              <p:cNvSpPr txBox="1"/>
              <p:nvPr/>
            </p:nvSpPr>
            <p:spPr>
              <a:xfrm>
                <a:off x="848920" y="2917935"/>
                <a:ext cx="1943258" cy="374526"/>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52" name="PPT世界-9-19"/>
              <p:cNvCxnSpPr/>
              <p:nvPr/>
            </p:nvCxnSpPr>
            <p:spPr>
              <a:xfrm>
                <a:off x="1603884" y="3444409"/>
                <a:ext cx="433329"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grpSp>
        <p:nvGrpSpPr>
          <p:cNvPr id="67" name="PPT世界-10"/>
          <p:cNvGrpSpPr/>
          <p:nvPr/>
        </p:nvGrpSpPr>
        <p:grpSpPr>
          <a:xfrm>
            <a:off x="3389582" y="2220930"/>
            <a:ext cx="2498875" cy="4024488"/>
            <a:chOff x="3389582" y="2220930"/>
            <a:chExt cx="2498875" cy="4024488"/>
          </a:xfrm>
        </p:grpSpPr>
        <p:sp>
          <p:nvSpPr>
            <p:cNvPr id="68" name="PPT世界-10-1"/>
            <p:cNvSpPr/>
            <p:nvPr/>
          </p:nvSpPr>
          <p:spPr>
            <a:xfrm>
              <a:off x="3389582" y="2699975"/>
              <a:ext cx="2498875" cy="3545443"/>
            </a:xfrm>
            <a:prstGeom prst="roundRect">
              <a:avLst>
                <a:gd name="adj" fmla="val 2945"/>
              </a:avLst>
            </a:prstGeom>
            <a:solidFill>
              <a:schemeClr val="bg1"/>
            </a:solidFill>
            <a:ln>
              <a:solidFill>
                <a:schemeClr val="accent4">
                  <a:lumMod val="20000"/>
                  <a:lumOff val="80000"/>
                </a:schemeClr>
              </a:solidFill>
            </a:ln>
            <a:effectLst>
              <a:outerShdw blurRad="381000" dist="508000" dir="5400000" sx="90000" sy="9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69" name="PPT世界-10-2"/>
            <p:cNvSpPr/>
            <p:nvPr/>
          </p:nvSpPr>
          <p:spPr>
            <a:xfrm>
              <a:off x="4156707" y="2220930"/>
              <a:ext cx="964624" cy="964624"/>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0" name="PPT世界-10-3"/>
            <p:cNvSpPr txBox="1"/>
            <p:nvPr/>
          </p:nvSpPr>
          <p:spPr>
            <a:xfrm>
              <a:off x="3667390" y="4059003"/>
              <a:ext cx="1943256" cy="2035859"/>
            </a:xfrm>
            <a:prstGeom prst="rect">
              <a:avLst/>
            </a:prstGeom>
            <a:noFill/>
            <a:ln>
              <a:noFill/>
            </a:ln>
          </p:spPr>
          <p:txBody>
            <a:bodyPr wrap="square" lIns="0" tIns="0" rIns="0" bIns="0" rtlCol="0">
              <a:noAutofit/>
            </a:bodyPr>
            <a:lstStyle/>
            <a:p>
              <a:pPr marL="0" marR="0" lvl="0" indent="0" algn="ctr"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1" name="PPT世界-10-4"/>
            <p:cNvSpPr txBox="1"/>
            <p:nvPr/>
          </p:nvSpPr>
          <p:spPr>
            <a:xfrm>
              <a:off x="3667390" y="3380581"/>
              <a:ext cx="1943258" cy="374526"/>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72" name="PPT世界-10-5"/>
            <p:cNvCxnSpPr/>
            <p:nvPr/>
          </p:nvCxnSpPr>
          <p:spPr>
            <a:xfrm>
              <a:off x="4422354" y="3907055"/>
              <a:ext cx="433329" cy="0"/>
            </a:xfrm>
            <a:prstGeom prst="line">
              <a:avLst/>
            </a:prstGeom>
            <a:ln w="22225">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4376855" y="2442068"/>
              <a:ext cx="524328" cy="522349"/>
              <a:chOff x="4408684" y="1436910"/>
              <a:chExt cx="524328" cy="522349"/>
            </a:xfrm>
          </p:grpSpPr>
          <p:sp>
            <p:nvSpPr>
              <p:cNvPr id="74" name="PPT世界-10-6"/>
              <p:cNvSpPr/>
              <p:nvPr/>
            </p:nvSpPr>
            <p:spPr>
              <a:xfrm>
                <a:off x="4408684" y="1436910"/>
                <a:ext cx="524328" cy="522349"/>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10-7"/>
              <p:cNvSpPr/>
              <p:nvPr/>
            </p:nvSpPr>
            <p:spPr>
              <a:xfrm>
                <a:off x="4425598" y="185975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6" name="PPT世界-10-8"/>
              <p:cNvSpPr/>
              <p:nvPr/>
            </p:nvSpPr>
            <p:spPr>
              <a:xfrm>
                <a:off x="4408684"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7" name="PPT世界-10-9"/>
              <p:cNvSpPr/>
              <p:nvPr/>
            </p:nvSpPr>
            <p:spPr>
              <a:xfrm>
                <a:off x="4442512"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8" name="PPT世界-10-10"/>
              <p:cNvSpPr/>
              <p:nvPr/>
            </p:nvSpPr>
            <p:spPr>
              <a:xfrm>
                <a:off x="4493254" y="1589135"/>
                <a:ext cx="253707" cy="253707"/>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9" name="PPT世界-10-11"/>
              <p:cNvSpPr/>
              <p:nvPr/>
            </p:nvSpPr>
            <p:spPr>
              <a:xfrm>
                <a:off x="4594737" y="1656790"/>
                <a:ext cx="65177" cy="99005"/>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0" name="PPT世界-10-12"/>
              <p:cNvSpPr/>
              <p:nvPr/>
            </p:nvSpPr>
            <p:spPr>
              <a:xfrm>
                <a:off x="4789245" y="1470738"/>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1" name="PPT世界-10-13"/>
              <p:cNvSpPr/>
              <p:nvPr/>
            </p:nvSpPr>
            <p:spPr>
              <a:xfrm>
                <a:off x="4789245" y="150456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2" name="PPT世界-10-14"/>
              <p:cNvSpPr/>
              <p:nvPr/>
            </p:nvSpPr>
            <p:spPr>
              <a:xfrm>
                <a:off x="4856901"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3" name="PPT世界-10-15"/>
              <p:cNvSpPr/>
              <p:nvPr/>
            </p:nvSpPr>
            <p:spPr>
              <a:xfrm>
                <a:off x="4823073"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4" name="PPT世界-10-16"/>
              <p:cNvSpPr/>
              <p:nvPr/>
            </p:nvSpPr>
            <p:spPr>
              <a:xfrm>
                <a:off x="4789245"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85" name="PPT世界-11"/>
          <p:cNvGrpSpPr/>
          <p:nvPr/>
        </p:nvGrpSpPr>
        <p:grpSpPr>
          <a:xfrm>
            <a:off x="6208053" y="1667331"/>
            <a:ext cx="2498875" cy="4024488"/>
            <a:chOff x="6208053" y="1667331"/>
            <a:chExt cx="2498875" cy="4024488"/>
          </a:xfrm>
        </p:grpSpPr>
        <p:sp>
          <p:nvSpPr>
            <p:cNvPr id="86" name="PPT世界-11-1"/>
            <p:cNvSpPr/>
            <p:nvPr/>
          </p:nvSpPr>
          <p:spPr>
            <a:xfrm>
              <a:off x="6208053" y="2146376"/>
              <a:ext cx="2498875" cy="3545443"/>
            </a:xfrm>
            <a:prstGeom prst="roundRect">
              <a:avLst>
                <a:gd name="adj" fmla="val 2945"/>
              </a:avLst>
            </a:prstGeom>
            <a:solidFill>
              <a:schemeClr val="bg1"/>
            </a:solidFill>
            <a:ln>
              <a:solidFill>
                <a:schemeClr val="accent1">
                  <a:lumMod val="20000"/>
                  <a:lumOff val="80000"/>
                </a:schemeClr>
              </a:solidFill>
            </a:ln>
            <a:effectLst>
              <a:outerShdw blurRad="381000" dist="508000" dir="5400000" sx="90000" sy="9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87" name="PPT世界-11-2"/>
            <p:cNvSpPr/>
            <p:nvPr/>
          </p:nvSpPr>
          <p:spPr>
            <a:xfrm>
              <a:off x="6975178" y="1667331"/>
              <a:ext cx="964624" cy="964624"/>
            </a:xfrm>
            <a:prstGeom prst="ellipse">
              <a:avLst/>
            </a:pr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88" name="组合 87"/>
            <p:cNvGrpSpPr/>
            <p:nvPr/>
          </p:nvGrpSpPr>
          <p:grpSpPr>
            <a:xfrm>
              <a:off x="6485861" y="2826982"/>
              <a:ext cx="1943258" cy="2714281"/>
              <a:chOff x="848920" y="2917935"/>
              <a:chExt cx="1943258" cy="2714281"/>
            </a:xfrm>
          </p:grpSpPr>
          <p:sp>
            <p:nvSpPr>
              <p:cNvPr id="95" name="PPT世界-11-3"/>
              <p:cNvSpPr txBox="1"/>
              <p:nvPr/>
            </p:nvSpPr>
            <p:spPr>
              <a:xfrm>
                <a:off x="848920" y="3596357"/>
                <a:ext cx="1943256" cy="2035859"/>
              </a:xfrm>
              <a:prstGeom prst="rect">
                <a:avLst/>
              </a:prstGeom>
              <a:noFill/>
              <a:ln>
                <a:noFill/>
              </a:ln>
            </p:spPr>
            <p:txBody>
              <a:bodyPr wrap="square" lIns="0" tIns="0" rIns="0" bIns="0" rtlCol="0">
                <a:noAutofit/>
              </a:bodyPr>
              <a:lstStyle/>
              <a:p>
                <a:pPr marL="0" marR="0" lvl="0" indent="0" algn="ctr"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6" name="PPT世界-11-4"/>
              <p:cNvSpPr txBox="1"/>
              <p:nvPr/>
            </p:nvSpPr>
            <p:spPr>
              <a:xfrm>
                <a:off x="848920" y="2917935"/>
                <a:ext cx="1943258" cy="374526"/>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97" name="PPT世界-11-5"/>
              <p:cNvCxnSpPr/>
              <p:nvPr/>
            </p:nvCxnSpPr>
            <p:spPr>
              <a:xfrm>
                <a:off x="1603884" y="3444409"/>
                <a:ext cx="433329"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7195326" y="1887479"/>
              <a:ext cx="524328" cy="524328"/>
              <a:chOff x="7258985" y="2237330"/>
              <a:chExt cx="524328" cy="524328"/>
            </a:xfrm>
          </p:grpSpPr>
          <p:sp>
            <p:nvSpPr>
              <p:cNvPr id="90" name="PPT世界-11-6"/>
              <p:cNvSpPr/>
              <p:nvPr/>
            </p:nvSpPr>
            <p:spPr>
              <a:xfrm>
                <a:off x="7461952" y="2271162"/>
                <a:ext cx="118396" cy="118392"/>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1" name="PPT世界-11-7"/>
              <p:cNvSpPr/>
              <p:nvPr/>
            </p:nvSpPr>
            <p:spPr>
              <a:xfrm>
                <a:off x="7258985" y="2237330"/>
                <a:ext cx="524328" cy="524328"/>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2" name="PPT世界-11-8"/>
              <p:cNvSpPr/>
              <p:nvPr/>
            </p:nvSpPr>
            <p:spPr>
              <a:xfrm>
                <a:off x="7478865" y="2457210"/>
                <a:ext cx="84569" cy="8456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3" name="PPT世界-11-9"/>
              <p:cNvSpPr/>
              <p:nvPr/>
            </p:nvSpPr>
            <p:spPr>
              <a:xfrm>
                <a:off x="7622633" y="2414926"/>
                <a:ext cx="135310" cy="160681"/>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4" name="PPT世界-11-10"/>
              <p:cNvSpPr/>
              <p:nvPr/>
            </p:nvSpPr>
            <p:spPr>
              <a:xfrm>
                <a:off x="7292813" y="2448753"/>
                <a:ext cx="118396" cy="118396"/>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98" name="PPT世界-12"/>
          <p:cNvGrpSpPr/>
          <p:nvPr/>
        </p:nvGrpSpPr>
        <p:grpSpPr>
          <a:xfrm>
            <a:off x="9026524" y="2220930"/>
            <a:ext cx="2498875" cy="4024488"/>
            <a:chOff x="9026524" y="2220930"/>
            <a:chExt cx="2498875" cy="4024488"/>
          </a:xfrm>
        </p:grpSpPr>
        <p:sp>
          <p:nvSpPr>
            <p:cNvPr id="99" name="PPT世界-12-1"/>
            <p:cNvSpPr/>
            <p:nvPr/>
          </p:nvSpPr>
          <p:spPr>
            <a:xfrm>
              <a:off x="9026524" y="2699975"/>
              <a:ext cx="2498875" cy="3545443"/>
            </a:xfrm>
            <a:prstGeom prst="roundRect">
              <a:avLst>
                <a:gd name="adj" fmla="val 2945"/>
              </a:avLst>
            </a:prstGeom>
            <a:solidFill>
              <a:schemeClr val="bg1"/>
            </a:solidFill>
            <a:ln>
              <a:solidFill>
                <a:schemeClr val="accent4">
                  <a:lumMod val="20000"/>
                  <a:lumOff val="80000"/>
                </a:schemeClr>
              </a:solidFill>
            </a:ln>
            <a:effectLst>
              <a:outerShdw blurRad="381000" dist="508000" dir="5400000" sx="90000" sy="90000" algn="t"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100" name="PPT世界-12-2"/>
            <p:cNvSpPr/>
            <p:nvPr/>
          </p:nvSpPr>
          <p:spPr>
            <a:xfrm>
              <a:off x="9793649" y="2220930"/>
              <a:ext cx="964624" cy="964624"/>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1" name="PPT世界-12-3"/>
            <p:cNvSpPr txBox="1"/>
            <p:nvPr/>
          </p:nvSpPr>
          <p:spPr>
            <a:xfrm>
              <a:off x="9304332" y="4059003"/>
              <a:ext cx="1943256" cy="2035859"/>
            </a:xfrm>
            <a:prstGeom prst="rect">
              <a:avLst/>
            </a:prstGeom>
            <a:noFill/>
            <a:ln>
              <a:noFill/>
            </a:ln>
          </p:spPr>
          <p:txBody>
            <a:bodyPr wrap="square" lIns="0" tIns="0" rIns="0" bIns="0" rtlCol="0">
              <a:noAutofit/>
            </a:bodyPr>
            <a:lstStyle/>
            <a:p>
              <a:pPr marL="0" marR="0" lvl="0" indent="0" algn="ctr"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2" name="PPT世界-12-4"/>
            <p:cNvSpPr txBox="1"/>
            <p:nvPr/>
          </p:nvSpPr>
          <p:spPr>
            <a:xfrm>
              <a:off x="9304332" y="3380581"/>
              <a:ext cx="1943258" cy="374526"/>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103" name="PPT世界-12-5"/>
            <p:cNvCxnSpPr/>
            <p:nvPr/>
          </p:nvCxnSpPr>
          <p:spPr>
            <a:xfrm>
              <a:off x="10059296" y="3907055"/>
              <a:ext cx="433329" cy="0"/>
            </a:xfrm>
            <a:prstGeom prst="line">
              <a:avLst/>
            </a:prstGeom>
            <a:ln w="22225">
              <a:solidFill>
                <a:schemeClr val="accent4">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104" name="组合 103"/>
            <p:cNvGrpSpPr/>
            <p:nvPr/>
          </p:nvGrpSpPr>
          <p:grpSpPr>
            <a:xfrm>
              <a:off x="10013797" y="2441078"/>
              <a:ext cx="524328" cy="524328"/>
              <a:chOff x="10136351" y="1595616"/>
              <a:chExt cx="524328" cy="524328"/>
            </a:xfrm>
          </p:grpSpPr>
          <p:sp>
            <p:nvSpPr>
              <p:cNvPr id="105" name="PPT世界-12-6"/>
              <p:cNvSpPr/>
              <p:nvPr/>
            </p:nvSpPr>
            <p:spPr>
              <a:xfrm>
                <a:off x="10139582" y="1595616"/>
                <a:ext cx="517867" cy="524328"/>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6" name="PPT世界-12-7"/>
              <p:cNvSpPr/>
              <p:nvPr/>
            </p:nvSpPr>
            <p:spPr>
              <a:xfrm>
                <a:off x="10559197" y="1646358"/>
                <a:ext cx="50741" cy="50741"/>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7" name="PPT世界-12-8"/>
              <p:cNvSpPr/>
              <p:nvPr/>
            </p:nvSpPr>
            <p:spPr>
              <a:xfrm>
                <a:off x="10297033" y="1629444"/>
                <a:ext cx="50741" cy="50741"/>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8" name="PPT世界-12-9"/>
              <p:cNvSpPr/>
              <p:nvPr/>
            </p:nvSpPr>
            <p:spPr>
              <a:xfrm>
                <a:off x="10136351" y="1714013"/>
                <a:ext cx="118396" cy="8456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9" name="PPT世界-12-10"/>
              <p:cNvSpPr/>
              <p:nvPr/>
            </p:nvSpPr>
            <p:spPr>
              <a:xfrm>
                <a:off x="10170179"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0" name="PPT世界-12-11"/>
              <p:cNvSpPr/>
              <p:nvPr/>
            </p:nvSpPr>
            <p:spPr>
              <a:xfrm>
                <a:off x="10204007"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1" name="PPT世界-12-12"/>
              <p:cNvSpPr/>
              <p:nvPr/>
            </p:nvSpPr>
            <p:spPr>
              <a:xfrm>
                <a:off x="10542283" y="1747841"/>
                <a:ext cx="118396" cy="8456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2" name="PPT世界-12-13"/>
              <p:cNvSpPr/>
              <p:nvPr/>
            </p:nvSpPr>
            <p:spPr>
              <a:xfrm>
                <a:off x="10609939"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3" name="PPT世界-12-14"/>
              <p:cNvSpPr/>
              <p:nvPr/>
            </p:nvSpPr>
            <p:spPr>
              <a:xfrm>
                <a:off x="10576111"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4" name="PPT世界-12-15"/>
              <p:cNvSpPr/>
              <p:nvPr/>
            </p:nvSpPr>
            <p:spPr>
              <a:xfrm>
                <a:off x="10212464" y="2001548"/>
                <a:ext cx="169138" cy="8456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5" name="PPT世界-12-16"/>
              <p:cNvSpPr/>
              <p:nvPr/>
            </p:nvSpPr>
            <p:spPr>
              <a:xfrm>
                <a:off x="10330861"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6" name="PPT世界-12-17"/>
              <p:cNvSpPr/>
              <p:nvPr/>
            </p:nvSpPr>
            <p:spPr>
              <a:xfrm>
                <a:off x="10297033"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7" name="PPT世界-12-18"/>
              <p:cNvSpPr/>
              <p:nvPr/>
            </p:nvSpPr>
            <p:spPr>
              <a:xfrm>
                <a:off x="10263205"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8" name="PPT世界-12-19"/>
              <p:cNvSpPr/>
              <p:nvPr/>
            </p:nvSpPr>
            <p:spPr>
              <a:xfrm>
                <a:off x="10567654"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9" name="PPT世界-12-20"/>
              <p:cNvSpPr/>
              <p:nvPr/>
            </p:nvSpPr>
            <p:spPr>
              <a:xfrm>
                <a:off x="10533826"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0" name="PPT世界-12-21"/>
              <p:cNvSpPr/>
              <p:nvPr/>
            </p:nvSpPr>
            <p:spPr>
              <a:xfrm>
                <a:off x="10499999"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1" name="PPT世界-12-22"/>
              <p:cNvSpPr/>
              <p:nvPr/>
            </p:nvSpPr>
            <p:spPr>
              <a:xfrm>
                <a:off x="10499999" y="203537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anim calcmode="lin" valueType="num">
                                      <p:cBhvr>
                                        <p:cTn id="8" dur="500" fill="hold"/>
                                        <p:tgtEl>
                                          <p:spTgt spid="45"/>
                                        </p:tgtEl>
                                        <p:attrNameLst>
                                          <p:attrName>ppt_x</p:attrName>
                                        </p:attrNameLst>
                                      </p:cBhvr>
                                      <p:tavLst>
                                        <p:tav tm="0">
                                          <p:val>
                                            <p:strVal val="#ppt_x"/>
                                          </p:val>
                                        </p:tav>
                                        <p:tav tm="100000">
                                          <p:val>
                                            <p:strVal val="#ppt_x"/>
                                          </p:val>
                                        </p:tav>
                                      </p:tavLst>
                                    </p:anim>
                                    <p:anim calcmode="lin" valueType="num">
                                      <p:cBhvr>
                                        <p:cTn id="9" dur="5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anim calcmode="lin" valueType="num">
                                      <p:cBhvr>
                                        <p:cTn id="14" dur="500" fill="hold"/>
                                        <p:tgtEl>
                                          <p:spTgt spid="67"/>
                                        </p:tgtEl>
                                        <p:attrNameLst>
                                          <p:attrName>ppt_x</p:attrName>
                                        </p:attrNameLst>
                                      </p:cBhvr>
                                      <p:tavLst>
                                        <p:tav tm="0">
                                          <p:val>
                                            <p:strVal val="#ppt_x"/>
                                          </p:val>
                                        </p:tav>
                                        <p:tav tm="100000">
                                          <p:val>
                                            <p:strVal val="#ppt_x"/>
                                          </p:val>
                                        </p:tav>
                                      </p:tavLst>
                                    </p:anim>
                                    <p:anim calcmode="lin" valueType="num">
                                      <p:cBhvr>
                                        <p:cTn id="15" dur="500" fill="hold"/>
                                        <p:tgtEl>
                                          <p:spTgt spid="6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anim calcmode="lin" valueType="num">
                                      <p:cBhvr>
                                        <p:cTn id="20" dur="500" fill="hold"/>
                                        <p:tgtEl>
                                          <p:spTgt spid="85"/>
                                        </p:tgtEl>
                                        <p:attrNameLst>
                                          <p:attrName>ppt_x</p:attrName>
                                        </p:attrNameLst>
                                      </p:cBhvr>
                                      <p:tavLst>
                                        <p:tav tm="0">
                                          <p:val>
                                            <p:strVal val="#ppt_x"/>
                                          </p:val>
                                        </p:tav>
                                        <p:tav tm="100000">
                                          <p:val>
                                            <p:strVal val="#ppt_x"/>
                                          </p:val>
                                        </p:tav>
                                      </p:tavLst>
                                    </p:anim>
                                    <p:anim calcmode="lin" valueType="num">
                                      <p:cBhvr>
                                        <p:cTn id="21" dur="500" fill="hold"/>
                                        <p:tgtEl>
                                          <p:spTgt spid="8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8"/>
                                        </p:tgtEl>
                                        <p:attrNameLst>
                                          <p:attrName>style.visibility</p:attrName>
                                        </p:attrNameLst>
                                      </p:cBhvr>
                                      <p:to>
                                        <p:strVal val="visible"/>
                                      </p:to>
                                    </p:set>
                                    <p:animEffect transition="in" filter="fade">
                                      <p:cBhvr>
                                        <p:cTn id="25" dur="500"/>
                                        <p:tgtEl>
                                          <p:spTgt spid="98"/>
                                        </p:tgtEl>
                                      </p:cBhvr>
                                    </p:animEffect>
                                    <p:anim calcmode="lin" valueType="num">
                                      <p:cBhvr>
                                        <p:cTn id="26" dur="500" fill="hold"/>
                                        <p:tgtEl>
                                          <p:spTgt spid="98"/>
                                        </p:tgtEl>
                                        <p:attrNameLst>
                                          <p:attrName>ppt_x</p:attrName>
                                        </p:attrNameLst>
                                      </p:cBhvr>
                                      <p:tavLst>
                                        <p:tav tm="0">
                                          <p:val>
                                            <p:strVal val="#ppt_x"/>
                                          </p:val>
                                        </p:tav>
                                        <p:tav tm="100000">
                                          <p:val>
                                            <p:strVal val="#ppt_x"/>
                                          </p:val>
                                        </p:tav>
                                      </p:tavLst>
                                    </p:anim>
                                    <p:anim calcmode="lin" valueType="num">
                                      <p:cBhvr>
                                        <p:cTn id="27" dur="5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T世界-1" descr="穿白色衣服的人&#10;&#10;描述已自动生成"/>
          <p:cNvPicPr>
            <a:picLocks noChangeAspect="1"/>
          </p:cNvPicPr>
          <p:nvPr/>
        </p:nvPicPr>
        <p:blipFill rotWithShape="1">
          <a:blip r:embed="rId2" cstate="screen"/>
          <a:srcRect/>
          <a:stretch>
            <a:fillRect/>
          </a:stretch>
        </p:blipFill>
        <p:spPr>
          <a:xfrm>
            <a:off x="5083683" y="0"/>
            <a:ext cx="7108317" cy="6858000"/>
          </a:xfrm>
          <a:custGeom>
            <a:avLst/>
            <a:gdLst>
              <a:gd name="connsiteX0" fmla="*/ 0 w 7108317"/>
              <a:gd name="connsiteY0" fmla="*/ 0 h 6858000"/>
              <a:gd name="connsiteX1" fmla="*/ 7108317 w 7108317"/>
              <a:gd name="connsiteY1" fmla="*/ 0 h 6858000"/>
              <a:gd name="connsiteX2" fmla="*/ 7108317 w 7108317"/>
              <a:gd name="connsiteY2" fmla="*/ 6858000 h 6858000"/>
              <a:gd name="connsiteX3" fmla="*/ 0 w 710831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08317" h="6858000">
                <a:moveTo>
                  <a:pt x="0" y="0"/>
                </a:moveTo>
                <a:lnTo>
                  <a:pt x="7108317" y="0"/>
                </a:lnTo>
                <a:lnTo>
                  <a:pt x="7108317" y="6858000"/>
                </a:lnTo>
                <a:lnTo>
                  <a:pt x="0" y="6858000"/>
                </a:lnTo>
                <a:close/>
              </a:path>
            </a:pathLst>
          </a:custGeom>
        </p:spPr>
      </p:pic>
      <p:sp>
        <p:nvSpPr>
          <p:cNvPr id="18" name="PPT世界-2"/>
          <p:cNvSpPr/>
          <p:nvPr/>
        </p:nvSpPr>
        <p:spPr>
          <a:xfrm flipH="1">
            <a:off x="906833" y="857"/>
            <a:ext cx="6018426" cy="6857143"/>
          </a:xfrm>
          <a:custGeom>
            <a:avLst/>
            <a:gdLst>
              <a:gd name="connsiteX0" fmla="*/ 1086065 w 6018426"/>
              <a:gd name="connsiteY0" fmla="*/ 0 h 6857143"/>
              <a:gd name="connsiteX1" fmla="*/ 6018426 w 6018426"/>
              <a:gd name="connsiteY1" fmla="*/ 0 h 6857143"/>
              <a:gd name="connsiteX2" fmla="*/ 6018426 w 6018426"/>
              <a:gd name="connsiteY2" fmla="*/ 6857143 h 6857143"/>
              <a:gd name="connsiteX3" fmla="*/ 0 w 6018426"/>
              <a:gd name="connsiteY3" fmla="*/ 6857143 h 6857143"/>
            </a:gdLst>
            <a:ahLst/>
            <a:cxnLst>
              <a:cxn ang="0">
                <a:pos x="connsiteX0" y="connsiteY0"/>
              </a:cxn>
              <a:cxn ang="0">
                <a:pos x="connsiteX1" y="connsiteY1"/>
              </a:cxn>
              <a:cxn ang="0">
                <a:pos x="connsiteX2" y="connsiteY2"/>
              </a:cxn>
              <a:cxn ang="0">
                <a:pos x="connsiteX3" y="connsiteY3"/>
              </a:cxn>
            </a:cxnLst>
            <a:rect l="l" t="t" r="r" b="b"/>
            <a:pathLst>
              <a:path w="6018426" h="6857143">
                <a:moveTo>
                  <a:pt x="1086065" y="0"/>
                </a:moveTo>
                <a:lnTo>
                  <a:pt x="6018426" y="0"/>
                </a:lnTo>
                <a:lnTo>
                  <a:pt x="6018426" y="6857143"/>
                </a:lnTo>
                <a:lnTo>
                  <a:pt x="0" y="68571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0" name="PPT世界-3"/>
          <p:cNvSpPr/>
          <p:nvPr/>
        </p:nvSpPr>
        <p:spPr>
          <a:xfrm flipH="1">
            <a:off x="0" y="-1"/>
            <a:ext cx="6812773" cy="6858000"/>
          </a:xfrm>
          <a:custGeom>
            <a:avLst/>
            <a:gdLst>
              <a:gd name="connsiteX0" fmla="*/ 6640804 w 6640804"/>
              <a:gd name="connsiteY0" fmla="*/ 0 h 6858000"/>
              <a:gd name="connsiteX1" fmla="*/ 6018426 w 6640804"/>
              <a:gd name="connsiteY1" fmla="*/ 0 h 6858000"/>
              <a:gd name="connsiteX2" fmla="*/ 5569718 w 6640804"/>
              <a:gd name="connsiteY2" fmla="*/ 0 h 6858000"/>
              <a:gd name="connsiteX3" fmla="*/ 1086065 w 6640804"/>
              <a:gd name="connsiteY3" fmla="*/ 0 h 6858000"/>
              <a:gd name="connsiteX4" fmla="*/ 0 w 6640804"/>
              <a:gd name="connsiteY4" fmla="*/ 6857143 h 6858000"/>
              <a:gd name="connsiteX5" fmla="*/ 5569718 w 6640804"/>
              <a:gd name="connsiteY5" fmla="*/ 6857143 h 6858000"/>
              <a:gd name="connsiteX6" fmla="*/ 5569718 w 6640804"/>
              <a:gd name="connsiteY6" fmla="*/ 6858000 h 6858000"/>
              <a:gd name="connsiteX7" fmla="*/ 6640804 w 664080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40804" h="6858000">
                <a:moveTo>
                  <a:pt x="6640804" y="0"/>
                </a:moveTo>
                <a:lnTo>
                  <a:pt x="6018426" y="0"/>
                </a:lnTo>
                <a:lnTo>
                  <a:pt x="5569718" y="0"/>
                </a:lnTo>
                <a:lnTo>
                  <a:pt x="1086065" y="0"/>
                </a:lnTo>
                <a:lnTo>
                  <a:pt x="0" y="6857143"/>
                </a:lnTo>
                <a:lnTo>
                  <a:pt x="5569718" y="6857143"/>
                </a:lnTo>
                <a:lnTo>
                  <a:pt x="5569718" y="6858000"/>
                </a:lnTo>
                <a:lnTo>
                  <a:pt x="6640804" y="6858000"/>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5" name="PPT世界-4"/>
          <p:cNvSpPr/>
          <p:nvPr/>
        </p:nvSpPr>
        <p:spPr>
          <a:xfrm>
            <a:off x="5298505" y="806266"/>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3"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5"/>
          <p:cNvSpPr/>
          <p:nvPr/>
        </p:nvSpPr>
        <p:spPr>
          <a:xfrm>
            <a:off x="5578724" y="2772718"/>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4"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2" name="PPT世界-6"/>
          <p:cNvSpPr/>
          <p:nvPr/>
        </p:nvSpPr>
        <p:spPr>
          <a:xfrm>
            <a:off x="5858943" y="4739170"/>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5" cstate="screen"/>
            <a:stretch>
              <a:fillRect r="3539"/>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7"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10"/>
          <p:cNvGrpSpPr/>
          <p:nvPr/>
        </p:nvGrpSpPr>
        <p:grpSpPr>
          <a:xfrm>
            <a:off x="932233" y="2041783"/>
            <a:ext cx="3776759" cy="2357715"/>
            <a:chOff x="932233" y="2041783"/>
            <a:chExt cx="3776759" cy="2357715"/>
          </a:xfrm>
        </p:grpSpPr>
        <p:sp>
          <p:nvSpPr>
            <p:cNvPr id="36" name="PPT世界-10-1"/>
            <p:cNvSpPr txBox="1"/>
            <p:nvPr/>
          </p:nvSpPr>
          <p:spPr>
            <a:xfrm>
              <a:off x="932233" y="2959686"/>
              <a:ext cx="3373304" cy="923330"/>
            </a:xfrm>
            <a:prstGeom prst="rect">
              <a:avLst/>
            </a:prstGeom>
            <a:noFill/>
          </p:spPr>
          <p:txBody>
            <a:bodyPr wrap="square" rtlCol="0">
              <a:noAutofit/>
            </a:bodyPr>
            <a:lstStyle/>
            <a:p>
              <a:r>
                <a:rPr lang="zh-CN" altLang="en-US" sz="5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身体康养</a:t>
              </a:r>
            </a:p>
          </p:txBody>
        </p:sp>
        <p:sp>
          <p:nvSpPr>
            <p:cNvPr id="39" name="PPT世界-10-2"/>
            <p:cNvSpPr txBox="1"/>
            <p:nvPr/>
          </p:nvSpPr>
          <p:spPr>
            <a:xfrm>
              <a:off x="1020895" y="3999387"/>
              <a:ext cx="3688097" cy="400111"/>
            </a:xfrm>
            <a:prstGeom prst="rect">
              <a:avLst/>
            </a:prstGeom>
            <a:noFill/>
          </p:spPr>
          <p:txBody>
            <a:bodyPr wrap="square" rtlCol="0">
              <a:noAutofit/>
            </a:bodyPr>
            <a:lstStyle/>
            <a:p>
              <a:pPr lvl="0" algn="dist"/>
              <a:r>
                <a:rPr lang="en-US" altLang="zh-CN" sz="20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PHYSICAL HEALTH</a:t>
              </a:r>
            </a:p>
          </p:txBody>
        </p:sp>
        <p:sp>
          <p:nvSpPr>
            <p:cNvPr id="49" name="PPT世界-10-3"/>
            <p:cNvSpPr/>
            <p:nvPr/>
          </p:nvSpPr>
          <p:spPr>
            <a:xfrm>
              <a:off x="1066132" y="2041783"/>
              <a:ext cx="756000" cy="720000"/>
            </a:xfrm>
            <a:prstGeom prst="ellipse">
              <a:avLst/>
            </a:prstGeom>
            <a:noFill/>
            <a:ln w="15875" cap="flat" cmpd="sng" algn="ctr">
              <a:solidFill>
                <a:schemeClr val="bg1"/>
              </a:solidFill>
              <a:prstDash val="solid"/>
              <a:miter lim="800000"/>
            </a:ln>
            <a:effectLst/>
          </p:spPr>
          <p:txBody>
            <a:bodyPr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10-4"/>
            <p:cNvSpPr txBox="1"/>
            <p:nvPr/>
          </p:nvSpPr>
          <p:spPr>
            <a:xfrm>
              <a:off x="1152683" y="2170951"/>
              <a:ext cx="582899" cy="461665"/>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24" name="PPT世界-11"/>
          <p:cNvSpPr/>
          <p:nvPr/>
        </p:nvSpPr>
        <p:spPr>
          <a:xfrm>
            <a:off x="414098"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5" name="PPT世界-12"/>
          <p:cNvSpPr/>
          <p:nvPr/>
        </p:nvSpPr>
        <p:spPr>
          <a:xfrm>
            <a:off x="490789" y="6230301"/>
            <a:ext cx="128287" cy="171037"/>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6" name="PPT世界-13"/>
          <p:cNvSpPr/>
          <p:nvPr/>
        </p:nvSpPr>
        <p:spPr>
          <a:xfrm>
            <a:off x="829188"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7" name="PPT世界-14"/>
          <p:cNvSpPr/>
          <p:nvPr/>
        </p:nvSpPr>
        <p:spPr>
          <a:xfrm>
            <a:off x="884495" y="6230399"/>
            <a:ext cx="171039" cy="17084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8" name="PPT世界-15"/>
          <p:cNvSpPr/>
          <p:nvPr/>
        </p:nvSpPr>
        <p:spPr>
          <a:xfrm>
            <a:off x="1244281"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9" name="PPT世界-16"/>
          <p:cNvSpPr/>
          <p:nvPr/>
        </p:nvSpPr>
        <p:spPr>
          <a:xfrm>
            <a:off x="1299597" y="6245304"/>
            <a:ext cx="171039" cy="141032"/>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3" name="PPT世界-17"/>
          <p:cNvSpPr/>
          <p:nvPr/>
        </p:nvSpPr>
        <p:spPr>
          <a:xfrm>
            <a:off x="1659370"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4" name="PPT世界-18"/>
          <p:cNvSpPr/>
          <p:nvPr/>
        </p:nvSpPr>
        <p:spPr>
          <a:xfrm>
            <a:off x="1732801" y="6230301"/>
            <a:ext cx="134807" cy="171037"/>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5" name="图形 34">
            <a:hlinkClick r:id="rId6"/>
            <a:extLst>
              <a:ext uri="{FF2B5EF4-FFF2-40B4-BE49-F238E27FC236}">
                <a16:creationId xmlns:a16="http://schemas.microsoft.com/office/drawing/2014/main" id="{92A055A1-FAED-41C6-BE3A-079446EBA9F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4932" y="441431"/>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PT世界-1"/>
          <p:cNvSpPr/>
          <p:nvPr/>
        </p:nvSpPr>
        <p:spPr>
          <a:xfrm flipH="1">
            <a:off x="1" y="1"/>
            <a:ext cx="3960508" cy="976899"/>
          </a:xfrm>
          <a:custGeom>
            <a:avLst/>
            <a:gdLst>
              <a:gd name="connsiteX0" fmla="*/ 3960508 w 3960508"/>
              <a:gd name="connsiteY0" fmla="*/ 0 h 976899"/>
              <a:gd name="connsiteX1" fmla="*/ 158652 w 3960508"/>
              <a:gd name="connsiteY1" fmla="*/ 0 h 976899"/>
              <a:gd name="connsiteX2" fmla="*/ 0 w 3960508"/>
              <a:gd name="connsiteY2" fmla="*/ 976401 h 976899"/>
              <a:gd name="connsiteX3" fmla="*/ 3321723 w 3960508"/>
              <a:gd name="connsiteY3" fmla="*/ 976401 h 976899"/>
              <a:gd name="connsiteX4" fmla="*/ 3321723 w 3960508"/>
              <a:gd name="connsiteY4" fmla="*/ 976899 h 976899"/>
              <a:gd name="connsiteX5" fmla="*/ 3960508 w 3960508"/>
              <a:gd name="connsiteY5" fmla="*/ 976899 h 97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508" h="976899">
                <a:moveTo>
                  <a:pt x="3960508" y="0"/>
                </a:moveTo>
                <a:lnTo>
                  <a:pt x="158652" y="0"/>
                </a:lnTo>
                <a:lnTo>
                  <a:pt x="0" y="976401"/>
                </a:lnTo>
                <a:lnTo>
                  <a:pt x="3321723" y="976401"/>
                </a:lnTo>
                <a:lnTo>
                  <a:pt x="3321723" y="976899"/>
                </a:lnTo>
                <a:lnTo>
                  <a:pt x="3960508" y="976899"/>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3"/>
          <p:cNvSpPr/>
          <p:nvPr/>
        </p:nvSpPr>
        <p:spPr>
          <a:xfrm>
            <a:off x="298348" y="210769"/>
            <a:ext cx="498273" cy="498272"/>
          </a:xfrm>
          <a:prstGeom prst="ellipse">
            <a:avLst/>
          </a:prstGeom>
          <a:noFill/>
          <a:ln w="12700" cap="flat" cmpd="sng" algn="ctr">
            <a:solidFill>
              <a:schemeClr val="bg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4"/>
          <p:cNvSpPr txBox="1"/>
          <p:nvPr/>
        </p:nvSpPr>
        <p:spPr>
          <a:xfrm>
            <a:off x="287665" y="280803"/>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5"/>
          <p:cNvSpPr txBox="1"/>
          <p:nvPr/>
        </p:nvSpPr>
        <p:spPr>
          <a:xfrm>
            <a:off x="1150859" y="210788"/>
            <a:ext cx="1451306"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身体康养</a:t>
            </a:r>
          </a:p>
        </p:txBody>
      </p:sp>
      <p:sp>
        <p:nvSpPr>
          <p:cNvPr id="19" name="PPT世界-6"/>
          <p:cNvSpPr txBox="1"/>
          <p:nvPr/>
        </p:nvSpPr>
        <p:spPr>
          <a:xfrm>
            <a:off x="1167552" y="505688"/>
            <a:ext cx="1673032"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PHYSICAL HEALTH</a:t>
            </a:r>
          </a:p>
        </p:txBody>
      </p:sp>
      <p:sp>
        <p:nvSpPr>
          <p:cNvPr id="9" name="PPT世界-7"/>
          <p:cNvSpPr/>
          <p:nvPr/>
        </p:nvSpPr>
        <p:spPr>
          <a:xfrm rot="6908885">
            <a:off x="3957510" y="1747222"/>
            <a:ext cx="4139536" cy="4139537"/>
          </a:xfrm>
          <a:prstGeom prst="arc">
            <a:avLst>
              <a:gd name="adj1" fmla="val 18315469"/>
              <a:gd name="adj2" fmla="val 622228"/>
            </a:avLst>
          </a:prstGeom>
          <a:noFill/>
          <a:ln w="22225" cap="rnd" cmpd="sng" algn="ctr">
            <a:gradFill>
              <a:gsLst>
                <a:gs pos="53000">
                  <a:schemeClr val="accent1">
                    <a:alpha val="0"/>
                  </a:schemeClr>
                </a:gs>
                <a:gs pos="100000">
                  <a:schemeClr val="accent1"/>
                </a:gs>
              </a:gsLst>
              <a:lin ang="0" scaled="0"/>
            </a:gradFill>
            <a:prstDash val="solid"/>
            <a:bevel/>
            <a:tailEnd type="arrow"/>
          </a:ln>
          <a:effectLst>
            <a:outerShdw blurRad="76200" dist="38100" dir="5400000" algn="t" rotWithShape="0">
              <a:schemeClr val="accent1">
                <a:alpha val="35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 name="PPT世界-8"/>
          <p:cNvSpPr/>
          <p:nvPr/>
        </p:nvSpPr>
        <p:spPr>
          <a:xfrm rot="14103440">
            <a:off x="4044517" y="1820495"/>
            <a:ext cx="4139536" cy="4139537"/>
          </a:xfrm>
          <a:prstGeom prst="arc">
            <a:avLst>
              <a:gd name="adj1" fmla="val 18315469"/>
              <a:gd name="adj2" fmla="val 622228"/>
            </a:avLst>
          </a:prstGeom>
          <a:noFill/>
          <a:ln w="22225" cap="rnd" cmpd="sng" algn="ctr">
            <a:gradFill>
              <a:gsLst>
                <a:gs pos="53000">
                  <a:schemeClr val="accent1">
                    <a:alpha val="0"/>
                  </a:schemeClr>
                </a:gs>
                <a:gs pos="100000">
                  <a:schemeClr val="accent1"/>
                </a:gs>
              </a:gsLst>
              <a:lin ang="0" scaled="0"/>
            </a:gradFill>
            <a:prstDash val="solid"/>
            <a:bevel/>
            <a:tailEnd type="arrow"/>
          </a:ln>
          <a:effectLst>
            <a:outerShdw blurRad="76200" dist="38100" dir="5400000" algn="t" rotWithShape="0">
              <a:schemeClr val="accent1">
                <a:alpha val="35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 name="PPT世界-9"/>
          <p:cNvSpPr/>
          <p:nvPr/>
        </p:nvSpPr>
        <p:spPr>
          <a:xfrm rot="14103440">
            <a:off x="3855501" y="1911952"/>
            <a:ext cx="3835685" cy="3835686"/>
          </a:xfrm>
          <a:prstGeom prst="arc">
            <a:avLst>
              <a:gd name="adj1" fmla="val 18023424"/>
              <a:gd name="adj2" fmla="val 21208370"/>
            </a:avLst>
          </a:prstGeom>
          <a:noFill/>
          <a:ln w="19050" cap="rnd" cmpd="sng" algn="ctr">
            <a:gradFill>
              <a:gsLst>
                <a:gs pos="100000">
                  <a:schemeClr val="accent1"/>
                </a:gs>
                <a:gs pos="0">
                  <a:schemeClr val="accent1">
                    <a:lumMod val="20000"/>
                    <a:lumOff val="80000"/>
                    <a:alpha val="0"/>
                  </a:schemeClr>
                </a:gs>
              </a:gsLst>
              <a:lin ang="5400000" scaled="1"/>
            </a:gradFill>
            <a:prstDash val="solid"/>
            <a:bevel/>
            <a:tailEnd type="arrow"/>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3" name="PPT世界-10"/>
          <p:cNvGrpSpPr/>
          <p:nvPr/>
        </p:nvGrpSpPr>
        <p:grpSpPr>
          <a:xfrm>
            <a:off x="5494687" y="1272186"/>
            <a:ext cx="4249423" cy="1217189"/>
            <a:chOff x="5494687" y="1272186"/>
            <a:chExt cx="4249423" cy="1217189"/>
          </a:xfrm>
        </p:grpSpPr>
        <p:sp>
          <p:nvSpPr>
            <p:cNvPr id="14" name="PPT世界-10-1"/>
            <p:cNvSpPr/>
            <p:nvPr/>
          </p:nvSpPr>
          <p:spPr>
            <a:xfrm rot="16200000">
              <a:off x="5416251" y="1430484"/>
              <a:ext cx="1137327" cy="980455"/>
            </a:xfrm>
            <a:prstGeom prst="hexagon">
              <a:avLst/>
            </a:prstGeom>
            <a:solidFill>
              <a:schemeClr val="accent3"/>
            </a:solidFill>
            <a:ln w="254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20" name="PPT世界-10-2"/>
            <p:cNvCxnSpPr>
              <a:stCxn id="14" idx="0"/>
            </p:cNvCxnSpPr>
            <p:nvPr/>
          </p:nvCxnSpPr>
          <p:spPr>
            <a:xfrm>
              <a:off x="5984919" y="1352048"/>
              <a:ext cx="0" cy="568664"/>
            </a:xfrm>
            <a:prstGeom prst="line">
              <a:avLst/>
            </a:prstGeom>
            <a:noFill/>
            <a:ln w="12700" cap="flat" cmpd="sng" algn="ctr">
              <a:gradFill>
                <a:gsLst>
                  <a:gs pos="0">
                    <a:sysClr val="window" lastClr="FFFFFF">
                      <a:alpha val="80000"/>
                    </a:sysClr>
                  </a:gs>
                  <a:gs pos="70000">
                    <a:sysClr val="window" lastClr="FFFFFF">
                      <a:alpha val="0"/>
                    </a:sysClr>
                  </a:gs>
                </a:gsLst>
                <a:lin ang="5400000" scaled="1"/>
              </a:gradFill>
              <a:prstDash val="solid"/>
              <a:miter lim="800000"/>
            </a:ln>
            <a:effectLst/>
          </p:spPr>
        </p:cxnSp>
        <p:cxnSp>
          <p:nvCxnSpPr>
            <p:cNvPr id="21" name="PPT世界-10-3"/>
            <p:cNvCxnSpPr>
              <a:stCxn id="14" idx="4"/>
            </p:cNvCxnSpPr>
            <p:nvPr/>
          </p:nvCxnSpPr>
          <p:spPr>
            <a:xfrm flipV="1">
              <a:off x="5494692" y="1921476"/>
              <a:ext cx="489071" cy="322787"/>
            </a:xfrm>
            <a:prstGeom prst="line">
              <a:avLst/>
            </a:prstGeom>
            <a:noFill/>
            <a:ln w="12700" cap="flat" cmpd="sng" algn="ctr">
              <a:gradFill>
                <a:gsLst>
                  <a:gs pos="0">
                    <a:sysClr val="window" lastClr="FFFFFF">
                      <a:alpha val="80000"/>
                    </a:sysClr>
                  </a:gs>
                  <a:gs pos="70000">
                    <a:sysClr val="window" lastClr="FFFFFF">
                      <a:alpha val="0"/>
                    </a:sysClr>
                  </a:gs>
                </a:gsLst>
                <a:lin ang="5400000" scaled="1"/>
              </a:gradFill>
              <a:prstDash val="solid"/>
              <a:miter lim="800000"/>
            </a:ln>
            <a:effectLst/>
          </p:spPr>
        </p:cxnSp>
        <p:cxnSp>
          <p:nvCxnSpPr>
            <p:cNvPr id="22" name="PPT世界-10-4"/>
            <p:cNvCxnSpPr>
              <a:stCxn id="14" idx="2"/>
            </p:cNvCxnSpPr>
            <p:nvPr/>
          </p:nvCxnSpPr>
          <p:spPr>
            <a:xfrm flipH="1" flipV="1">
              <a:off x="6003108" y="1932718"/>
              <a:ext cx="472038" cy="311544"/>
            </a:xfrm>
            <a:prstGeom prst="line">
              <a:avLst/>
            </a:prstGeom>
            <a:noFill/>
            <a:ln w="12700" cap="flat" cmpd="sng" algn="ctr">
              <a:gradFill>
                <a:gsLst>
                  <a:gs pos="0">
                    <a:sysClr val="window" lastClr="FFFFFF">
                      <a:alpha val="80000"/>
                    </a:sysClr>
                  </a:gs>
                  <a:gs pos="70000">
                    <a:sysClr val="window" lastClr="FFFFFF">
                      <a:alpha val="0"/>
                    </a:sysClr>
                  </a:gs>
                </a:gsLst>
                <a:lin ang="5400000" scaled="1"/>
              </a:gradFill>
              <a:prstDash val="solid"/>
              <a:miter lim="800000"/>
            </a:ln>
            <a:effectLst/>
          </p:spPr>
        </p:cxnSp>
        <p:sp>
          <p:nvSpPr>
            <p:cNvPr id="23" name="PPT世界-10-5"/>
            <p:cNvSpPr txBox="1"/>
            <p:nvPr/>
          </p:nvSpPr>
          <p:spPr>
            <a:xfrm>
              <a:off x="6663064" y="1272186"/>
              <a:ext cx="1723549" cy="400110"/>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4" name="PPT世界-10-6"/>
            <p:cNvSpPr txBox="1"/>
            <p:nvPr/>
          </p:nvSpPr>
          <p:spPr>
            <a:xfrm>
              <a:off x="6663068" y="1629733"/>
              <a:ext cx="3081042" cy="617605"/>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a:t>
              </a:r>
            </a:p>
          </p:txBody>
        </p:sp>
        <p:sp>
          <p:nvSpPr>
            <p:cNvPr id="25" name="PPT世界-10-7"/>
            <p:cNvSpPr/>
            <p:nvPr/>
          </p:nvSpPr>
          <p:spPr>
            <a:xfrm>
              <a:off x="5806736" y="1757144"/>
              <a:ext cx="369979" cy="339041"/>
            </a:xfrm>
            <a:custGeom>
              <a:avLst/>
              <a:gdLst>
                <a:gd name="connsiteX0" fmla="*/ 192176 w 607614"/>
                <a:gd name="connsiteY0" fmla="*/ 71398 h 556807"/>
                <a:gd name="connsiteX1" fmla="*/ 239270 w 607614"/>
                <a:gd name="connsiteY1" fmla="*/ 78224 h 556807"/>
                <a:gd name="connsiteX2" fmla="*/ 237751 w 607614"/>
                <a:gd name="connsiteY2" fmla="*/ 102495 h 556807"/>
                <a:gd name="connsiteX3" fmla="*/ 237751 w 607614"/>
                <a:gd name="connsiteY3" fmla="*/ 150277 h 556807"/>
                <a:gd name="connsiteX4" fmla="*/ 227877 w 607614"/>
                <a:gd name="connsiteY4" fmla="*/ 182132 h 556807"/>
                <a:gd name="connsiteX5" fmla="*/ 227877 w 607614"/>
                <a:gd name="connsiteY5" fmla="*/ 223088 h 556807"/>
                <a:gd name="connsiteX6" fmla="*/ 244588 w 607614"/>
                <a:gd name="connsiteY6" fmla="*/ 262528 h 556807"/>
                <a:gd name="connsiteX7" fmla="*/ 278769 w 607614"/>
                <a:gd name="connsiteY7" fmla="*/ 332305 h 556807"/>
                <a:gd name="connsiteX8" fmla="*/ 278769 w 607614"/>
                <a:gd name="connsiteY8" fmla="*/ 361127 h 556807"/>
                <a:gd name="connsiteX9" fmla="*/ 272692 w 607614"/>
                <a:gd name="connsiteY9" fmla="*/ 370986 h 556807"/>
                <a:gd name="connsiteX10" fmla="*/ 182301 w 607614"/>
                <a:gd name="connsiteY10" fmla="*/ 420286 h 556807"/>
                <a:gd name="connsiteX11" fmla="*/ 126851 w 607614"/>
                <a:gd name="connsiteY11" fmla="*/ 513575 h 556807"/>
                <a:gd name="connsiteX12" fmla="*/ 126851 w 607614"/>
                <a:gd name="connsiteY12" fmla="*/ 556807 h 556807"/>
                <a:gd name="connsiteX13" fmla="*/ 0 w 607614"/>
                <a:gd name="connsiteY13" fmla="*/ 556807 h 556807"/>
                <a:gd name="connsiteX14" fmla="*/ 0 w 607614"/>
                <a:gd name="connsiteY14" fmla="*/ 518126 h 556807"/>
                <a:gd name="connsiteX15" fmla="*/ 41777 w 607614"/>
                <a:gd name="connsiteY15" fmla="*/ 447590 h 556807"/>
                <a:gd name="connsiteX16" fmla="*/ 109381 w 607614"/>
                <a:gd name="connsiteY16" fmla="*/ 405875 h 556807"/>
                <a:gd name="connsiteX17" fmla="*/ 120775 w 607614"/>
                <a:gd name="connsiteY17" fmla="*/ 386155 h 556807"/>
                <a:gd name="connsiteX18" fmla="*/ 120775 w 607614"/>
                <a:gd name="connsiteY18" fmla="*/ 358851 h 556807"/>
                <a:gd name="connsiteX19" fmla="*/ 84314 w 607614"/>
                <a:gd name="connsiteY19" fmla="*/ 295141 h 556807"/>
                <a:gd name="connsiteX20" fmla="*/ 70642 w 607614"/>
                <a:gd name="connsiteY20" fmla="*/ 267079 h 556807"/>
                <a:gd name="connsiteX21" fmla="*/ 70642 w 607614"/>
                <a:gd name="connsiteY21" fmla="*/ 232190 h 556807"/>
                <a:gd name="connsiteX22" fmla="*/ 81276 w 607614"/>
                <a:gd name="connsiteY22" fmla="*/ 208678 h 556807"/>
                <a:gd name="connsiteX23" fmla="*/ 81276 w 607614"/>
                <a:gd name="connsiteY23" fmla="*/ 162412 h 556807"/>
                <a:gd name="connsiteX24" fmla="*/ 192176 w 607614"/>
                <a:gd name="connsiteY24" fmla="*/ 71398 h 556807"/>
                <a:gd name="connsiteX25" fmla="*/ 374460 w 607614"/>
                <a:gd name="connsiteY25" fmla="*/ 0 h 556807"/>
                <a:gd name="connsiteX26" fmla="*/ 474708 w 607614"/>
                <a:gd name="connsiteY26" fmla="*/ 35654 h 556807"/>
                <a:gd name="connsiteX27" fmla="*/ 495973 w 607614"/>
                <a:gd name="connsiteY27" fmla="*/ 101651 h 556807"/>
                <a:gd name="connsiteX28" fmla="*/ 495973 w 607614"/>
                <a:gd name="connsiteY28" fmla="*/ 155511 h 556807"/>
                <a:gd name="connsiteX29" fmla="*/ 506606 w 607614"/>
                <a:gd name="connsiteY29" fmla="*/ 182062 h 556807"/>
                <a:gd name="connsiteX30" fmla="*/ 506606 w 607614"/>
                <a:gd name="connsiteY30" fmla="*/ 223026 h 556807"/>
                <a:gd name="connsiteX31" fmla="*/ 483063 w 607614"/>
                <a:gd name="connsiteY31" fmla="*/ 259439 h 556807"/>
                <a:gd name="connsiteX32" fmla="*/ 452684 w 607614"/>
                <a:gd name="connsiteY32" fmla="*/ 317850 h 556807"/>
                <a:gd name="connsiteX33" fmla="*/ 445849 w 607614"/>
                <a:gd name="connsiteY33" fmla="*/ 327712 h 556807"/>
                <a:gd name="connsiteX34" fmla="*/ 445849 w 607614"/>
                <a:gd name="connsiteY34" fmla="*/ 361849 h 556807"/>
                <a:gd name="connsiteX35" fmla="*/ 460279 w 607614"/>
                <a:gd name="connsiteY35" fmla="*/ 386124 h 556807"/>
                <a:gd name="connsiteX36" fmla="*/ 557490 w 607614"/>
                <a:gd name="connsiteY36" fmla="*/ 433915 h 556807"/>
                <a:gd name="connsiteX37" fmla="*/ 607614 w 607614"/>
                <a:gd name="connsiteY37" fmla="*/ 515843 h 556807"/>
                <a:gd name="connsiteX38" fmla="*/ 607614 w 607614"/>
                <a:gd name="connsiteY38" fmla="*/ 556807 h 556807"/>
                <a:gd name="connsiteX39" fmla="*/ 142065 w 607614"/>
                <a:gd name="connsiteY39" fmla="*/ 556807 h 556807"/>
                <a:gd name="connsiteX40" fmla="*/ 142065 w 607614"/>
                <a:gd name="connsiteY40" fmla="*/ 513567 h 556807"/>
                <a:gd name="connsiteX41" fmla="*/ 189152 w 607614"/>
                <a:gd name="connsiteY41" fmla="*/ 433915 h 556807"/>
                <a:gd name="connsiteX42" fmla="*/ 279527 w 607614"/>
                <a:gd name="connsiteY42" fmla="*/ 384606 h 556807"/>
                <a:gd name="connsiteX43" fmla="*/ 293957 w 607614"/>
                <a:gd name="connsiteY43" fmla="*/ 361090 h 556807"/>
                <a:gd name="connsiteX44" fmla="*/ 293957 w 607614"/>
                <a:gd name="connsiteY44" fmla="*/ 327712 h 556807"/>
                <a:gd name="connsiteX45" fmla="*/ 258262 w 607614"/>
                <a:gd name="connsiteY45" fmla="*/ 254129 h 556807"/>
                <a:gd name="connsiteX46" fmla="*/ 243073 w 607614"/>
                <a:gd name="connsiteY46" fmla="*/ 223026 h 556807"/>
                <a:gd name="connsiteX47" fmla="*/ 243073 w 607614"/>
                <a:gd name="connsiteY47" fmla="*/ 182062 h 556807"/>
                <a:gd name="connsiteX48" fmla="*/ 252946 w 607614"/>
                <a:gd name="connsiteY48" fmla="*/ 155511 h 556807"/>
                <a:gd name="connsiteX49" fmla="*/ 252946 w 607614"/>
                <a:gd name="connsiteY49" fmla="*/ 101651 h 556807"/>
                <a:gd name="connsiteX50" fmla="*/ 274211 w 607614"/>
                <a:gd name="connsiteY50" fmla="*/ 35654 h 556807"/>
                <a:gd name="connsiteX51" fmla="*/ 374460 w 607614"/>
                <a:gd name="connsiteY51" fmla="*/ 0 h 5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7614" h="556807">
                  <a:moveTo>
                    <a:pt x="192176" y="71398"/>
                  </a:moveTo>
                  <a:cubicBezTo>
                    <a:pt x="209646" y="71398"/>
                    <a:pt x="224838" y="73673"/>
                    <a:pt x="239270" y="78224"/>
                  </a:cubicBezTo>
                  <a:cubicBezTo>
                    <a:pt x="236992" y="89601"/>
                    <a:pt x="237751" y="98702"/>
                    <a:pt x="237751" y="102495"/>
                  </a:cubicBezTo>
                  <a:lnTo>
                    <a:pt x="237751" y="150277"/>
                  </a:lnTo>
                  <a:cubicBezTo>
                    <a:pt x="231675" y="160137"/>
                    <a:pt x="227877" y="170755"/>
                    <a:pt x="227877" y="182132"/>
                  </a:cubicBezTo>
                  <a:lnTo>
                    <a:pt x="227877" y="223088"/>
                  </a:lnTo>
                  <a:cubicBezTo>
                    <a:pt x="227877" y="238257"/>
                    <a:pt x="233953" y="251909"/>
                    <a:pt x="244588" y="262528"/>
                  </a:cubicBezTo>
                  <a:cubicBezTo>
                    <a:pt x="253703" y="295141"/>
                    <a:pt x="269654" y="320170"/>
                    <a:pt x="278769" y="332305"/>
                  </a:cubicBezTo>
                  <a:lnTo>
                    <a:pt x="278769" y="361127"/>
                  </a:lnTo>
                  <a:cubicBezTo>
                    <a:pt x="278769" y="364919"/>
                    <a:pt x="276490" y="368711"/>
                    <a:pt x="272692" y="370986"/>
                  </a:cubicBezTo>
                  <a:lnTo>
                    <a:pt x="182301" y="420286"/>
                  </a:lnTo>
                  <a:cubicBezTo>
                    <a:pt x="148120" y="439247"/>
                    <a:pt x="126851" y="474894"/>
                    <a:pt x="126851" y="513575"/>
                  </a:cubicBezTo>
                  <a:lnTo>
                    <a:pt x="126851" y="556807"/>
                  </a:lnTo>
                  <a:lnTo>
                    <a:pt x="0" y="556807"/>
                  </a:lnTo>
                  <a:lnTo>
                    <a:pt x="0" y="518126"/>
                  </a:lnTo>
                  <a:cubicBezTo>
                    <a:pt x="0" y="488546"/>
                    <a:pt x="15951" y="462001"/>
                    <a:pt x="41777" y="447590"/>
                  </a:cubicBezTo>
                  <a:lnTo>
                    <a:pt x="109381" y="405875"/>
                  </a:lnTo>
                  <a:cubicBezTo>
                    <a:pt x="116977" y="401324"/>
                    <a:pt x="120775" y="394498"/>
                    <a:pt x="120775" y="386155"/>
                  </a:cubicBezTo>
                  <a:lnTo>
                    <a:pt x="120775" y="358851"/>
                  </a:lnTo>
                  <a:cubicBezTo>
                    <a:pt x="113179" y="350508"/>
                    <a:pt x="92670" y="326238"/>
                    <a:pt x="84314" y="295141"/>
                  </a:cubicBezTo>
                  <a:cubicBezTo>
                    <a:pt x="75959" y="288315"/>
                    <a:pt x="70642" y="277697"/>
                    <a:pt x="70642" y="267079"/>
                  </a:cubicBezTo>
                  <a:lnTo>
                    <a:pt x="70642" y="232190"/>
                  </a:lnTo>
                  <a:cubicBezTo>
                    <a:pt x="70642" y="223847"/>
                    <a:pt x="74440" y="215504"/>
                    <a:pt x="81276" y="208678"/>
                  </a:cubicBezTo>
                  <a:lnTo>
                    <a:pt x="81276" y="162412"/>
                  </a:lnTo>
                  <a:cubicBezTo>
                    <a:pt x="81276" y="160895"/>
                    <a:pt x="87353" y="71398"/>
                    <a:pt x="192176" y="71398"/>
                  </a:cubicBezTo>
                  <a:close/>
                  <a:moveTo>
                    <a:pt x="374460" y="0"/>
                  </a:moveTo>
                  <a:cubicBezTo>
                    <a:pt x="420787" y="0"/>
                    <a:pt x="454203" y="12137"/>
                    <a:pt x="474708" y="35654"/>
                  </a:cubicBezTo>
                  <a:cubicBezTo>
                    <a:pt x="499011" y="62963"/>
                    <a:pt x="496733" y="96341"/>
                    <a:pt x="495973" y="101651"/>
                  </a:cubicBezTo>
                  <a:lnTo>
                    <a:pt x="495973" y="155511"/>
                  </a:lnTo>
                  <a:cubicBezTo>
                    <a:pt x="502808" y="163097"/>
                    <a:pt x="506606" y="172201"/>
                    <a:pt x="506606" y="182062"/>
                  </a:cubicBezTo>
                  <a:lnTo>
                    <a:pt x="506606" y="223026"/>
                  </a:lnTo>
                  <a:cubicBezTo>
                    <a:pt x="506606" y="238957"/>
                    <a:pt x="496733" y="252611"/>
                    <a:pt x="483063" y="259439"/>
                  </a:cubicBezTo>
                  <a:cubicBezTo>
                    <a:pt x="475468" y="280679"/>
                    <a:pt x="465595" y="300403"/>
                    <a:pt x="452684" y="317850"/>
                  </a:cubicBezTo>
                  <a:cubicBezTo>
                    <a:pt x="450406" y="321643"/>
                    <a:pt x="448127" y="324678"/>
                    <a:pt x="445849" y="327712"/>
                  </a:cubicBezTo>
                  <a:lnTo>
                    <a:pt x="445849" y="361849"/>
                  </a:lnTo>
                  <a:cubicBezTo>
                    <a:pt x="445849" y="371710"/>
                    <a:pt x="451165" y="380813"/>
                    <a:pt x="460279" y="386124"/>
                  </a:cubicBezTo>
                  <a:lnTo>
                    <a:pt x="557490" y="433915"/>
                  </a:lnTo>
                  <a:cubicBezTo>
                    <a:pt x="588628" y="449845"/>
                    <a:pt x="607614" y="480948"/>
                    <a:pt x="607614" y="515843"/>
                  </a:cubicBezTo>
                  <a:lnTo>
                    <a:pt x="607614" y="556807"/>
                  </a:lnTo>
                  <a:lnTo>
                    <a:pt x="142065" y="556807"/>
                  </a:lnTo>
                  <a:lnTo>
                    <a:pt x="142065" y="513567"/>
                  </a:lnTo>
                  <a:cubicBezTo>
                    <a:pt x="142065" y="480189"/>
                    <a:pt x="160292" y="449845"/>
                    <a:pt x="189152" y="433915"/>
                  </a:cubicBezTo>
                  <a:lnTo>
                    <a:pt x="279527" y="384606"/>
                  </a:lnTo>
                  <a:cubicBezTo>
                    <a:pt x="288641" y="379296"/>
                    <a:pt x="293957" y="370952"/>
                    <a:pt x="293957" y="361090"/>
                  </a:cubicBezTo>
                  <a:lnTo>
                    <a:pt x="293957" y="327712"/>
                  </a:lnTo>
                  <a:cubicBezTo>
                    <a:pt x="287122" y="318609"/>
                    <a:pt x="267376" y="290541"/>
                    <a:pt x="258262" y="254129"/>
                  </a:cubicBezTo>
                  <a:cubicBezTo>
                    <a:pt x="248389" y="246543"/>
                    <a:pt x="243073" y="235164"/>
                    <a:pt x="243073" y="223026"/>
                  </a:cubicBezTo>
                  <a:lnTo>
                    <a:pt x="243073" y="182062"/>
                  </a:lnTo>
                  <a:cubicBezTo>
                    <a:pt x="243073" y="172201"/>
                    <a:pt x="246870" y="163097"/>
                    <a:pt x="252946" y="155511"/>
                  </a:cubicBezTo>
                  <a:lnTo>
                    <a:pt x="252946" y="101651"/>
                  </a:lnTo>
                  <a:cubicBezTo>
                    <a:pt x="252946" y="96341"/>
                    <a:pt x="250668" y="62963"/>
                    <a:pt x="274211" y="35654"/>
                  </a:cubicBezTo>
                  <a:cubicBezTo>
                    <a:pt x="295476" y="12137"/>
                    <a:pt x="328892" y="0"/>
                    <a:pt x="374460" y="0"/>
                  </a:cubicBezTo>
                  <a:close/>
                </a:path>
              </a:pathLst>
            </a:custGeom>
            <a:solidFill>
              <a:sysClr val="window" lastClr="FFFFFF"/>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6" name="PPT世界-11"/>
          <p:cNvGrpSpPr/>
          <p:nvPr/>
        </p:nvGrpSpPr>
        <p:grpSpPr>
          <a:xfrm>
            <a:off x="1071254" y="4273888"/>
            <a:ext cx="3786412" cy="1164505"/>
            <a:chOff x="1071254" y="4273888"/>
            <a:chExt cx="3786412" cy="1164505"/>
          </a:xfrm>
        </p:grpSpPr>
        <p:sp>
          <p:nvSpPr>
            <p:cNvPr id="27" name="PPT世界-11-1"/>
            <p:cNvSpPr/>
            <p:nvPr/>
          </p:nvSpPr>
          <p:spPr>
            <a:xfrm rot="16200000">
              <a:off x="3797913" y="4352324"/>
              <a:ext cx="1137327" cy="980455"/>
            </a:xfrm>
            <a:prstGeom prst="hexagon">
              <a:avLst/>
            </a:prstGeom>
            <a:solidFill>
              <a:schemeClr val="accent3"/>
            </a:solidFill>
            <a:ln w="254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28" name="PPT世界-11-2"/>
            <p:cNvCxnSpPr/>
            <p:nvPr/>
          </p:nvCxnSpPr>
          <p:spPr>
            <a:xfrm>
              <a:off x="4367439" y="4280670"/>
              <a:ext cx="0" cy="568664"/>
            </a:xfrm>
            <a:prstGeom prst="line">
              <a:avLst/>
            </a:prstGeom>
            <a:noFill/>
            <a:ln w="12700" cap="flat" cmpd="sng" algn="ctr">
              <a:gradFill>
                <a:gsLst>
                  <a:gs pos="0">
                    <a:sysClr val="window" lastClr="FFFFFF">
                      <a:alpha val="80000"/>
                    </a:sysClr>
                  </a:gs>
                  <a:gs pos="70000">
                    <a:sysClr val="window" lastClr="FFFFFF">
                      <a:alpha val="0"/>
                    </a:sysClr>
                  </a:gs>
                </a:gsLst>
                <a:lin ang="5400000" scaled="1"/>
              </a:gradFill>
              <a:prstDash val="solid"/>
              <a:miter lim="800000"/>
            </a:ln>
            <a:effectLst/>
          </p:spPr>
        </p:cxnSp>
        <p:cxnSp>
          <p:nvCxnSpPr>
            <p:cNvPr id="29" name="PPT世界-11-3"/>
            <p:cNvCxnSpPr/>
            <p:nvPr/>
          </p:nvCxnSpPr>
          <p:spPr>
            <a:xfrm flipV="1">
              <a:off x="3877211" y="4850097"/>
              <a:ext cx="489072" cy="322788"/>
            </a:xfrm>
            <a:prstGeom prst="line">
              <a:avLst/>
            </a:prstGeom>
            <a:noFill/>
            <a:ln w="12700" cap="flat" cmpd="sng" algn="ctr">
              <a:gradFill>
                <a:gsLst>
                  <a:gs pos="0">
                    <a:sysClr val="window" lastClr="FFFFFF">
                      <a:alpha val="80000"/>
                    </a:sysClr>
                  </a:gs>
                  <a:gs pos="70000">
                    <a:sysClr val="window" lastClr="FFFFFF">
                      <a:alpha val="0"/>
                    </a:sysClr>
                  </a:gs>
                </a:gsLst>
                <a:lin ang="5400000" scaled="1"/>
              </a:gradFill>
              <a:prstDash val="solid"/>
              <a:miter lim="800000"/>
            </a:ln>
            <a:effectLst/>
          </p:spPr>
        </p:cxnSp>
        <p:cxnSp>
          <p:nvCxnSpPr>
            <p:cNvPr id="30" name="PPT世界-11-4"/>
            <p:cNvCxnSpPr/>
            <p:nvPr/>
          </p:nvCxnSpPr>
          <p:spPr>
            <a:xfrm flipH="1" flipV="1">
              <a:off x="4385627" y="4861339"/>
              <a:ext cx="472039" cy="311546"/>
            </a:xfrm>
            <a:prstGeom prst="line">
              <a:avLst/>
            </a:prstGeom>
            <a:noFill/>
            <a:ln w="12700" cap="flat" cmpd="sng" algn="ctr">
              <a:gradFill>
                <a:gsLst>
                  <a:gs pos="0">
                    <a:sysClr val="window" lastClr="FFFFFF">
                      <a:alpha val="80000"/>
                    </a:sysClr>
                  </a:gs>
                  <a:gs pos="70000">
                    <a:sysClr val="window" lastClr="FFFFFF">
                      <a:alpha val="0"/>
                    </a:sysClr>
                  </a:gs>
                </a:gsLst>
                <a:lin ang="5400000" scaled="1"/>
              </a:gradFill>
              <a:prstDash val="solid"/>
              <a:miter lim="800000"/>
            </a:ln>
            <a:effectLst/>
          </p:spPr>
        </p:cxnSp>
        <p:sp>
          <p:nvSpPr>
            <p:cNvPr id="31" name="PPT世界-11-5"/>
            <p:cNvSpPr txBox="1"/>
            <p:nvPr/>
          </p:nvSpPr>
          <p:spPr>
            <a:xfrm>
              <a:off x="2025297" y="4463995"/>
              <a:ext cx="1723550" cy="400110"/>
            </a:xfrm>
            <a:prstGeom prst="rect">
              <a:avLst/>
            </a:prstGeom>
            <a:noFill/>
          </p:spPr>
          <p:txBody>
            <a:bodyPr wrap="non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2" name="PPT世界-11-6"/>
            <p:cNvSpPr txBox="1"/>
            <p:nvPr/>
          </p:nvSpPr>
          <p:spPr>
            <a:xfrm>
              <a:off x="1071254" y="4820788"/>
              <a:ext cx="2677594" cy="617605"/>
            </a:xfrm>
            <a:prstGeom prst="rect">
              <a:avLst/>
            </a:prstGeom>
            <a:noFill/>
          </p:spPr>
          <p:txBody>
            <a:bodyPr wrap="square"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a:t>
              </a:r>
            </a:p>
          </p:txBody>
        </p:sp>
        <p:sp>
          <p:nvSpPr>
            <p:cNvPr id="33" name="PPT世界-11-7"/>
            <p:cNvSpPr/>
            <p:nvPr/>
          </p:nvSpPr>
          <p:spPr>
            <a:xfrm>
              <a:off x="4184680" y="4641815"/>
              <a:ext cx="383801" cy="383864"/>
            </a:xfrm>
            <a:custGeom>
              <a:avLst/>
              <a:gdLst>
                <a:gd name="T0" fmla="*/ 7933 w 12609"/>
                <a:gd name="T1" fmla="*/ 2359 h 12609"/>
                <a:gd name="T2" fmla="*/ 5596 w 12609"/>
                <a:gd name="T3" fmla="*/ 42 h 12609"/>
                <a:gd name="T4" fmla="*/ 8326 w 12609"/>
                <a:gd name="T5" fmla="*/ 333 h 12609"/>
                <a:gd name="T6" fmla="*/ 6309 w 12609"/>
                <a:gd name="T7" fmla="*/ 0 h 12609"/>
                <a:gd name="T8" fmla="*/ 7948 w 12609"/>
                <a:gd name="T9" fmla="*/ 2359 h 12609"/>
                <a:gd name="T10" fmla="*/ 10231 w 12609"/>
                <a:gd name="T11" fmla="*/ 4636 h 12609"/>
                <a:gd name="T12" fmla="*/ 10811 w 12609"/>
                <a:gd name="T13" fmla="*/ 1822 h 12609"/>
                <a:gd name="T14" fmla="*/ 8826 w 12609"/>
                <a:gd name="T15" fmla="*/ 6641 h 12609"/>
                <a:gd name="T16" fmla="*/ 10811 w 12609"/>
                <a:gd name="T17" fmla="*/ 1822 h 12609"/>
                <a:gd name="T18" fmla="*/ 10223 w 12609"/>
                <a:gd name="T19" fmla="*/ 4626 h 12609"/>
                <a:gd name="T20" fmla="*/ 10241 w 12609"/>
                <a:gd name="T21" fmla="*/ 7935 h 12609"/>
                <a:gd name="T22" fmla="*/ 10241 w 12609"/>
                <a:gd name="T23" fmla="*/ 7935 h 12609"/>
                <a:gd name="T24" fmla="*/ 12274 w 12609"/>
                <a:gd name="T25" fmla="*/ 8324 h 12609"/>
                <a:gd name="T26" fmla="*/ 12566 w 12609"/>
                <a:gd name="T27" fmla="*/ 5604 h 12609"/>
                <a:gd name="T28" fmla="*/ 10241 w 12609"/>
                <a:gd name="T29" fmla="*/ 7935 h 12609"/>
                <a:gd name="T30" fmla="*/ 10241 w 12609"/>
                <a:gd name="T31" fmla="*/ 7935 h 12609"/>
                <a:gd name="T32" fmla="*/ 7920 w 12609"/>
                <a:gd name="T33" fmla="*/ 10246 h 12609"/>
                <a:gd name="T34" fmla="*/ 9083 w 12609"/>
                <a:gd name="T35" fmla="*/ 11985 h 12609"/>
                <a:gd name="T36" fmla="*/ 11219 w 12609"/>
                <a:gd name="T37" fmla="*/ 10267 h 12609"/>
                <a:gd name="T38" fmla="*/ 5908 w 12609"/>
                <a:gd name="T39" fmla="*/ 8822 h 12609"/>
                <a:gd name="T40" fmla="*/ 7911 w 12609"/>
                <a:gd name="T41" fmla="*/ 10236 h 12609"/>
                <a:gd name="T42" fmla="*/ 4682 w 12609"/>
                <a:gd name="T43" fmla="*/ 10242 h 12609"/>
                <a:gd name="T44" fmla="*/ 4287 w 12609"/>
                <a:gd name="T45" fmla="*/ 7802 h 12609"/>
                <a:gd name="T46" fmla="*/ 6304 w 12609"/>
                <a:gd name="T47" fmla="*/ 12609 h 12609"/>
                <a:gd name="T48" fmla="*/ 4287 w 12609"/>
                <a:gd name="T49" fmla="*/ 7802 h 12609"/>
                <a:gd name="T50" fmla="*/ 4669 w 12609"/>
                <a:gd name="T51" fmla="*/ 10228 h 12609"/>
                <a:gd name="T52" fmla="*/ 2386 w 12609"/>
                <a:gd name="T53" fmla="*/ 7942 h 12609"/>
                <a:gd name="T54" fmla="*/ 2386 w 12609"/>
                <a:gd name="T55" fmla="*/ 7942 h 12609"/>
                <a:gd name="T56" fmla="*/ 1808 w 12609"/>
                <a:gd name="T57" fmla="*/ 10757 h 12609"/>
                <a:gd name="T58" fmla="*/ 3791 w 12609"/>
                <a:gd name="T59" fmla="*/ 5936 h 12609"/>
                <a:gd name="T60" fmla="*/ 2376 w 12609"/>
                <a:gd name="T61" fmla="*/ 7933 h 12609"/>
                <a:gd name="T62" fmla="*/ 2375 w 12609"/>
                <a:gd name="T63" fmla="*/ 4670 h 12609"/>
                <a:gd name="T64" fmla="*/ 2375 w 12609"/>
                <a:gd name="T65" fmla="*/ 4670 h 12609"/>
                <a:gd name="T66" fmla="*/ 43 w 12609"/>
                <a:gd name="T67" fmla="*/ 7006 h 12609"/>
                <a:gd name="T68" fmla="*/ 334 w 12609"/>
                <a:gd name="T69" fmla="*/ 4287 h 12609"/>
                <a:gd name="T70" fmla="*/ 2375 w 12609"/>
                <a:gd name="T71" fmla="*/ 4670 h 12609"/>
                <a:gd name="T72" fmla="*/ 2375 w 12609"/>
                <a:gd name="T73" fmla="*/ 4670 h 12609"/>
                <a:gd name="T74" fmla="*/ 4678 w 12609"/>
                <a:gd name="T75" fmla="*/ 2393 h 12609"/>
                <a:gd name="T76" fmla="*/ 1834 w 12609"/>
                <a:gd name="T77" fmla="*/ 1816 h 12609"/>
                <a:gd name="T78" fmla="*/ 6671 w 12609"/>
                <a:gd name="T79" fmla="*/ 3793 h 12609"/>
                <a:gd name="T80" fmla="*/ 3139 w 12609"/>
                <a:gd name="T81" fmla="*/ 820 h 12609"/>
                <a:gd name="T82" fmla="*/ 4658 w 12609"/>
                <a:gd name="T83" fmla="*/ 2393 h 1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609" h="12609">
                  <a:moveTo>
                    <a:pt x="7948" y="2373"/>
                  </a:moveTo>
                  <a:lnTo>
                    <a:pt x="7948" y="2359"/>
                  </a:lnTo>
                  <a:lnTo>
                    <a:pt x="7933" y="2359"/>
                  </a:lnTo>
                  <a:lnTo>
                    <a:pt x="7948" y="2373"/>
                  </a:lnTo>
                  <a:close/>
                  <a:moveTo>
                    <a:pt x="6309" y="0"/>
                  </a:moveTo>
                  <a:cubicBezTo>
                    <a:pt x="6067" y="0"/>
                    <a:pt x="5830" y="14"/>
                    <a:pt x="5596" y="42"/>
                  </a:cubicBezTo>
                  <a:cubicBezTo>
                    <a:pt x="5024" y="106"/>
                    <a:pt x="4475" y="249"/>
                    <a:pt x="3959" y="456"/>
                  </a:cubicBezTo>
                  <a:cubicBezTo>
                    <a:pt x="3959" y="456"/>
                    <a:pt x="8213" y="4650"/>
                    <a:pt x="8326" y="4806"/>
                  </a:cubicBezTo>
                  <a:lnTo>
                    <a:pt x="8326" y="333"/>
                  </a:lnTo>
                  <a:cubicBezTo>
                    <a:pt x="8199" y="290"/>
                    <a:pt x="8070" y="251"/>
                    <a:pt x="7939" y="215"/>
                  </a:cubicBezTo>
                  <a:cubicBezTo>
                    <a:pt x="7420" y="76"/>
                    <a:pt x="6873" y="0"/>
                    <a:pt x="6309" y="0"/>
                  </a:cubicBezTo>
                  <a:lnTo>
                    <a:pt x="6309" y="0"/>
                  </a:lnTo>
                  <a:close/>
                  <a:moveTo>
                    <a:pt x="7948" y="2373"/>
                  </a:moveTo>
                  <a:lnTo>
                    <a:pt x="7933" y="2359"/>
                  </a:lnTo>
                  <a:lnTo>
                    <a:pt x="7948" y="2359"/>
                  </a:lnTo>
                  <a:lnTo>
                    <a:pt x="7948" y="2373"/>
                  </a:lnTo>
                  <a:close/>
                  <a:moveTo>
                    <a:pt x="10223" y="4646"/>
                  </a:moveTo>
                  <a:lnTo>
                    <a:pt x="10231" y="4636"/>
                  </a:lnTo>
                  <a:lnTo>
                    <a:pt x="10223" y="4626"/>
                  </a:lnTo>
                  <a:lnTo>
                    <a:pt x="10223" y="4646"/>
                  </a:lnTo>
                  <a:close/>
                  <a:moveTo>
                    <a:pt x="10811" y="1822"/>
                  </a:moveTo>
                  <a:cubicBezTo>
                    <a:pt x="10641" y="1652"/>
                    <a:pt x="10462" y="1495"/>
                    <a:pt x="10277" y="1349"/>
                  </a:cubicBezTo>
                  <a:cubicBezTo>
                    <a:pt x="9826" y="992"/>
                    <a:pt x="9337" y="705"/>
                    <a:pt x="8826" y="489"/>
                  </a:cubicBezTo>
                  <a:cubicBezTo>
                    <a:pt x="8826" y="489"/>
                    <a:pt x="8858" y="6450"/>
                    <a:pt x="8826" y="6641"/>
                  </a:cubicBezTo>
                  <a:lnTo>
                    <a:pt x="12001" y="3478"/>
                  </a:lnTo>
                  <a:cubicBezTo>
                    <a:pt x="11942" y="3358"/>
                    <a:pt x="11878" y="3239"/>
                    <a:pt x="11810" y="3123"/>
                  </a:cubicBezTo>
                  <a:cubicBezTo>
                    <a:pt x="11541" y="2658"/>
                    <a:pt x="11210" y="2219"/>
                    <a:pt x="10811" y="1822"/>
                  </a:cubicBezTo>
                  <a:lnTo>
                    <a:pt x="10811" y="1822"/>
                  </a:lnTo>
                  <a:close/>
                  <a:moveTo>
                    <a:pt x="10223" y="4646"/>
                  </a:moveTo>
                  <a:lnTo>
                    <a:pt x="10223" y="4626"/>
                  </a:lnTo>
                  <a:lnTo>
                    <a:pt x="10232" y="4636"/>
                  </a:lnTo>
                  <a:lnTo>
                    <a:pt x="10223" y="4646"/>
                  </a:lnTo>
                  <a:close/>
                  <a:moveTo>
                    <a:pt x="10241" y="7935"/>
                  </a:moveTo>
                  <a:lnTo>
                    <a:pt x="10241" y="7922"/>
                  </a:lnTo>
                  <a:lnTo>
                    <a:pt x="10228" y="7935"/>
                  </a:lnTo>
                  <a:lnTo>
                    <a:pt x="10241" y="7935"/>
                  </a:lnTo>
                  <a:close/>
                  <a:moveTo>
                    <a:pt x="12151" y="3974"/>
                  </a:moveTo>
                  <a:cubicBezTo>
                    <a:pt x="12151" y="3974"/>
                    <a:pt x="7942" y="8212"/>
                    <a:pt x="7785" y="8324"/>
                  </a:cubicBezTo>
                  <a:lnTo>
                    <a:pt x="12274" y="8324"/>
                  </a:lnTo>
                  <a:cubicBezTo>
                    <a:pt x="12318" y="8198"/>
                    <a:pt x="12356" y="8069"/>
                    <a:pt x="12392" y="7939"/>
                  </a:cubicBezTo>
                  <a:cubicBezTo>
                    <a:pt x="12532" y="7420"/>
                    <a:pt x="12609" y="6877"/>
                    <a:pt x="12609" y="6315"/>
                  </a:cubicBezTo>
                  <a:cubicBezTo>
                    <a:pt x="12609" y="6074"/>
                    <a:pt x="12594" y="5837"/>
                    <a:pt x="12566" y="5604"/>
                  </a:cubicBezTo>
                  <a:cubicBezTo>
                    <a:pt x="12502" y="5034"/>
                    <a:pt x="12359" y="4487"/>
                    <a:pt x="12151" y="3974"/>
                  </a:cubicBezTo>
                  <a:lnTo>
                    <a:pt x="12151" y="3974"/>
                  </a:lnTo>
                  <a:close/>
                  <a:moveTo>
                    <a:pt x="10241" y="7935"/>
                  </a:moveTo>
                  <a:lnTo>
                    <a:pt x="10228" y="7935"/>
                  </a:lnTo>
                  <a:lnTo>
                    <a:pt x="10241" y="7922"/>
                  </a:lnTo>
                  <a:lnTo>
                    <a:pt x="10241" y="7935"/>
                  </a:lnTo>
                  <a:close/>
                  <a:moveTo>
                    <a:pt x="7930" y="10236"/>
                  </a:moveTo>
                  <a:lnTo>
                    <a:pt x="7911" y="10236"/>
                  </a:lnTo>
                  <a:lnTo>
                    <a:pt x="7920" y="10246"/>
                  </a:lnTo>
                  <a:lnTo>
                    <a:pt x="7930" y="10236"/>
                  </a:lnTo>
                  <a:close/>
                  <a:moveTo>
                    <a:pt x="5908" y="8822"/>
                  </a:moveTo>
                  <a:lnTo>
                    <a:pt x="9083" y="11985"/>
                  </a:lnTo>
                  <a:cubicBezTo>
                    <a:pt x="9203" y="11925"/>
                    <a:pt x="9322" y="11862"/>
                    <a:pt x="9439" y="11794"/>
                  </a:cubicBezTo>
                  <a:cubicBezTo>
                    <a:pt x="9906" y="11527"/>
                    <a:pt x="10346" y="11197"/>
                    <a:pt x="10745" y="10799"/>
                  </a:cubicBezTo>
                  <a:cubicBezTo>
                    <a:pt x="10915" y="10629"/>
                    <a:pt x="11072" y="10451"/>
                    <a:pt x="11219" y="10267"/>
                  </a:cubicBezTo>
                  <a:cubicBezTo>
                    <a:pt x="11576" y="9817"/>
                    <a:pt x="11865" y="9331"/>
                    <a:pt x="12082" y="8821"/>
                  </a:cubicBezTo>
                  <a:cubicBezTo>
                    <a:pt x="12082" y="8821"/>
                    <a:pt x="6099" y="8852"/>
                    <a:pt x="5908" y="8822"/>
                  </a:cubicBezTo>
                  <a:lnTo>
                    <a:pt x="5908" y="8822"/>
                  </a:lnTo>
                  <a:close/>
                  <a:moveTo>
                    <a:pt x="7930" y="10236"/>
                  </a:moveTo>
                  <a:lnTo>
                    <a:pt x="7920" y="10246"/>
                  </a:lnTo>
                  <a:lnTo>
                    <a:pt x="7911" y="10236"/>
                  </a:lnTo>
                  <a:lnTo>
                    <a:pt x="7930" y="10236"/>
                  </a:lnTo>
                  <a:close/>
                  <a:moveTo>
                    <a:pt x="4669" y="10242"/>
                  </a:moveTo>
                  <a:lnTo>
                    <a:pt x="4682" y="10242"/>
                  </a:lnTo>
                  <a:lnTo>
                    <a:pt x="4669" y="10229"/>
                  </a:lnTo>
                  <a:lnTo>
                    <a:pt x="4669" y="10242"/>
                  </a:lnTo>
                  <a:close/>
                  <a:moveTo>
                    <a:pt x="4287" y="7802"/>
                  </a:moveTo>
                  <a:lnTo>
                    <a:pt x="4287" y="12275"/>
                  </a:lnTo>
                  <a:cubicBezTo>
                    <a:pt x="4414" y="12319"/>
                    <a:pt x="4544" y="12358"/>
                    <a:pt x="4674" y="12393"/>
                  </a:cubicBezTo>
                  <a:cubicBezTo>
                    <a:pt x="5194" y="12533"/>
                    <a:pt x="5740" y="12609"/>
                    <a:pt x="6304" y="12609"/>
                  </a:cubicBezTo>
                  <a:cubicBezTo>
                    <a:pt x="6545" y="12609"/>
                    <a:pt x="6783" y="12594"/>
                    <a:pt x="7016" y="12567"/>
                  </a:cubicBezTo>
                  <a:cubicBezTo>
                    <a:pt x="7588" y="12502"/>
                    <a:pt x="8137" y="12360"/>
                    <a:pt x="8653" y="12152"/>
                  </a:cubicBezTo>
                  <a:cubicBezTo>
                    <a:pt x="8653" y="12152"/>
                    <a:pt x="4400" y="7959"/>
                    <a:pt x="4287" y="7802"/>
                  </a:cubicBezTo>
                  <a:lnTo>
                    <a:pt x="4287" y="7802"/>
                  </a:lnTo>
                  <a:close/>
                  <a:moveTo>
                    <a:pt x="4669" y="10242"/>
                  </a:moveTo>
                  <a:lnTo>
                    <a:pt x="4669" y="10228"/>
                  </a:lnTo>
                  <a:lnTo>
                    <a:pt x="4683" y="10242"/>
                  </a:lnTo>
                  <a:lnTo>
                    <a:pt x="4669" y="10242"/>
                  </a:lnTo>
                  <a:close/>
                  <a:moveTo>
                    <a:pt x="2386" y="7942"/>
                  </a:moveTo>
                  <a:lnTo>
                    <a:pt x="2386" y="7923"/>
                  </a:lnTo>
                  <a:lnTo>
                    <a:pt x="2376" y="7933"/>
                  </a:lnTo>
                  <a:lnTo>
                    <a:pt x="2386" y="7942"/>
                  </a:lnTo>
                  <a:close/>
                  <a:moveTo>
                    <a:pt x="618" y="9099"/>
                  </a:moveTo>
                  <a:cubicBezTo>
                    <a:pt x="677" y="9220"/>
                    <a:pt x="741" y="9339"/>
                    <a:pt x="809" y="9455"/>
                  </a:cubicBezTo>
                  <a:cubicBezTo>
                    <a:pt x="1077" y="9920"/>
                    <a:pt x="1409" y="10359"/>
                    <a:pt x="1808" y="10757"/>
                  </a:cubicBezTo>
                  <a:cubicBezTo>
                    <a:pt x="1978" y="10927"/>
                    <a:pt x="2157" y="11083"/>
                    <a:pt x="2342" y="11228"/>
                  </a:cubicBezTo>
                  <a:cubicBezTo>
                    <a:pt x="2793" y="11586"/>
                    <a:pt x="3280" y="11872"/>
                    <a:pt x="3793" y="12089"/>
                  </a:cubicBezTo>
                  <a:cubicBezTo>
                    <a:pt x="3793" y="12089"/>
                    <a:pt x="3760" y="6127"/>
                    <a:pt x="3791" y="5936"/>
                  </a:cubicBezTo>
                  <a:lnTo>
                    <a:pt x="618" y="9099"/>
                  </a:lnTo>
                  <a:close/>
                  <a:moveTo>
                    <a:pt x="2386" y="7942"/>
                  </a:moveTo>
                  <a:lnTo>
                    <a:pt x="2376" y="7933"/>
                  </a:lnTo>
                  <a:lnTo>
                    <a:pt x="2386" y="7923"/>
                  </a:lnTo>
                  <a:lnTo>
                    <a:pt x="2386" y="7942"/>
                  </a:lnTo>
                  <a:close/>
                  <a:moveTo>
                    <a:pt x="2375" y="4670"/>
                  </a:moveTo>
                  <a:lnTo>
                    <a:pt x="2375" y="4681"/>
                  </a:lnTo>
                  <a:lnTo>
                    <a:pt x="2387" y="4670"/>
                  </a:lnTo>
                  <a:lnTo>
                    <a:pt x="2375" y="4670"/>
                  </a:lnTo>
                  <a:close/>
                  <a:moveTo>
                    <a:pt x="216" y="4672"/>
                  </a:moveTo>
                  <a:cubicBezTo>
                    <a:pt x="77" y="5191"/>
                    <a:pt x="0" y="5734"/>
                    <a:pt x="0" y="6297"/>
                  </a:cubicBezTo>
                  <a:cubicBezTo>
                    <a:pt x="0" y="6536"/>
                    <a:pt x="15" y="6774"/>
                    <a:pt x="43" y="7006"/>
                  </a:cubicBezTo>
                  <a:cubicBezTo>
                    <a:pt x="107" y="7577"/>
                    <a:pt x="249" y="8124"/>
                    <a:pt x="459" y="8637"/>
                  </a:cubicBezTo>
                  <a:cubicBezTo>
                    <a:pt x="459" y="8637"/>
                    <a:pt x="4667" y="4399"/>
                    <a:pt x="4824" y="4287"/>
                  </a:cubicBezTo>
                  <a:lnTo>
                    <a:pt x="334" y="4287"/>
                  </a:lnTo>
                  <a:cubicBezTo>
                    <a:pt x="291" y="4412"/>
                    <a:pt x="252" y="4542"/>
                    <a:pt x="216" y="4672"/>
                  </a:cubicBezTo>
                  <a:lnTo>
                    <a:pt x="216" y="4672"/>
                  </a:lnTo>
                  <a:close/>
                  <a:moveTo>
                    <a:pt x="2375" y="4670"/>
                  </a:moveTo>
                  <a:lnTo>
                    <a:pt x="2387" y="4670"/>
                  </a:lnTo>
                  <a:lnTo>
                    <a:pt x="2375" y="4681"/>
                  </a:lnTo>
                  <a:lnTo>
                    <a:pt x="2375" y="4670"/>
                  </a:lnTo>
                  <a:close/>
                  <a:moveTo>
                    <a:pt x="4667" y="2383"/>
                  </a:moveTo>
                  <a:lnTo>
                    <a:pt x="4658" y="2393"/>
                  </a:lnTo>
                  <a:lnTo>
                    <a:pt x="4678" y="2393"/>
                  </a:lnTo>
                  <a:lnTo>
                    <a:pt x="4667" y="2383"/>
                  </a:lnTo>
                  <a:close/>
                  <a:moveTo>
                    <a:pt x="3139" y="820"/>
                  </a:moveTo>
                  <a:cubicBezTo>
                    <a:pt x="2672" y="1088"/>
                    <a:pt x="2232" y="1419"/>
                    <a:pt x="1834" y="1816"/>
                  </a:cubicBezTo>
                  <a:cubicBezTo>
                    <a:pt x="1662" y="1986"/>
                    <a:pt x="1505" y="2165"/>
                    <a:pt x="1359" y="2348"/>
                  </a:cubicBezTo>
                  <a:cubicBezTo>
                    <a:pt x="1001" y="2797"/>
                    <a:pt x="713" y="3284"/>
                    <a:pt x="495" y="3794"/>
                  </a:cubicBezTo>
                  <a:cubicBezTo>
                    <a:pt x="495" y="3794"/>
                    <a:pt x="6480" y="3763"/>
                    <a:pt x="6671" y="3793"/>
                  </a:cubicBezTo>
                  <a:lnTo>
                    <a:pt x="3496" y="630"/>
                  </a:lnTo>
                  <a:cubicBezTo>
                    <a:pt x="3375" y="690"/>
                    <a:pt x="3256" y="753"/>
                    <a:pt x="3139" y="820"/>
                  </a:cubicBezTo>
                  <a:lnTo>
                    <a:pt x="3139" y="820"/>
                  </a:lnTo>
                  <a:close/>
                  <a:moveTo>
                    <a:pt x="4667" y="2383"/>
                  </a:moveTo>
                  <a:lnTo>
                    <a:pt x="4678" y="2393"/>
                  </a:lnTo>
                  <a:lnTo>
                    <a:pt x="4658" y="2393"/>
                  </a:lnTo>
                  <a:lnTo>
                    <a:pt x="4667" y="2383"/>
                  </a:lnTo>
                  <a:close/>
                  <a:moveTo>
                    <a:pt x="4667" y="2383"/>
                  </a:moveTo>
                  <a:close/>
                </a:path>
              </a:pathLst>
            </a:custGeom>
            <a:solidFill>
              <a:sysClr val="window" lastClr="FFFFFF"/>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4" name="PPT世界-12"/>
          <p:cNvGrpSpPr/>
          <p:nvPr/>
        </p:nvGrpSpPr>
        <p:grpSpPr>
          <a:xfrm>
            <a:off x="7094524" y="4263009"/>
            <a:ext cx="4225855" cy="1246932"/>
            <a:chOff x="7094524" y="4263009"/>
            <a:chExt cx="4225855" cy="1246932"/>
          </a:xfrm>
        </p:grpSpPr>
        <p:sp>
          <p:nvSpPr>
            <p:cNvPr id="35" name="PPT世界-12-1"/>
            <p:cNvSpPr/>
            <p:nvPr/>
          </p:nvSpPr>
          <p:spPr>
            <a:xfrm rot="16200000">
              <a:off x="7016088" y="4341445"/>
              <a:ext cx="1137327" cy="980455"/>
            </a:xfrm>
            <a:prstGeom prst="hexagon">
              <a:avLst/>
            </a:prstGeom>
            <a:solidFill>
              <a:schemeClr val="accent3"/>
            </a:solidFill>
            <a:ln w="254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36" name="PPT世界-12-2"/>
            <p:cNvCxnSpPr/>
            <p:nvPr/>
          </p:nvCxnSpPr>
          <p:spPr>
            <a:xfrm>
              <a:off x="7584754" y="4266982"/>
              <a:ext cx="0" cy="568664"/>
            </a:xfrm>
            <a:prstGeom prst="line">
              <a:avLst/>
            </a:prstGeom>
            <a:noFill/>
            <a:ln w="12700" cap="flat" cmpd="sng" algn="ctr">
              <a:gradFill>
                <a:gsLst>
                  <a:gs pos="0">
                    <a:sysClr val="window" lastClr="FFFFFF">
                      <a:alpha val="80000"/>
                    </a:sysClr>
                  </a:gs>
                  <a:gs pos="70000">
                    <a:sysClr val="window" lastClr="FFFFFF">
                      <a:alpha val="0"/>
                    </a:sysClr>
                  </a:gs>
                </a:gsLst>
                <a:lin ang="5400000" scaled="1"/>
              </a:gradFill>
              <a:prstDash val="solid"/>
              <a:miter lim="800000"/>
            </a:ln>
            <a:effectLst/>
          </p:spPr>
        </p:cxnSp>
        <p:cxnSp>
          <p:nvCxnSpPr>
            <p:cNvPr id="37" name="PPT世界-12-3"/>
            <p:cNvCxnSpPr/>
            <p:nvPr/>
          </p:nvCxnSpPr>
          <p:spPr>
            <a:xfrm flipV="1">
              <a:off x="7094526" y="4836409"/>
              <a:ext cx="489072" cy="322788"/>
            </a:xfrm>
            <a:prstGeom prst="line">
              <a:avLst/>
            </a:prstGeom>
            <a:noFill/>
            <a:ln w="12700" cap="flat" cmpd="sng" algn="ctr">
              <a:gradFill>
                <a:gsLst>
                  <a:gs pos="0">
                    <a:sysClr val="window" lastClr="FFFFFF">
                      <a:alpha val="80000"/>
                    </a:sysClr>
                  </a:gs>
                  <a:gs pos="70000">
                    <a:sysClr val="window" lastClr="FFFFFF">
                      <a:alpha val="0"/>
                    </a:sysClr>
                  </a:gs>
                </a:gsLst>
                <a:lin ang="5400000" scaled="1"/>
              </a:gradFill>
              <a:prstDash val="solid"/>
              <a:miter lim="800000"/>
            </a:ln>
            <a:effectLst/>
          </p:spPr>
        </p:cxnSp>
        <p:cxnSp>
          <p:nvCxnSpPr>
            <p:cNvPr id="38" name="PPT世界-12-4"/>
            <p:cNvCxnSpPr/>
            <p:nvPr/>
          </p:nvCxnSpPr>
          <p:spPr>
            <a:xfrm flipH="1" flipV="1">
              <a:off x="7602942" y="4847651"/>
              <a:ext cx="472039" cy="311546"/>
            </a:xfrm>
            <a:prstGeom prst="line">
              <a:avLst/>
            </a:prstGeom>
            <a:noFill/>
            <a:ln w="12700" cap="flat" cmpd="sng" algn="ctr">
              <a:gradFill>
                <a:gsLst>
                  <a:gs pos="0">
                    <a:sysClr val="window" lastClr="FFFFFF">
                      <a:alpha val="80000"/>
                    </a:sysClr>
                  </a:gs>
                  <a:gs pos="70000">
                    <a:sysClr val="window" lastClr="FFFFFF">
                      <a:alpha val="0"/>
                    </a:sysClr>
                  </a:gs>
                </a:gsLst>
                <a:lin ang="5400000" scaled="1"/>
              </a:gradFill>
              <a:prstDash val="solid"/>
              <a:miter lim="800000"/>
            </a:ln>
            <a:effectLst/>
          </p:spPr>
        </p:cxnSp>
        <p:sp>
          <p:nvSpPr>
            <p:cNvPr id="39" name="PPT世界-12-5"/>
            <p:cNvSpPr txBox="1"/>
            <p:nvPr/>
          </p:nvSpPr>
          <p:spPr>
            <a:xfrm>
              <a:off x="8220286" y="4551314"/>
              <a:ext cx="1723549" cy="400110"/>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0" name="PPT世界-12-6"/>
            <p:cNvSpPr txBox="1"/>
            <p:nvPr/>
          </p:nvSpPr>
          <p:spPr>
            <a:xfrm>
              <a:off x="8239337" y="4892336"/>
              <a:ext cx="3081042" cy="617605"/>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a:t>
              </a:r>
            </a:p>
          </p:txBody>
        </p:sp>
        <p:sp>
          <p:nvSpPr>
            <p:cNvPr id="41" name="PPT世界-12-7"/>
            <p:cNvSpPr/>
            <p:nvPr/>
          </p:nvSpPr>
          <p:spPr>
            <a:xfrm>
              <a:off x="7428842" y="4675026"/>
              <a:ext cx="309509" cy="283753"/>
            </a:xfrm>
            <a:custGeom>
              <a:avLst/>
              <a:gdLst>
                <a:gd name="T0" fmla="*/ 9978 w 10065"/>
                <a:gd name="T1" fmla="*/ 2876 h 9225"/>
                <a:gd name="T2" fmla="*/ 7865 w 10065"/>
                <a:gd name="T3" fmla="*/ 8963 h 9225"/>
                <a:gd name="T4" fmla="*/ 1589 w 10065"/>
                <a:gd name="T5" fmla="*/ 9225 h 9225"/>
                <a:gd name="T6" fmla="*/ 100 w 10065"/>
                <a:gd name="T7" fmla="*/ 8113 h 9225"/>
                <a:gd name="T8" fmla="*/ 105 w 10065"/>
                <a:gd name="T9" fmla="*/ 7190 h 9225"/>
                <a:gd name="T10" fmla="*/ 111 w 10065"/>
                <a:gd name="T11" fmla="*/ 6838 h 9225"/>
                <a:gd name="T12" fmla="*/ 141 w 10065"/>
                <a:gd name="T13" fmla="*/ 6595 h 9225"/>
                <a:gd name="T14" fmla="*/ 339 w 10065"/>
                <a:gd name="T15" fmla="*/ 6312 h 9225"/>
                <a:gd name="T16" fmla="*/ 789 w 10065"/>
                <a:gd name="T17" fmla="*/ 5212 h 9225"/>
                <a:gd name="T18" fmla="*/ 789 w 10065"/>
                <a:gd name="T19" fmla="*/ 4865 h 9225"/>
                <a:gd name="T20" fmla="*/ 994 w 10065"/>
                <a:gd name="T21" fmla="*/ 4560 h 9225"/>
                <a:gd name="T22" fmla="*/ 1396 w 10065"/>
                <a:gd name="T23" fmla="*/ 3467 h 9225"/>
                <a:gd name="T24" fmla="*/ 1384 w 10065"/>
                <a:gd name="T25" fmla="*/ 3107 h 9225"/>
                <a:gd name="T26" fmla="*/ 1649 w 10065"/>
                <a:gd name="T27" fmla="*/ 2788 h 9225"/>
                <a:gd name="T28" fmla="*/ 2069 w 10065"/>
                <a:gd name="T29" fmla="*/ 1701 h 9225"/>
                <a:gd name="T30" fmla="*/ 2039 w 10065"/>
                <a:gd name="T31" fmla="*/ 1390 h 9225"/>
                <a:gd name="T32" fmla="*/ 2201 w 10065"/>
                <a:gd name="T33" fmla="*/ 1143 h 9225"/>
                <a:gd name="T34" fmla="*/ 2403 w 10065"/>
                <a:gd name="T35" fmla="*/ 833 h 9225"/>
                <a:gd name="T36" fmla="*/ 2589 w 10065"/>
                <a:gd name="T37" fmla="*/ 407 h 9225"/>
                <a:gd name="T38" fmla="*/ 2865 w 10065"/>
                <a:gd name="T39" fmla="*/ 73 h 9225"/>
                <a:gd name="T40" fmla="*/ 3366 w 10065"/>
                <a:gd name="T41" fmla="*/ 36 h 9225"/>
                <a:gd name="T42" fmla="*/ 3666 w 10065"/>
                <a:gd name="T43" fmla="*/ 0 h 9225"/>
                <a:gd name="T44" fmla="*/ 8922 w 10065"/>
                <a:gd name="T45" fmla="*/ 336 h 9225"/>
                <a:gd name="T46" fmla="*/ 7384 w 10065"/>
                <a:gd name="T47" fmla="*/ 6558 h 9225"/>
                <a:gd name="T48" fmla="*/ 6183 w 10065"/>
                <a:gd name="T49" fmla="*/ 7688 h 9225"/>
                <a:gd name="T50" fmla="*/ 734 w 10065"/>
                <a:gd name="T51" fmla="*/ 7778 h 9225"/>
                <a:gd name="T52" fmla="*/ 1593 w 10065"/>
                <a:gd name="T53" fmla="*/ 8456 h 9225"/>
                <a:gd name="T54" fmla="*/ 7473 w 10065"/>
                <a:gd name="T55" fmla="*/ 8362 h 9225"/>
                <a:gd name="T56" fmla="*/ 9484 w 10065"/>
                <a:gd name="T57" fmla="*/ 2186 h 9225"/>
                <a:gd name="T58" fmla="*/ 9869 w 10065"/>
                <a:gd name="T59" fmla="*/ 2102 h 9225"/>
                <a:gd name="T60" fmla="*/ 2994 w 10065"/>
                <a:gd name="T61" fmla="*/ 3787 h 9225"/>
                <a:gd name="T62" fmla="*/ 6765 w 10065"/>
                <a:gd name="T63" fmla="*/ 3843 h 9225"/>
                <a:gd name="T64" fmla="*/ 7017 w 10065"/>
                <a:gd name="T65" fmla="*/ 3652 h 9225"/>
                <a:gd name="T66" fmla="*/ 7130 w 10065"/>
                <a:gd name="T67" fmla="*/ 3133 h 9225"/>
                <a:gd name="T68" fmla="*/ 3359 w 10065"/>
                <a:gd name="T69" fmla="*/ 3077 h 9225"/>
                <a:gd name="T70" fmla="*/ 3108 w 10065"/>
                <a:gd name="T71" fmla="*/ 3268 h 9225"/>
                <a:gd name="T72" fmla="*/ 3479 w 10065"/>
                <a:gd name="T73" fmla="*/ 2113 h 9225"/>
                <a:gd name="T74" fmla="*/ 3612 w 10065"/>
                <a:gd name="T75" fmla="*/ 2305 h 9225"/>
                <a:gd name="T76" fmla="*/ 7415 w 10065"/>
                <a:gd name="T77" fmla="*/ 2248 h 9225"/>
                <a:gd name="T78" fmla="*/ 7640 w 10065"/>
                <a:gd name="T79" fmla="*/ 1730 h 9225"/>
                <a:gd name="T80" fmla="*/ 7508 w 10065"/>
                <a:gd name="T81" fmla="*/ 1538 h 9225"/>
                <a:gd name="T82" fmla="*/ 3705 w 10065"/>
                <a:gd name="T83" fmla="*/ 1595 h 9225"/>
                <a:gd name="T84" fmla="*/ 3479 w 10065"/>
                <a:gd name="T85" fmla="*/ 2113 h 9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5" h="9225">
                  <a:moveTo>
                    <a:pt x="9869" y="2102"/>
                  </a:moveTo>
                  <a:cubicBezTo>
                    <a:pt x="10029" y="2331"/>
                    <a:pt x="10065" y="2588"/>
                    <a:pt x="9978" y="2876"/>
                  </a:cubicBezTo>
                  <a:lnTo>
                    <a:pt x="8325" y="8318"/>
                  </a:lnTo>
                  <a:cubicBezTo>
                    <a:pt x="8249" y="8575"/>
                    <a:pt x="8095" y="8790"/>
                    <a:pt x="7865" y="8963"/>
                  </a:cubicBezTo>
                  <a:cubicBezTo>
                    <a:pt x="7637" y="9137"/>
                    <a:pt x="7392" y="9225"/>
                    <a:pt x="7130" y="9225"/>
                  </a:cubicBezTo>
                  <a:lnTo>
                    <a:pt x="1589" y="9225"/>
                  </a:lnTo>
                  <a:cubicBezTo>
                    <a:pt x="1280" y="9225"/>
                    <a:pt x="984" y="9117"/>
                    <a:pt x="698" y="8903"/>
                  </a:cubicBezTo>
                  <a:cubicBezTo>
                    <a:pt x="411" y="8688"/>
                    <a:pt x="213" y="8426"/>
                    <a:pt x="100" y="8113"/>
                  </a:cubicBezTo>
                  <a:cubicBezTo>
                    <a:pt x="4" y="7846"/>
                    <a:pt x="0" y="7591"/>
                    <a:pt x="88" y="7351"/>
                  </a:cubicBezTo>
                  <a:cubicBezTo>
                    <a:pt x="88" y="7335"/>
                    <a:pt x="94" y="7281"/>
                    <a:pt x="105" y="7190"/>
                  </a:cubicBezTo>
                  <a:cubicBezTo>
                    <a:pt x="118" y="7097"/>
                    <a:pt x="125" y="7024"/>
                    <a:pt x="129" y="6967"/>
                  </a:cubicBezTo>
                  <a:cubicBezTo>
                    <a:pt x="133" y="6936"/>
                    <a:pt x="126" y="6892"/>
                    <a:pt x="111" y="6838"/>
                  </a:cubicBezTo>
                  <a:cubicBezTo>
                    <a:pt x="95" y="6785"/>
                    <a:pt x="90" y="6745"/>
                    <a:pt x="94" y="6721"/>
                  </a:cubicBezTo>
                  <a:cubicBezTo>
                    <a:pt x="101" y="6677"/>
                    <a:pt x="118" y="6635"/>
                    <a:pt x="141" y="6595"/>
                  </a:cubicBezTo>
                  <a:cubicBezTo>
                    <a:pt x="165" y="6555"/>
                    <a:pt x="198" y="6507"/>
                    <a:pt x="240" y="6453"/>
                  </a:cubicBezTo>
                  <a:cubicBezTo>
                    <a:pt x="282" y="6400"/>
                    <a:pt x="315" y="6352"/>
                    <a:pt x="339" y="6312"/>
                  </a:cubicBezTo>
                  <a:cubicBezTo>
                    <a:pt x="432" y="6161"/>
                    <a:pt x="521" y="5977"/>
                    <a:pt x="609" y="5762"/>
                  </a:cubicBezTo>
                  <a:cubicBezTo>
                    <a:pt x="697" y="5547"/>
                    <a:pt x="757" y="5365"/>
                    <a:pt x="789" y="5212"/>
                  </a:cubicBezTo>
                  <a:cubicBezTo>
                    <a:pt x="802" y="5172"/>
                    <a:pt x="802" y="5112"/>
                    <a:pt x="791" y="5032"/>
                  </a:cubicBezTo>
                  <a:cubicBezTo>
                    <a:pt x="781" y="4952"/>
                    <a:pt x="780" y="4896"/>
                    <a:pt x="789" y="4865"/>
                  </a:cubicBezTo>
                  <a:cubicBezTo>
                    <a:pt x="802" y="4821"/>
                    <a:pt x="834" y="4765"/>
                    <a:pt x="891" y="4697"/>
                  </a:cubicBezTo>
                  <a:cubicBezTo>
                    <a:pt x="947" y="4628"/>
                    <a:pt x="981" y="4583"/>
                    <a:pt x="994" y="4560"/>
                  </a:cubicBezTo>
                  <a:cubicBezTo>
                    <a:pt x="1079" y="4416"/>
                    <a:pt x="1161" y="4231"/>
                    <a:pt x="1246" y="4007"/>
                  </a:cubicBezTo>
                  <a:cubicBezTo>
                    <a:pt x="1331" y="3783"/>
                    <a:pt x="1380" y="3603"/>
                    <a:pt x="1396" y="3467"/>
                  </a:cubicBezTo>
                  <a:cubicBezTo>
                    <a:pt x="1400" y="3431"/>
                    <a:pt x="1395" y="3367"/>
                    <a:pt x="1381" y="3275"/>
                  </a:cubicBezTo>
                  <a:cubicBezTo>
                    <a:pt x="1368" y="3182"/>
                    <a:pt x="1369" y="3127"/>
                    <a:pt x="1384" y="3107"/>
                  </a:cubicBezTo>
                  <a:cubicBezTo>
                    <a:pt x="1400" y="3056"/>
                    <a:pt x="1445" y="2993"/>
                    <a:pt x="1516" y="2923"/>
                  </a:cubicBezTo>
                  <a:cubicBezTo>
                    <a:pt x="1589" y="2853"/>
                    <a:pt x="1633" y="2808"/>
                    <a:pt x="1649" y="2788"/>
                  </a:cubicBezTo>
                  <a:cubicBezTo>
                    <a:pt x="1725" y="2685"/>
                    <a:pt x="1810" y="2516"/>
                    <a:pt x="1904" y="2281"/>
                  </a:cubicBezTo>
                  <a:cubicBezTo>
                    <a:pt x="1998" y="2047"/>
                    <a:pt x="2053" y="1853"/>
                    <a:pt x="2069" y="1701"/>
                  </a:cubicBezTo>
                  <a:cubicBezTo>
                    <a:pt x="2073" y="1670"/>
                    <a:pt x="2066" y="1617"/>
                    <a:pt x="2051" y="1548"/>
                  </a:cubicBezTo>
                  <a:cubicBezTo>
                    <a:pt x="2035" y="1478"/>
                    <a:pt x="2031" y="1426"/>
                    <a:pt x="2039" y="1390"/>
                  </a:cubicBezTo>
                  <a:cubicBezTo>
                    <a:pt x="2046" y="1358"/>
                    <a:pt x="2065" y="1321"/>
                    <a:pt x="2093" y="1281"/>
                  </a:cubicBezTo>
                  <a:cubicBezTo>
                    <a:pt x="2120" y="1241"/>
                    <a:pt x="2158" y="1195"/>
                    <a:pt x="2201" y="1143"/>
                  </a:cubicBezTo>
                  <a:cubicBezTo>
                    <a:pt x="2245" y="1092"/>
                    <a:pt x="2280" y="1050"/>
                    <a:pt x="2304" y="1017"/>
                  </a:cubicBezTo>
                  <a:cubicBezTo>
                    <a:pt x="2335" y="970"/>
                    <a:pt x="2369" y="908"/>
                    <a:pt x="2403" y="833"/>
                  </a:cubicBezTo>
                  <a:cubicBezTo>
                    <a:pt x="2436" y="758"/>
                    <a:pt x="2468" y="690"/>
                    <a:pt x="2493" y="623"/>
                  </a:cubicBezTo>
                  <a:cubicBezTo>
                    <a:pt x="2519" y="557"/>
                    <a:pt x="2550" y="486"/>
                    <a:pt x="2589" y="407"/>
                  </a:cubicBezTo>
                  <a:cubicBezTo>
                    <a:pt x="2626" y="328"/>
                    <a:pt x="2666" y="266"/>
                    <a:pt x="2706" y="215"/>
                  </a:cubicBezTo>
                  <a:cubicBezTo>
                    <a:pt x="2746" y="165"/>
                    <a:pt x="2800" y="117"/>
                    <a:pt x="2865" y="73"/>
                  </a:cubicBezTo>
                  <a:cubicBezTo>
                    <a:pt x="2930" y="30"/>
                    <a:pt x="3003" y="6"/>
                    <a:pt x="3081" y="3"/>
                  </a:cubicBezTo>
                  <a:cubicBezTo>
                    <a:pt x="3160" y="1"/>
                    <a:pt x="3254" y="12"/>
                    <a:pt x="3366" y="36"/>
                  </a:cubicBezTo>
                  <a:lnTo>
                    <a:pt x="3360" y="53"/>
                  </a:lnTo>
                  <a:cubicBezTo>
                    <a:pt x="3511" y="17"/>
                    <a:pt x="3614" y="0"/>
                    <a:pt x="3666" y="0"/>
                  </a:cubicBezTo>
                  <a:lnTo>
                    <a:pt x="8237" y="0"/>
                  </a:lnTo>
                  <a:cubicBezTo>
                    <a:pt x="8533" y="0"/>
                    <a:pt x="8760" y="112"/>
                    <a:pt x="8922" y="336"/>
                  </a:cubicBezTo>
                  <a:cubicBezTo>
                    <a:pt x="9081" y="561"/>
                    <a:pt x="9118" y="821"/>
                    <a:pt x="9030" y="1116"/>
                  </a:cubicBezTo>
                  <a:lnTo>
                    <a:pt x="7384" y="6558"/>
                  </a:lnTo>
                  <a:cubicBezTo>
                    <a:pt x="7240" y="7035"/>
                    <a:pt x="7098" y="7341"/>
                    <a:pt x="6954" y="7481"/>
                  </a:cubicBezTo>
                  <a:cubicBezTo>
                    <a:pt x="6812" y="7618"/>
                    <a:pt x="6555" y="7688"/>
                    <a:pt x="6183" y="7688"/>
                  </a:cubicBezTo>
                  <a:lnTo>
                    <a:pt x="963" y="7688"/>
                  </a:lnTo>
                  <a:cubicBezTo>
                    <a:pt x="854" y="7688"/>
                    <a:pt x="778" y="7718"/>
                    <a:pt x="734" y="7778"/>
                  </a:cubicBezTo>
                  <a:cubicBezTo>
                    <a:pt x="690" y="7843"/>
                    <a:pt x="689" y="7928"/>
                    <a:pt x="728" y="8036"/>
                  </a:cubicBezTo>
                  <a:cubicBezTo>
                    <a:pt x="824" y="8316"/>
                    <a:pt x="1111" y="8456"/>
                    <a:pt x="1593" y="8456"/>
                  </a:cubicBezTo>
                  <a:lnTo>
                    <a:pt x="7137" y="8456"/>
                  </a:lnTo>
                  <a:cubicBezTo>
                    <a:pt x="7253" y="8456"/>
                    <a:pt x="7365" y="8425"/>
                    <a:pt x="7473" y="8362"/>
                  </a:cubicBezTo>
                  <a:cubicBezTo>
                    <a:pt x="7582" y="8300"/>
                    <a:pt x="7650" y="8217"/>
                    <a:pt x="7683" y="8113"/>
                  </a:cubicBezTo>
                  <a:lnTo>
                    <a:pt x="9484" y="2186"/>
                  </a:lnTo>
                  <a:cubicBezTo>
                    <a:pt x="9512" y="2097"/>
                    <a:pt x="9522" y="1983"/>
                    <a:pt x="9514" y="1843"/>
                  </a:cubicBezTo>
                  <a:cubicBezTo>
                    <a:pt x="9667" y="1905"/>
                    <a:pt x="9785" y="1990"/>
                    <a:pt x="9869" y="2102"/>
                  </a:cubicBezTo>
                  <a:close/>
                  <a:moveTo>
                    <a:pt x="2982" y="3652"/>
                  </a:moveTo>
                  <a:cubicBezTo>
                    <a:pt x="2965" y="3703"/>
                    <a:pt x="2969" y="3750"/>
                    <a:pt x="2994" y="3787"/>
                  </a:cubicBezTo>
                  <a:cubicBezTo>
                    <a:pt x="3018" y="3825"/>
                    <a:pt x="3059" y="3843"/>
                    <a:pt x="3114" y="3843"/>
                  </a:cubicBezTo>
                  <a:lnTo>
                    <a:pt x="6765" y="3843"/>
                  </a:lnTo>
                  <a:cubicBezTo>
                    <a:pt x="6817" y="3843"/>
                    <a:pt x="6869" y="3825"/>
                    <a:pt x="6918" y="3787"/>
                  </a:cubicBezTo>
                  <a:cubicBezTo>
                    <a:pt x="6968" y="3750"/>
                    <a:pt x="7002" y="3703"/>
                    <a:pt x="7017" y="3652"/>
                  </a:cubicBezTo>
                  <a:lnTo>
                    <a:pt x="7143" y="3268"/>
                  </a:lnTo>
                  <a:cubicBezTo>
                    <a:pt x="7159" y="3217"/>
                    <a:pt x="7155" y="3171"/>
                    <a:pt x="7130" y="3133"/>
                  </a:cubicBezTo>
                  <a:cubicBezTo>
                    <a:pt x="7107" y="3096"/>
                    <a:pt x="7065" y="3077"/>
                    <a:pt x="7010" y="3077"/>
                  </a:cubicBezTo>
                  <a:lnTo>
                    <a:pt x="3359" y="3077"/>
                  </a:lnTo>
                  <a:cubicBezTo>
                    <a:pt x="3308" y="3077"/>
                    <a:pt x="3255" y="3096"/>
                    <a:pt x="3207" y="3133"/>
                  </a:cubicBezTo>
                  <a:cubicBezTo>
                    <a:pt x="3157" y="3171"/>
                    <a:pt x="3123" y="3217"/>
                    <a:pt x="3108" y="3268"/>
                  </a:cubicBezTo>
                  <a:lnTo>
                    <a:pt x="2982" y="3652"/>
                  </a:lnTo>
                  <a:close/>
                  <a:moveTo>
                    <a:pt x="3479" y="2113"/>
                  </a:moveTo>
                  <a:cubicBezTo>
                    <a:pt x="3463" y="2165"/>
                    <a:pt x="3467" y="2211"/>
                    <a:pt x="3492" y="2248"/>
                  </a:cubicBezTo>
                  <a:cubicBezTo>
                    <a:pt x="3515" y="2286"/>
                    <a:pt x="3557" y="2305"/>
                    <a:pt x="3612" y="2305"/>
                  </a:cubicBezTo>
                  <a:lnTo>
                    <a:pt x="7263" y="2305"/>
                  </a:lnTo>
                  <a:cubicBezTo>
                    <a:pt x="7314" y="2305"/>
                    <a:pt x="7367" y="2286"/>
                    <a:pt x="7415" y="2248"/>
                  </a:cubicBezTo>
                  <a:cubicBezTo>
                    <a:pt x="7465" y="2211"/>
                    <a:pt x="7499" y="2165"/>
                    <a:pt x="7514" y="2113"/>
                  </a:cubicBezTo>
                  <a:lnTo>
                    <a:pt x="7640" y="1730"/>
                  </a:lnTo>
                  <a:cubicBezTo>
                    <a:pt x="7657" y="1678"/>
                    <a:pt x="7653" y="1632"/>
                    <a:pt x="7628" y="1595"/>
                  </a:cubicBezTo>
                  <a:cubicBezTo>
                    <a:pt x="7604" y="1557"/>
                    <a:pt x="7563" y="1538"/>
                    <a:pt x="7508" y="1538"/>
                  </a:cubicBezTo>
                  <a:lnTo>
                    <a:pt x="3858" y="1538"/>
                  </a:lnTo>
                  <a:cubicBezTo>
                    <a:pt x="3807" y="1538"/>
                    <a:pt x="3754" y="1557"/>
                    <a:pt x="3705" y="1595"/>
                  </a:cubicBezTo>
                  <a:cubicBezTo>
                    <a:pt x="3655" y="1632"/>
                    <a:pt x="3622" y="1678"/>
                    <a:pt x="3607" y="1730"/>
                  </a:cubicBezTo>
                  <a:lnTo>
                    <a:pt x="3479" y="2113"/>
                  </a:lnTo>
                  <a:close/>
                </a:path>
              </a:pathLst>
            </a:custGeom>
            <a:solidFill>
              <a:sysClr val="window" lastClr="FFFFFF"/>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43" name="PPT世界-13"/>
          <p:cNvSpPr/>
          <p:nvPr/>
        </p:nvSpPr>
        <p:spPr>
          <a:xfrm rot="6908885">
            <a:off x="4162073" y="1932449"/>
            <a:ext cx="3742765" cy="3742766"/>
          </a:xfrm>
          <a:prstGeom prst="arc">
            <a:avLst>
              <a:gd name="adj1" fmla="val 18023424"/>
              <a:gd name="adj2" fmla="val 20271841"/>
            </a:avLst>
          </a:prstGeom>
          <a:noFill/>
          <a:ln w="19050" cap="rnd" cmpd="sng" algn="ctr">
            <a:gradFill>
              <a:gsLst>
                <a:gs pos="100000">
                  <a:schemeClr val="accent1"/>
                </a:gs>
                <a:gs pos="0">
                  <a:schemeClr val="accent1">
                    <a:lumMod val="20000"/>
                    <a:lumOff val="80000"/>
                    <a:alpha val="0"/>
                  </a:schemeClr>
                </a:gs>
              </a:gsLst>
              <a:lin ang="5400000" scaled="1"/>
            </a:gradFill>
            <a:prstDash val="solid"/>
            <a:bevel/>
            <a:tailEnd type="arrow"/>
          </a:ln>
          <a:effectLst/>
        </p:spPr>
        <p:txBody>
          <a:bodyPr rtlCol="0" anchor="ctr">
            <a:noAutofit/>
          </a:bodyPr>
          <a:lstStyle/>
          <a:p>
            <a:pPr algn="ctr"/>
            <a:endParaRPr lang="zh-CN" altLang="en-US" sz="1600" kern="0" dirty="0">
              <a:solidFill>
                <a:prstClr val="black"/>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3" name="PPT世界-14"/>
          <p:cNvSpPr/>
          <p:nvPr/>
        </p:nvSpPr>
        <p:spPr>
          <a:xfrm rot="14103440">
            <a:off x="4285644" y="2069750"/>
            <a:ext cx="3617380" cy="3617380"/>
          </a:xfrm>
          <a:prstGeom prst="arc">
            <a:avLst>
              <a:gd name="adj1" fmla="val 18023424"/>
              <a:gd name="adj2" fmla="val 20267252"/>
            </a:avLst>
          </a:prstGeom>
          <a:noFill/>
          <a:ln w="19050" cap="rnd" cmpd="sng" algn="ctr">
            <a:gradFill>
              <a:gsLst>
                <a:gs pos="100000">
                  <a:schemeClr val="accent1"/>
                </a:gs>
                <a:gs pos="0">
                  <a:schemeClr val="accent1">
                    <a:lumMod val="20000"/>
                    <a:lumOff val="80000"/>
                    <a:alpha val="0"/>
                  </a:schemeClr>
                </a:gs>
              </a:gsLst>
              <a:lin ang="5400000" scaled="1"/>
            </a:gradFill>
            <a:prstDash val="solid"/>
            <a:bevel/>
            <a:tailEnd type="arrow"/>
          </a:ln>
          <a:effectLst/>
        </p:spPr>
        <p:txBody>
          <a:bodyPr rtlCol="0" anchor="ctr">
            <a:noAutofit/>
          </a:bodyPr>
          <a:lstStyle/>
          <a:p>
            <a:pPr algn="ctr"/>
            <a:endParaRPr lang="zh-CN" altLang="en-US" sz="1600" kern="0" dirty="0">
              <a:solidFill>
                <a:prstClr val="black"/>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15"/>
          <p:cNvGrpSpPr/>
          <p:nvPr/>
        </p:nvGrpSpPr>
        <p:grpSpPr>
          <a:xfrm>
            <a:off x="4068264" y="1898300"/>
            <a:ext cx="3994444" cy="4162219"/>
            <a:chOff x="4068264" y="1898300"/>
            <a:chExt cx="3994444" cy="4162219"/>
          </a:xfrm>
        </p:grpSpPr>
        <p:sp>
          <p:nvSpPr>
            <p:cNvPr id="44" name="PPT世界-15-1"/>
            <p:cNvSpPr/>
            <p:nvPr/>
          </p:nvSpPr>
          <p:spPr>
            <a:xfrm rot="6908885">
              <a:off x="4227024" y="2224834"/>
              <a:ext cx="3835684" cy="3835685"/>
            </a:xfrm>
            <a:prstGeom prst="arc">
              <a:avLst>
                <a:gd name="adj1" fmla="val 18023424"/>
                <a:gd name="adj2" fmla="val 21208370"/>
              </a:avLst>
            </a:prstGeom>
            <a:noFill/>
            <a:ln w="19050" cap="rnd" cmpd="sng" algn="ctr">
              <a:gradFill>
                <a:gsLst>
                  <a:gs pos="100000">
                    <a:schemeClr val="accent1"/>
                  </a:gs>
                  <a:gs pos="0">
                    <a:schemeClr val="accent1">
                      <a:lumMod val="20000"/>
                      <a:lumOff val="80000"/>
                      <a:alpha val="0"/>
                    </a:schemeClr>
                  </a:gs>
                </a:gsLst>
                <a:lin ang="5400000" scaled="1"/>
              </a:gradFill>
              <a:prstDash val="solid"/>
              <a:bevel/>
              <a:tailEnd type="arrow"/>
            </a:ln>
            <a:effectLst/>
          </p:spPr>
          <p:txBody>
            <a:bodyPr rtlCol="0" anchor="ctr">
              <a:noAutofit/>
            </a:bodyPr>
            <a:lstStyle/>
            <a:p>
              <a:pPr algn="ctr"/>
              <a:endParaRPr lang="zh-CN" altLang="en-US" sz="1600" kern="0" dirty="0">
                <a:solidFill>
                  <a:prstClr val="black"/>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5" name="PPT世界-15-2"/>
            <p:cNvSpPr/>
            <p:nvPr/>
          </p:nvSpPr>
          <p:spPr>
            <a:xfrm rot="16200000">
              <a:off x="5119432" y="3083564"/>
              <a:ext cx="1728657" cy="1490222"/>
            </a:xfrm>
            <a:prstGeom prst="hexagon">
              <a:avLst>
                <a:gd name="adj" fmla="val 27834"/>
                <a:gd name="vf" fmla="val 115470"/>
              </a:avLst>
            </a:prstGeom>
            <a:gradFill>
              <a:gsLst>
                <a:gs pos="0">
                  <a:schemeClr val="accent1"/>
                </a:gs>
                <a:gs pos="100000">
                  <a:schemeClr val="accent2"/>
                </a:gs>
              </a:gsLst>
              <a:lin ang="2700000" scaled="1"/>
            </a:gradFill>
            <a:ln w="254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15-3"/>
            <p:cNvSpPr/>
            <p:nvPr/>
          </p:nvSpPr>
          <p:spPr>
            <a:xfrm>
              <a:off x="4875003" y="2676921"/>
              <a:ext cx="2303506" cy="2303506"/>
            </a:xfrm>
            <a:prstGeom prst="ellipse">
              <a:avLst/>
            </a:prstGeom>
            <a:noFill/>
            <a:ln w="22225" cap="flat" cmpd="sng" algn="ctr">
              <a:gradFill>
                <a:gsLst>
                  <a:gs pos="0">
                    <a:schemeClr val="accent1"/>
                  </a:gs>
                  <a:gs pos="100000">
                    <a:schemeClr val="accent1">
                      <a:alpha val="0"/>
                    </a:schemeClr>
                  </a:gs>
                </a:gsLst>
                <a:lin ang="3000000" scaled="0"/>
              </a:gradFill>
              <a:prstDash val="solid"/>
              <a:miter lim="800000"/>
            </a:ln>
            <a:effectLst>
              <a:outerShdw blurRad="254000" dist="38100" dir="5400000" algn="t" rotWithShape="0">
                <a:srgbClr val="FF9419">
                  <a:alpha val="4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7" name="PPT世界-15-4"/>
            <p:cNvSpPr/>
            <p:nvPr/>
          </p:nvSpPr>
          <p:spPr>
            <a:xfrm>
              <a:off x="4068264" y="1984293"/>
              <a:ext cx="3830994" cy="3830994"/>
            </a:xfrm>
            <a:prstGeom prst="arc">
              <a:avLst>
                <a:gd name="adj1" fmla="val 18315469"/>
                <a:gd name="adj2" fmla="val 622228"/>
              </a:avLst>
            </a:prstGeom>
            <a:noFill/>
            <a:ln w="22225" cap="rnd" cmpd="sng" algn="ctr">
              <a:gradFill>
                <a:gsLst>
                  <a:gs pos="53000">
                    <a:schemeClr val="accent1">
                      <a:alpha val="0"/>
                    </a:schemeClr>
                  </a:gs>
                  <a:gs pos="100000">
                    <a:schemeClr val="accent1"/>
                  </a:gs>
                </a:gsLst>
                <a:lin ang="0" scaled="0"/>
              </a:gradFill>
              <a:prstDash val="solid"/>
              <a:bevel/>
              <a:tailEnd type="arrow"/>
            </a:ln>
            <a:effectLst>
              <a:outerShdw blurRad="76200" dist="38100" dir="5400000" algn="t" rotWithShape="0">
                <a:schemeClr val="accent1">
                  <a:alpha val="35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8" name="PPT世界-15-5"/>
            <p:cNvSpPr/>
            <p:nvPr/>
          </p:nvSpPr>
          <p:spPr>
            <a:xfrm>
              <a:off x="4238409" y="2167892"/>
              <a:ext cx="3463796" cy="3463796"/>
            </a:xfrm>
            <a:prstGeom prst="arc">
              <a:avLst>
                <a:gd name="adj1" fmla="val 18023424"/>
                <a:gd name="adj2" fmla="val 20267252"/>
              </a:avLst>
            </a:prstGeom>
            <a:noFill/>
            <a:ln w="19050" cap="rnd" cmpd="sng" algn="ctr">
              <a:gradFill>
                <a:gsLst>
                  <a:gs pos="100000">
                    <a:schemeClr val="accent1"/>
                  </a:gs>
                  <a:gs pos="0">
                    <a:schemeClr val="accent1">
                      <a:lumMod val="20000"/>
                      <a:lumOff val="80000"/>
                      <a:alpha val="0"/>
                    </a:schemeClr>
                  </a:gs>
                </a:gsLst>
                <a:lin ang="5400000" scaled="1"/>
              </a:gradFill>
              <a:prstDash val="solid"/>
              <a:bevel/>
              <a:tailEnd type="arrow"/>
            </a:ln>
            <a:effectLst/>
          </p:spPr>
          <p:txBody>
            <a:bodyPr rtlCol="0" anchor="ctr">
              <a:noAutofit/>
            </a:bodyPr>
            <a:lstStyle/>
            <a:p>
              <a:pPr algn="ctr"/>
              <a:endParaRPr lang="zh-CN" altLang="en-US" sz="1600" kern="0" dirty="0">
                <a:solidFill>
                  <a:prstClr val="black"/>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9" name="PPT世界-15-6"/>
            <p:cNvSpPr/>
            <p:nvPr/>
          </p:nvSpPr>
          <p:spPr>
            <a:xfrm>
              <a:off x="4435462" y="1898300"/>
              <a:ext cx="3549789" cy="3549789"/>
            </a:xfrm>
            <a:prstGeom prst="arc">
              <a:avLst>
                <a:gd name="adj1" fmla="val 18023424"/>
                <a:gd name="adj2" fmla="val 21208370"/>
              </a:avLst>
            </a:prstGeom>
            <a:noFill/>
            <a:ln w="19050" cap="rnd" cmpd="sng" algn="ctr">
              <a:gradFill>
                <a:gsLst>
                  <a:gs pos="100000">
                    <a:schemeClr val="accent1"/>
                  </a:gs>
                  <a:gs pos="0">
                    <a:schemeClr val="accent1">
                      <a:lumMod val="20000"/>
                      <a:lumOff val="80000"/>
                      <a:alpha val="0"/>
                    </a:schemeClr>
                  </a:gs>
                </a:gsLst>
                <a:lin ang="5400000" scaled="1"/>
              </a:gradFill>
              <a:prstDash val="solid"/>
              <a:bevel/>
              <a:tailEnd type="arrow"/>
            </a:ln>
            <a:effectLst/>
          </p:spPr>
          <p:txBody>
            <a:bodyPr rtlCol="0" anchor="ctr">
              <a:noAutofit/>
            </a:bodyPr>
            <a:lstStyle/>
            <a:p>
              <a:pPr algn="ctr"/>
              <a:endParaRPr lang="zh-CN" altLang="en-US" sz="1600" kern="0" dirty="0">
                <a:solidFill>
                  <a:prstClr val="black"/>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50" name="PPT世界-15-7"/>
            <p:cNvCxnSpPr>
              <a:stCxn id="45" idx="0"/>
            </p:cNvCxnSpPr>
            <p:nvPr/>
          </p:nvCxnSpPr>
          <p:spPr>
            <a:xfrm>
              <a:off x="5983761" y="2964347"/>
              <a:ext cx="2" cy="865751"/>
            </a:xfrm>
            <a:prstGeom prst="line">
              <a:avLst/>
            </a:prstGeom>
            <a:noFill/>
            <a:ln w="12700" cap="flat" cmpd="sng" algn="ctr">
              <a:gradFill>
                <a:gsLst>
                  <a:gs pos="0">
                    <a:sysClr val="window" lastClr="FFFFFF">
                      <a:alpha val="80000"/>
                    </a:sysClr>
                  </a:gs>
                  <a:gs pos="70000">
                    <a:sysClr val="window" lastClr="FFFFFF">
                      <a:alpha val="0"/>
                    </a:sysClr>
                  </a:gs>
                </a:gsLst>
                <a:lin ang="5400000" scaled="1"/>
              </a:gradFill>
              <a:prstDash val="solid"/>
              <a:miter lim="800000"/>
            </a:ln>
            <a:effectLst/>
          </p:spPr>
        </p:cxnSp>
        <p:cxnSp>
          <p:nvCxnSpPr>
            <p:cNvPr id="51" name="PPT世界-15-8"/>
            <p:cNvCxnSpPr>
              <a:stCxn id="45" idx="4"/>
            </p:cNvCxnSpPr>
            <p:nvPr/>
          </p:nvCxnSpPr>
          <p:spPr>
            <a:xfrm flipV="1">
              <a:off x="5238650" y="3830102"/>
              <a:ext cx="742750" cy="448115"/>
            </a:xfrm>
            <a:prstGeom prst="line">
              <a:avLst/>
            </a:prstGeom>
            <a:noFill/>
            <a:ln w="12700" cap="flat" cmpd="sng" algn="ctr">
              <a:gradFill>
                <a:gsLst>
                  <a:gs pos="0">
                    <a:sysClr val="window" lastClr="FFFFFF">
                      <a:alpha val="80000"/>
                    </a:sysClr>
                  </a:gs>
                  <a:gs pos="50000">
                    <a:sysClr val="window" lastClr="FFFFFF">
                      <a:alpha val="0"/>
                    </a:sysClr>
                  </a:gs>
                </a:gsLst>
                <a:lin ang="5400000" scaled="1"/>
              </a:gradFill>
              <a:prstDash val="solid"/>
              <a:miter lim="800000"/>
            </a:ln>
            <a:effectLst/>
          </p:spPr>
        </p:cxnSp>
        <p:cxnSp>
          <p:nvCxnSpPr>
            <p:cNvPr id="52" name="PPT世界-15-9"/>
            <p:cNvCxnSpPr>
              <a:stCxn id="45" idx="2"/>
            </p:cNvCxnSpPr>
            <p:nvPr/>
          </p:nvCxnSpPr>
          <p:spPr>
            <a:xfrm flipH="1" flipV="1">
              <a:off x="5991725" y="3833481"/>
              <a:ext cx="737148" cy="444734"/>
            </a:xfrm>
            <a:prstGeom prst="line">
              <a:avLst/>
            </a:prstGeom>
            <a:noFill/>
            <a:ln w="12700" cap="flat" cmpd="sng" algn="ctr">
              <a:gradFill>
                <a:gsLst>
                  <a:gs pos="0">
                    <a:sysClr val="window" lastClr="FFFFFF">
                      <a:alpha val="80000"/>
                    </a:sysClr>
                  </a:gs>
                  <a:gs pos="70000">
                    <a:sysClr val="window" lastClr="FFFFFF">
                      <a:alpha val="0"/>
                    </a:sysClr>
                  </a:gs>
                </a:gsLst>
                <a:lin ang="5400000" scaled="1"/>
              </a:gradFill>
              <a:prstDash val="solid"/>
              <a:miter lim="800000"/>
            </a:ln>
            <a:effectLst/>
          </p:spPr>
        </p:cxnSp>
        <p:sp>
          <p:nvSpPr>
            <p:cNvPr id="54" name="PPT世界-15-10"/>
            <p:cNvSpPr/>
            <p:nvPr/>
          </p:nvSpPr>
          <p:spPr>
            <a:xfrm>
              <a:off x="5772446" y="3549523"/>
              <a:ext cx="422629" cy="50608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5654" h="605507">
                  <a:moveTo>
                    <a:pt x="354266" y="207136"/>
                  </a:moveTo>
                  <a:cubicBezTo>
                    <a:pt x="360935" y="207600"/>
                    <a:pt x="365752" y="213445"/>
                    <a:pt x="365196" y="220126"/>
                  </a:cubicBezTo>
                  <a:cubicBezTo>
                    <a:pt x="364270" y="231167"/>
                    <a:pt x="363714" y="242301"/>
                    <a:pt x="363251" y="253250"/>
                  </a:cubicBezTo>
                  <a:cubicBezTo>
                    <a:pt x="362788" y="259930"/>
                    <a:pt x="357415" y="265312"/>
                    <a:pt x="350746" y="265312"/>
                  </a:cubicBezTo>
                  <a:cubicBezTo>
                    <a:pt x="343983" y="265312"/>
                    <a:pt x="338796" y="259467"/>
                    <a:pt x="338796" y="252786"/>
                  </a:cubicBezTo>
                  <a:cubicBezTo>
                    <a:pt x="339259" y="241188"/>
                    <a:pt x="339815" y="229683"/>
                    <a:pt x="340741" y="218177"/>
                  </a:cubicBezTo>
                  <a:cubicBezTo>
                    <a:pt x="341297" y="211497"/>
                    <a:pt x="347596" y="206672"/>
                    <a:pt x="354266" y="207136"/>
                  </a:cubicBezTo>
                  <a:close/>
                  <a:moveTo>
                    <a:pt x="402186" y="193790"/>
                  </a:moveTo>
                  <a:cubicBezTo>
                    <a:pt x="409440" y="192770"/>
                    <a:pt x="415671" y="198148"/>
                    <a:pt x="416136" y="205288"/>
                  </a:cubicBezTo>
                  <a:cubicBezTo>
                    <a:pt x="416136" y="211501"/>
                    <a:pt x="415299" y="227636"/>
                    <a:pt x="407952" y="236445"/>
                  </a:cubicBezTo>
                  <a:cubicBezTo>
                    <a:pt x="404046" y="242658"/>
                    <a:pt x="395490" y="244142"/>
                    <a:pt x="389631" y="239320"/>
                  </a:cubicBezTo>
                  <a:cubicBezTo>
                    <a:pt x="385260" y="234962"/>
                    <a:pt x="383958" y="228285"/>
                    <a:pt x="387306" y="223556"/>
                  </a:cubicBezTo>
                  <a:cubicBezTo>
                    <a:pt x="391770" y="219291"/>
                    <a:pt x="391584" y="210574"/>
                    <a:pt x="391584" y="206772"/>
                  </a:cubicBezTo>
                  <a:cubicBezTo>
                    <a:pt x="391119" y="200003"/>
                    <a:pt x="395955" y="194810"/>
                    <a:pt x="402186" y="193790"/>
                  </a:cubicBezTo>
                  <a:close/>
                  <a:moveTo>
                    <a:pt x="307469" y="138578"/>
                  </a:moveTo>
                  <a:cubicBezTo>
                    <a:pt x="314610" y="140061"/>
                    <a:pt x="318968" y="147757"/>
                    <a:pt x="316093" y="154248"/>
                  </a:cubicBezTo>
                  <a:cubicBezTo>
                    <a:pt x="310808" y="167229"/>
                    <a:pt x="303111" y="178263"/>
                    <a:pt x="295414" y="188370"/>
                  </a:cubicBezTo>
                  <a:cubicBezTo>
                    <a:pt x="291149" y="193748"/>
                    <a:pt x="283452" y="194675"/>
                    <a:pt x="278166" y="190410"/>
                  </a:cubicBezTo>
                  <a:cubicBezTo>
                    <a:pt x="272788" y="186515"/>
                    <a:pt x="272324" y="178912"/>
                    <a:pt x="276126" y="173534"/>
                  </a:cubicBezTo>
                  <a:cubicBezTo>
                    <a:pt x="282988" y="164911"/>
                    <a:pt x="289665" y="155917"/>
                    <a:pt x="293467" y="145717"/>
                  </a:cubicBezTo>
                  <a:cubicBezTo>
                    <a:pt x="295971" y="140061"/>
                    <a:pt x="301627" y="137094"/>
                    <a:pt x="307469" y="138578"/>
                  </a:cubicBezTo>
                  <a:close/>
                  <a:moveTo>
                    <a:pt x="355370" y="117340"/>
                  </a:moveTo>
                  <a:cubicBezTo>
                    <a:pt x="362158" y="114372"/>
                    <a:pt x="370062" y="118267"/>
                    <a:pt x="371456" y="125500"/>
                  </a:cubicBezTo>
                  <a:cubicBezTo>
                    <a:pt x="374432" y="139225"/>
                    <a:pt x="374432" y="152671"/>
                    <a:pt x="373781" y="165283"/>
                  </a:cubicBezTo>
                  <a:cubicBezTo>
                    <a:pt x="373316" y="172053"/>
                    <a:pt x="367458" y="177246"/>
                    <a:pt x="360670" y="176690"/>
                  </a:cubicBezTo>
                  <a:cubicBezTo>
                    <a:pt x="354068" y="176504"/>
                    <a:pt x="349419" y="170476"/>
                    <a:pt x="349512" y="163892"/>
                  </a:cubicBezTo>
                  <a:cubicBezTo>
                    <a:pt x="350162" y="152950"/>
                    <a:pt x="350534" y="141636"/>
                    <a:pt x="347931" y="131157"/>
                  </a:cubicBezTo>
                  <a:cubicBezTo>
                    <a:pt x="346629" y="124944"/>
                    <a:pt x="349791" y="119380"/>
                    <a:pt x="355370" y="117340"/>
                  </a:cubicBezTo>
                  <a:close/>
                  <a:moveTo>
                    <a:pt x="220184" y="98275"/>
                  </a:moveTo>
                  <a:cubicBezTo>
                    <a:pt x="226590" y="98553"/>
                    <a:pt x="231325" y="104579"/>
                    <a:pt x="231046" y="111160"/>
                  </a:cubicBezTo>
                  <a:cubicBezTo>
                    <a:pt x="226962" y="122563"/>
                    <a:pt x="222134" y="139805"/>
                    <a:pt x="224641" y="150372"/>
                  </a:cubicBezTo>
                  <a:cubicBezTo>
                    <a:pt x="225848" y="156491"/>
                    <a:pt x="222598" y="162053"/>
                    <a:pt x="217028" y="164092"/>
                  </a:cubicBezTo>
                  <a:cubicBezTo>
                    <a:pt x="210344" y="166873"/>
                    <a:pt x="202452" y="162794"/>
                    <a:pt x="200967" y="155749"/>
                  </a:cubicBezTo>
                  <a:cubicBezTo>
                    <a:pt x="198089" y="142029"/>
                    <a:pt x="203288" y="122006"/>
                    <a:pt x="206816" y="109585"/>
                  </a:cubicBezTo>
                  <a:cubicBezTo>
                    <a:pt x="207558" y="102725"/>
                    <a:pt x="213314" y="97719"/>
                    <a:pt x="220184" y="98275"/>
                  </a:cubicBezTo>
                  <a:close/>
                  <a:moveTo>
                    <a:pt x="275161" y="75104"/>
                  </a:moveTo>
                  <a:cubicBezTo>
                    <a:pt x="282042" y="72880"/>
                    <a:pt x="289667" y="77328"/>
                    <a:pt x="290504" y="84463"/>
                  </a:cubicBezTo>
                  <a:cubicBezTo>
                    <a:pt x="292364" y="98270"/>
                    <a:pt x="291248" y="111613"/>
                    <a:pt x="289481" y="124215"/>
                  </a:cubicBezTo>
                  <a:cubicBezTo>
                    <a:pt x="288366" y="131073"/>
                    <a:pt x="282042" y="135613"/>
                    <a:pt x="275347" y="134501"/>
                  </a:cubicBezTo>
                  <a:cubicBezTo>
                    <a:pt x="268838" y="133852"/>
                    <a:pt x="264561" y="127366"/>
                    <a:pt x="265305" y="120880"/>
                  </a:cubicBezTo>
                  <a:cubicBezTo>
                    <a:pt x="266979" y="110038"/>
                    <a:pt x="268187" y="98826"/>
                    <a:pt x="266607" y="88169"/>
                  </a:cubicBezTo>
                  <a:cubicBezTo>
                    <a:pt x="265863" y="81961"/>
                    <a:pt x="269396" y="76679"/>
                    <a:pt x="275161" y="75104"/>
                  </a:cubicBezTo>
                  <a:close/>
                  <a:moveTo>
                    <a:pt x="300821" y="1"/>
                  </a:moveTo>
                  <a:cubicBezTo>
                    <a:pt x="324066" y="-80"/>
                    <a:pt x="347137" y="2539"/>
                    <a:pt x="369512" y="9538"/>
                  </a:cubicBezTo>
                  <a:cubicBezTo>
                    <a:pt x="438772" y="31137"/>
                    <a:pt x="490670" y="96398"/>
                    <a:pt x="502647" y="168333"/>
                  </a:cubicBezTo>
                  <a:cubicBezTo>
                    <a:pt x="514716" y="239805"/>
                    <a:pt x="489649" y="315170"/>
                    <a:pt x="442021" y="370419"/>
                  </a:cubicBezTo>
                  <a:cubicBezTo>
                    <a:pt x="430509" y="383954"/>
                    <a:pt x="399036" y="411022"/>
                    <a:pt x="397365" y="470350"/>
                  </a:cubicBezTo>
                  <a:cubicBezTo>
                    <a:pt x="393001" y="514939"/>
                    <a:pt x="389195" y="560547"/>
                    <a:pt x="397829" y="604209"/>
                  </a:cubicBezTo>
                  <a:lnTo>
                    <a:pt x="337761" y="604209"/>
                  </a:lnTo>
                  <a:lnTo>
                    <a:pt x="337761" y="381080"/>
                  </a:lnTo>
                  <a:cubicBezTo>
                    <a:pt x="337761" y="372459"/>
                    <a:pt x="342588" y="364301"/>
                    <a:pt x="350294" y="359944"/>
                  </a:cubicBezTo>
                  <a:cubicBezTo>
                    <a:pt x="375825" y="345576"/>
                    <a:pt x="401264" y="329817"/>
                    <a:pt x="420482" y="307661"/>
                  </a:cubicBezTo>
                  <a:cubicBezTo>
                    <a:pt x="458454" y="262146"/>
                    <a:pt x="457711" y="195772"/>
                    <a:pt x="433944" y="141635"/>
                  </a:cubicBezTo>
                  <a:cubicBezTo>
                    <a:pt x="400893" y="66178"/>
                    <a:pt x="278528" y="5830"/>
                    <a:pt x="180673" y="86386"/>
                  </a:cubicBezTo>
                  <a:cubicBezTo>
                    <a:pt x="150871" y="110859"/>
                    <a:pt x="131189" y="148681"/>
                    <a:pt x="134067" y="187151"/>
                  </a:cubicBezTo>
                  <a:cubicBezTo>
                    <a:pt x="134531" y="192806"/>
                    <a:pt x="133510" y="207174"/>
                    <a:pt x="153749" y="213942"/>
                  </a:cubicBezTo>
                  <a:cubicBezTo>
                    <a:pt x="317150" y="198924"/>
                    <a:pt x="302759" y="277719"/>
                    <a:pt x="306102" y="310350"/>
                  </a:cubicBezTo>
                  <a:cubicBezTo>
                    <a:pt x="314272" y="388125"/>
                    <a:pt x="316221" y="527824"/>
                    <a:pt x="314736" y="605507"/>
                  </a:cubicBezTo>
                  <a:lnTo>
                    <a:pt x="182066" y="605507"/>
                  </a:lnTo>
                  <a:cubicBezTo>
                    <a:pt x="184944" y="578717"/>
                    <a:pt x="183180" y="506781"/>
                    <a:pt x="157091" y="490837"/>
                  </a:cubicBezTo>
                  <a:cubicBezTo>
                    <a:pt x="139730" y="478322"/>
                    <a:pt x="116706" y="485646"/>
                    <a:pt x="95538" y="488519"/>
                  </a:cubicBezTo>
                  <a:cubicBezTo>
                    <a:pt x="74370" y="491300"/>
                    <a:pt x="46982" y="483143"/>
                    <a:pt x="46053" y="462007"/>
                  </a:cubicBezTo>
                  <a:cubicBezTo>
                    <a:pt x="45125" y="445228"/>
                    <a:pt x="62858" y="427059"/>
                    <a:pt x="51809" y="414545"/>
                  </a:cubicBezTo>
                  <a:cubicBezTo>
                    <a:pt x="48003" y="410280"/>
                    <a:pt x="41690" y="408426"/>
                    <a:pt x="38812" y="403050"/>
                  </a:cubicBezTo>
                  <a:cubicBezTo>
                    <a:pt x="33056" y="391926"/>
                    <a:pt x="49024" y="381451"/>
                    <a:pt x="51345" y="368936"/>
                  </a:cubicBezTo>
                  <a:cubicBezTo>
                    <a:pt x="56637" y="341126"/>
                    <a:pt x="-553" y="337325"/>
                    <a:pt x="4" y="309515"/>
                  </a:cubicBezTo>
                  <a:cubicBezTo>
                    <a:pt x="468" y="295147"/>
                    <a:pt x="64343" y="265390"/>
                    <a:pt x="64343" y="191508"/>
                  </a:cubicBezTo>
                  <a:cubicBezTo>
                    <a:pt x="64343" y="159248"/>
                    <a:pt x="65736" y="125691"/>
                    <a:pt x="78733" y="95934"/>
                  </a:cubicBezTo>
                  <a:cubicBezTo>
                    <a:pt x="103244" y="39851"/>
                    <a:pt x="170553" y="16861"/>
                    <a:pt x="231086" y="6664"/>
                  </a:cubicBezTo>
                  <a:cubicBezTo>
                    <a:pt x="254157" y="2864"/>
                    <a:pt x="277576" y="83"/>
                    <a:pt x="300821" y="1"/>
                  </a:cubicBezTo>
                  <a:close/>
                </a:path>
              </a:pathLst>
            </a:custGeom>
            <a:solidFill>
              <a:schemeClr val="bg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 name="PPT世界-2"/>
          <p:cNvGrpSpPr/>
          <p:nvPr/>
        </p:nvGrpSpPr>
        <p:grpSpPr>
          <a:xfrm>
            <a:off x="5745339" y="1296229"/>
            <a:ext cx="2671434" cy="1842578"/>
            <a:chOff x="5745339" y="1296229"/>
            <a:chExt cx="2671434" cy="1842578"/>
          </a:xfrm>
        </p:grpSpPr>
        <p:sp>
          <p:nvSpPr>
            <p:cNvPr id="9" name="PPT世界-2-1"/>
            <p:cNvSpPr/>
            <p:nvPr/>
          </p:nvSpPr>
          <p:spPr>
            <a:xfrm>
              <a:off x="5745339" y="1296229"/>
              <a:ext cx="2671434" cy="1842578"/>
            </a:xfrm>
            <a:prstGeom prst="roundRect">
              <a:avLst>
                <a:gd name="adj" fmla="val 6435"/>
              </a:avLst>
            </a:prstGeom>
            <a:noFill/>
            <a:ln w="12700" cap="flat" cmpd="sng" algn="ctr">
              <a:solidFill>
                <a:schemeClr val="accent3"/>
              </a:solidFill>
              <a:prstDash val="solid"/>
              <a:miter lim="800000"/>
            </a:ln>
            <a:effectLst/>
          </p:spPr>
          <p:txBody>
            <a:bodyPr vertOverflow="overflow" horzOverflow="overflow" vert="horz" wrap="square"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ea"/>
              </a:endParaRPr>
            </a:p>
          </p:txBody>
        </p:sp>
        <p:sp>
          <p:nvSpPr>
            <p:cNvPr id="10" name="PPT世界-2-2"/>
            <p:cNvSpPr txBox="1"/>
            <p:nvPr/>
          </p:nvSpPr>
          <p:spPr>
            <a:xfrm>
              <a:off x="6016271" y="1530679"/>
              <a:ext cx="1566854" cy="338554"/>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 name="PPT世界-2-3"/>
            <p:cNvSpPr txBox="1"/>
            <p:nvPr/>
          </p:nvSpPr>
          <p:spPr>
            <a:xfrm>
              <a:off x="6022772" y="1855601"/>
              <a:ext cx="2141202" cy="1171603"/>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rPr>
                <a:t>单击此处键入文本单击此处键入文本单击此处键入文本单击此处键入文本单击此处键入文本处键入单击键入</a:t>
              </a:r>
            </a:p>
          </p:txBody>
        </p:sp>
      </p:grpSp>
      <p:grpSp>
        <p:nvGrpSpPr>
          <p:cNvPr id="33" name="PPT世界-3"/>
          <p:cNvGrpSpPr/>
          <p:nvPr/>
        </p:nvGrpSpPr>
        <p:grpSpPr>
          <a:xfrm>
            <a:off x="5745339" y="3589370"/>
            <a:ext cx="2671434" cy="1842578"/>
            <a:chOff x="5745339" y="3589370"/>
            <a:chExt cx="2671434" cy="1842578"/>
          </a:xfrm>
        </p:grpSpPr>
        <p:sp>
          <p:nvSpPr>
            <p:cNvPr id="13" name="PPT世界-3-1"/>
            <p:cNvSpPr/>
            <p:nvPr/>
          </p:nvSpPr>
          <p:spPr>
            <a:xfrm>
              <a:off x="5745339" y="3589370"/>
              <a:ext cx="2671434" cy="1842578"/>
            </a:xfrm>
            <a:prstGeom prst="roundRect">
              <a:avLst>
                <a:gd name="adj" fmla="val 6435"/>
              </a:avLst>
            </a:prstGeom>
            <a:gradFill flip="none" rotWithShape="0">
              <a:gsLst>
                <a:gs pos="100000">
                  <a:schemeClr val="accent2"/>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14" name="PPT世界-3-2"/>
            <p:cNvSpPr txBox="1"/>
            <p:nvPr/>
          </p:nvSpPr>
          <p:spPr>
            <a:xfrm>
              <a:off x="6016271" y="3787515"/>
              <a:ext cx="1566854" cy="338554"/>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3-3"/>
            <p:cNvSpPr txBox="1"/>
            <p:nvPr/>
          </p:nvSpPr>
          <p:spPr>
            <a:xfrm>
              <a:off x="6022772" y="4103753"/>
              <a:ext cx="2141202" cy="1171603"/>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rPr>
                <a:t>单击此处键入文本单击此处键入文本单击此处键入文本单击此处键入文本单击此处键入文本处键入单击键入</a:t>
              </a:r>
            </a:p>
          </p:txBody>
        </p:sp>
      </p:grpSp>
      <p:grpSp>
        <p:nvGrpSpPr>
          <p:cNvPr id="6" name="PPT世界-4"/>
          <p:cNvGrpSpPr/>
          <p:nvPr/>
        </p:nvGrpSpPr>
        <p:grpSpPr>
          <a:xfrm>
            <a:off x="8846845" y="2216593"/>
            <a:ext cx="2671434" cy="1842578"/>
            <a:chOff x="8846845" y="2216593"/>
            <a:chExt cx="2671434" cy="1842578"/>
          </a:xfrm>
        </p:grpSpPr>
        <p:sp>
          <p:nvSpPr>
            <p:cNvPr id="16" name="PPT世界-4-1"/>
            <p:cNvSpPr/>
            <p:nvPr/>
          </p:nvSpPr>
          <p:spPr>
            <a:xfrm>
              <a:off x="8846845" y="2216593"/>
              <a:ext cx="2671434" cy="1842578"/>
            </a:xfrm>
            <a:prstGeom prst="roundRect">
              <a:avLst>
                <a:gd name="adj" fmla="val 6435"/>
              </a:avLst>
            </a:prstGeom>
            <a:gradFill flip="none" rotWithShape="0">
              <a:gsLst>
                <a:gs pos="100000">
                  <a:schemeClr val="accent2"/>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prstClr val="white"/>
                </a:solidFill>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22" name="PPT世界-4-2"/>
            <p:cNvSpPr txBox="1"/>
            <p:nvPr/>
          </p:nvSpPr>
          <p:spPr>
            <a:xfrm>
              <a:off x="9117778" y="2414738"/>
              <a:ext cx="1566854" cy="338554"/>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1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4-3"/>
            <p:cNvSpPr txBox="1"/>
            <p:nvPr/>
          </p:nvSpPr>
          <p:spPr>
            <a:xfrm>
              <a:off x="9124278" y="2730976"/>
              <a:ext cx="2141202" cy="1171603"/>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rPr>
                <a:t>单击此处键入文本单击此处键入文本单击此处键入文本单击此处键入文本单击此处键入文本处键入单击键入</a:t>
              </a:r>
            </a:p>
          </p:txBody>
        </p:sp>
      </p:grpSp>
      <p:grpSp>
        <p:nvGrpSpPr>
          <p:cNvPr id="8" name="PPT世界-5"/>
          <p:cNvGrpSpPr/>
          <p:nvPr/>
        </p:nvGrpSpPr>
        <p:grpSpPr>
          <a:xfrm>
            <a:off x="8846845" y="4509734"/>
            <a:ext cx="2671434" cy="1842578"/>
            <a:chOff x="8846845" y="4509734"/>
            <a:chExt cx="2671434" cy="1842578"/>
          </a:xfrm>
        </p:grpSpPr>
        <p:sp>
          <p:nvSpPr>
            <p:cNvPr id="24" name="PPT世界-5-1"/>
            <p:cNvSpPr/>
            <p:nvPr/>
          </p:nvSpPr>
          <p:spPr>
            <a:xfrm>
              <a:off x="8846845" y="4509734"/>
              <a:ext cx="2671434" cy="1842578"/>
            </a:xfrm>
            <a:prstGeom prst="roundRect">
              <a:avLst>
                <a:gd name="adj" fmla="val 6435"/>
              </a:avLst>
            </a:prstGeom>
            <a:noFill/>
            <a:ln w="12700" cap="flat" cmpd="sng" algn="ctr">
              <a:solidFill>
                <a:schemeClr val="accent3"/>
              </a:solidFill>
              <a:prstDash val="solid"/>
              <a:miter lim="800000"/>
            </a:ln>
            <a:effectLst/>
          </p:spPr>
          <p:txBody>
            <a:bodyPr vertOverflow="overflow" horzOverflow="overflow" vert="horz" wrap="square" numCol="1" spcCol="0" rtlCol="0" fromWordArt="0" anchor="ctr" anchorCtr="0" forceAA="0" compatLnSpc="1">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9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ea"/>
              </a:endParaRPr>
            </a:p>
          </p:txBody>
        </p:sp>
        <p:sp>
          <p:nvSpPr>
            <p:cNvPr id="25" name="PPT世界-5-2"/>
            <p:cNvSpPr txBox="1"/>
            <p:nvPr/>
          </p:nvSpPr>
          <p:spPr>
            <a:xfrm>
              <a:off x="9117778" y="4744184"/>
              <a:ext cx="1566854" cy="338554"/>
            </a:xfrm>
            <a:prstGeom prst="rect">
              <a:avLst/>
            </a:prstGeom>
            <a:noFill/>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5-3"/>
            <p:cNvSpPr txBox="1"/>
            <p:nvPr/>
          </p:nvSpPr>
          <p:spPr>
            <a:xfrm>
              <a:off x="9124278" y="5069106"/>
              <a:ext cx="2141202" cy="1171603"/>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rPr>
                <a:t>单击此处键入文本单击此处键入文本单击此处键入文本单击此处键入文本单击此处键入文本处键入单击键入</a:t>
              </a:r>
            </a:p>
          </p:txBody>
        </p:sp>
      </p:grpSp>
      <p:grpSp>
        <p:nvGrpSpPr>
          <p:cNvPr id="2" name="PPT世界-6"/>
          <p:cNvGrpSpPr/>
          <p:nvPr/>
        </p:nvGrpSpPr>
        <p:grpSpPr>
          <a:xfrm>
            <a:off x="866067" y="1580348"/>
            <a:ext cx="4116638" cy="4617313"/>
            <a:chOff x="866067" y="1580348"/>
            <a:chExt cx="4116638" cy="4617313"/>
          </a:xfrm>
        </p:grpSpPr>
        <p:sp>
          <p:nvSpPr>
            <p:cNvPr id="27" name="PPT世界-6-1"/>
            <p:cNvSpPr txBox="1"/>
            <p:nvPr/>
          </p:nvSpPr>
          <p:spPr>
            <a:xfrm>
              <a:off x="926520" y="2464656"/>
              <a:ext cx="4056185" cy="2556597"/>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单击此处键入文本单击此处键入文本单击此处键入文本单击此处键入文本单击此处键入文本处键入单击此处键入文本单击此处键入文本单击此处键入文本单击此处键入文本单击此处键入文本处键入</a:t>
              </a:r>
            </a:p>
            <a:p>
              <a:pPr marL="0" marR="0" lvl="0" indent="0" algn="l" defTabSz="457200" rtl="0" eaLnBrk="1" fontAlgn="auto" latinLnBrk="0" hangingPunct="1">
                <a:lnSpc>
                  <a:spcPct val="15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单击此处键入文本单击此处键入文本单击此处键入文本单击此处键入文本单击此处键入文本处键入单击此处键入文本单击此处</a:t>
              </a:r>
            </a:p>
          </p:txBody>
        </p:sp>
        <p:sp>
          <p:nvSpPr>
            <p:cNvPr id="28" name="PPT世界-6-2"/>
            <p:cNvSpPr txBox="1"/>
            <p:nvPr/>
          </p:nvSpPr>
          <p:spPr>
            <a:xfrm>
              <a:off x="904566" y="1580348"/>
              <a:ext cx="2370479" cy="461665"/>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gradFill>
                    <a:gsLst>
                      <a:gs pos="100000">
                        <a:schemeClr val="accent2"/>
                      </a:gs>
                      <a:gs pos="0">
                        <a:schemeClr val="accent1"/>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cxnSp>
          <p:nvCxnSpPr>
            <p:cNvPr id="29" name="PPT世界-6-3"/>
            <p:cNvCxnSpPr/>
            <p:nvPr/>
          </p:nvCxnSpPr>
          <p:spPr>
            <a:xfrm>
              <a:off x="1024456" y="2266008"/>
              <a:ext cx="665798" cy="0"/>
            </a:xfrm>
            <a:prstGeom prst="line">
              <a:avLst/>
            </a:prstGeom>
            <a:noFill/>
            <a:ln w="76200" cap="flat" cmpd="sng" algn="ctr">
              <a:gradFill>
                <a:gsLst>
                  <a:gs pos="0">
                    <a:schemeClr val="accent1"/>
                  </a:gs>
                  <a:gs pos="100000">
                    <a:schemeClr val="accent2"/>
                  </a:gs>
                </a:gsLst>
                <a:lin ang="2700000" scaled="0"/>
              </a:gradFill>
              <a:prstDash val="solid"/>
              <a:miter lim="800000"/>
            </a:ln>
            <a:effectLst/>
          </p:spPr>
        </p:cxnSp>
        <p:sp>
          <p:nvSpPr>
            <p:cNvPr id="30" name="PPT世界-6-4"/>
            <p:cNvSpPr txBox="1"/>
            <p:nvPr/>
          </p:nvSpPr>
          <p:spPr>
            <a:xfrm>
              <a:off x="866067" y="5428220"/>
              <a:ext cx="1525617" cy="769441"/>
            </a:xfrm>
            <a:prstGeom prst="rect">
              <a:avLst/>
            </a:prstGeom>
            <a:noFill/>
            <a:effectLst/>
          </p:spPr>
          <p:txBody>
            <a:bodyPr wrap="square"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gradFill>
                    <a:gsLst>
                      <a:gs pos="100000">
                        <a:schemeClr val="accent2"/>
                      </a:gs>
                      <a:gs pos="0">
                        <a:schemeClr val="accent1"/>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a:t>
              </a:r>
            </a:p>
          </p:txBody>
        </p:sp>
        <p:sp>
          <p:nvSpPr>
            <p:cNvPr id="31" name="PPT世界-6-5"/>
            <p:cNvSpPr/>
            <p:nvPr/>
          </p:nvSpPr>
          <p:spPr>
            <a:xfrm>
              <a:off x="2343318" y="5519959"/>
              <a:ext cx="1657985" cy="307777"/>
            </a:xfrm>
            <a:prstGeom prst="rect">
              <a:avLst/>
            </a:prstGeom>
          </p:spPr>
          <p:txBody>
            <a:bodyPr wrap="square">
              <a:noAutofit/>
            </a:bodyPr>
            <a:lstStyle/>
            <a:p>
              <a:pPr marL="0" marR="0" lvl="0" indent="0" algn="l" defTabSz="206375" rtl="0" eaLnBrk="1" fontAlgn="auto" latinLnBrk="0" hangingPunct="0">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Light" panose="020B0300000000000000" pitchFamily="34" charset="-122"/>
                </a:rPr>
                <a:t>添加标题文字</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Light" panose="020B0300000000000000" pitchFamily="34" charset="-122"/>
              </a:endParaRPr>
            </a:p>
          </p:txBody>
        </p:sp>
        <p:sp>
          <p:nvSpPr>
            <p:cNvPr id="32" name="PPT世界-6-6"/>
            <p:cNvSpPr/>
            <p:nvPr/>
          </p:nvSpPr>
          <p:spPr>
            <a:xfrm>
              <a:off x="2343319" y="5794279"/>
              <a:ext cx="2452618" cy="276999"/>
            </a:xfrm>
            <a:prstGeom prst="rect">
              <a:avLst/>
            </a:prstGeom>
          </p:spPr>
          <p:txBody>
            <a:bodyPr wrap="square">
              <a:noAutofit/>
            </a:bodyPr>
            <a:lstStyle/>
            <a:p>
              <a:pPr marL="0" marR="0" lvl="0" indent="0" algn="dist"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E7E6E6">
                      <a:lumMod val="50000"/>
                    </a:srgb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mn-ea"/>
                </a:rPr>
                <a:t>ADD YOUR TITLE HERE</a:t>
              </a:r>
            </a:p>
          </p:txBody>
        </p:sp>
      </p:grpSp>
      <p:sp>
        <p:nvSpPr>
          <p:cNvPr id="34" name="PPT世界-7"/>
          <p:cNvSpPr/>
          <p:nvPr/>
        </p:nvSpPr>
        <p:spPr>
          <a:xfrm flipH="1">
            <a:off x="1" y="1"/>
            <a:ext cx="3960508" cy="976899"/>
          </a:xfrm>
          <a:custGeom>
            <a:avLst/>
            <a:gdLst>
              <a:gd name="connsiteX0" fmla="*/ 3960508 w 3960508"/>
              <a:gd name="connsiteY0" fmla="*/ 0 h 976899"/>
              <a:gd name="connsiteX1" fmla="*/ 158652 w 3960508"/>
              <a:gd name="connsiteY1" fmla="*/ 0 h 976899"/>
              <a:gd name="connsiteX2" fmla="*/ 0 w 3960508"/>
              <a:gd name="connsiteY2" fmla="*/ 976401 h 976899"/>
              <a:gd name="connsiteX3" fmla="*/ 3321723 w 3960508"/>
              <a:gd name="connsiteY3" fmla="*/ 976401 h 976899"/>
              <a:gd name="connsiteX4" fmla="*/ 3321723 w 3960508"/>
              <a:gd name="connsiteY4" fmla="*/ 976899 h 976899"/>
              <a:gd name="connsiteX5" fmla="*/ 3960508 w 3960508"/>
              <a:gd name="connsiteY5" fmla="*/ 976899 h 97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508" h="976899">
                <a:moveTo>
                  <a:pt x="3960508" y="0"/>
                </a:moveTo>
                <a:lnTo>
                  <a:pt x="158652" y="0"/>
                </a:lnTo>
                <a:lnTo>
                  <a:pt x="0" y="976401"/>
                </a:lnTo>
                <a:lnTo>
                  <a:pt x="3321723" y="976401"/>
                </a:lnTo>
                <a:lnTo>
                  <a:pt x="3321723" y="976899"/>
                </a:lnTo>
                <a:lnTo>
                  <a:pt x="3960508" y="976899"/>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5" name="PPT世界-8"/>
          <p:cNvSpPr/>
          <p:nvPr/>
        </p:nvSpPr>
        <p:spPr>
          <a:xfrm>
            <a:off x="298348" y="210769"/>
            <a:ext cx="498273" cy="498272"/>
          </a:xfrm>
          <a:prstGeom prst="ellipse">
            <a:avLst/>
          </a:prstGeom>
          <a:noFill/>
          <a:ln w="12700" cap="flat" cmpd="sng" algn="ctr">
            <a:solidFill>
              <a:schemeClr val="bg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9"/>
          <p:cNvSpPr txBox="1"/>
          <p:nvPr/>
        </p:nvSpPr>
        <p:spPr>
          <a:xfrm>
            <a:off x="287665" y="280803"/>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10"/>
          <p:cNvSpPr txBox="1"/>
          <p:nvPr/>
        </p:nvSpPr>
        <p:spPr>
          <a:xfrm>
            <a:off x="1150859" y="210788"/>
            <a:ext cx="1451306"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身体康养</a:t>
            </a:r>
          </a:p>
        </p:txBody>
      </p:sp>
      <p:sp>
        <p:nvSpPr>
          <p:cNvPr id="38" name="PPT世界-11"/>
          <p:cNvSpPr txBox="1"/>
          <p:nvPr/>
        </p:nvSpPr>
        <p:spPr>
          <a:xfrm>
            <a:off x="1167552" y="505688"/>
            <a:ext cx="1673032"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PHYSICAL HEALTH</a:t>
            </a: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anim calcmode="lin" valueType="num">
                                      <p:cBhvr>
                                        <p:cTn id="26" dur="500" fill="hold"/>
                                        <p:tgtEl>
                                          <p:spTgt spid="33"/>
                                        </p:tgtEl>
                                        <p:attrNameLst>
                                          <p:attrName>ppt_x</p:attrName>
                                        </p:attrNameLst>
                                      </p:cBhvr>
                                      <p:tavLst>
                                        <p:tav tm="0">
                                          <p:val>
                                            <p:strVal val="#ppt_x"/>
                                          </p:val>
                                        </p:tav>
                                        <p:tav tm="100000">
                                          <p:val>
                                            <p:strVal val="#ppt_x"/>
                                          </p:val>
                                        </p:tav>
                                      </p:tavLst>
                                    </p:anim>
                                    <p:anim calcmode="lin" valueType="num">
                                      <p:cBhvr>
                                        <p:cTn id="27" dur="5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2"/>
          <p:cNvGrpSpPr/>
          <p:nvPr/>
        </p:nvGrpSpPr>
        <p:grpSpPr>
          <a:xfrm>
            <a:off x="1006656" y="2233893"/>
            <a:ext cx="2494655" cy="3151688"/>
            <a:chOff x="1006656" y="2233893"/>
            <a:chExt cx="2494655" cy="3151688"/>
          </a:xfrm>
        </p:grpSpPr>
        <p:sp>
          <p:nvSpPr>
            <p:cNvPr id="52" name="PPT世界-2-1"/>
            <p:cNvSpPr/>
            <p:nvPr/>
          </p:nvSpPr>
          <p:spPr>
            <a:xfrm rot="3208502">
              <a:off x="1466850" y="3286739"/>
              <a:ext cx="1708152" cy="2360771"/>
            </a:xfrm>
            <a:custGeom>
              <a:avLst/>
              <a:gdLst>
                <a:gd name="connsiteX0" fmla="*/ 854076 w 1708152"/>
                <a:gd name="connsiteY0" fmla="*/ 0 h 2360771"/>
                <a:gd name="connsiteX1" fmla="*/ 1238886 w 1708152"/>
                <a:gd name="connsiteY1" fmla="*/ 384810 h 2360771"/>
                <a:gd name="connsiteX2" fmla="*/ 1046481 w 1708152"/>
                <a:gd name="connsiteY2" fmla="*/ 384810 h 2360771"/>
                <a:gd name="connsiteX3" fmla="*/ 1046481 w 1708152"/>
                <a:gd name="connsiteY3" fmla="*/ 676266 h 2360771"/>
                <a:gd name="connsiteX4" fmla="*/ 1186521 w 1708152"/>
                <a:gd name="connsiteY4" fmla="*/ 719737 h 2360771"/>
                <a:gd name="connsiteX5" fmla="*/ 1708152 w 1708152"/>
                <a:gd name="connsiteY5" fmla="*/ 1506695 h 2360771"/>
                <a:gd name="connsiteX6" fmla="*/ 854076 w 1708152"/>
                <a:gd name="connsiteY6" fmla="*/ 2360771 h 2360771"/>
                <a:gd name="connsiteX7" fmla="*/ 0 w 1708152"/>
                <a:gd name="connsiteY7" fmla="*/ 1506695 h 2360771"/>
                <a:gd name="connsiteX8" fmla="*/ 521631 w 1708152"/>
                <a:gd name="connsiteY8" fmla="*/ 719737 h 2360771"/>
                <a:gd name="connsiteX9" fmla="*/ 661671 w 1708152"/>
                <a:gd name="connsiteY9" fmla="*/ 676266 h 2360771"/>
                <a:gd name="connsiteX10" fmla="*/ 661671 w 1708152"/>
                <a:gd name="connsiteY10" fmla="*/ 384810 h 2360771"/>
                <a:gd name="connsiteX11" fmla="*/ 469266 w 1708152"/>
                <a:gd name="connsiteY11" fmla="*/ 384810 h 236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152" h="2360771">
                  <a:moveTo>
                    <a:pt x="854076" y="0"/>
                  </a:moveTo>
                  <a:lnTo>
                    <a:pt x="1238886" y="384810"/>
                  </a:lnTo>
                  <a:lnTo>
                    <a:pt x="1046481" y="384810"/>
                  </a:lnTo>
                  <a:lnTo>
                    <a:pt x="1046481" y="676266"/>
                  </a:lnTo>
                  <a:lnTo>
                    <a:pt x="1186521" y="719737"/>
                  </a:lnTo>
                  <a:cubicBezTo>
                    <a:pt x="1493062" y="849393"/>
                    <a:pt x="1708152" y="1152925"/>
                    <a:pt x="1708152" y="1506695"/>
                  </a:cubicBezTo>
                  <a:cubicBezTo>
                    <a:pt x="1708152" y="1978388"/>
                    <a:pt x="1325769" y="2360771"/>
                    <a:pt x="854076" y="2360771"/>
                  </a:cubicBezTo>
                  <a:cubicBezTo>
                    <a:pt x="382383" y="2360771"/>
                    <a:pt x="0" y="1978388"/>
                    <a:pt x="0" y="1506695"/>
                  </a:cubicBezTo>
                  <a:cubicBezTo>
                    <a:pt x="0" y="1152925"/>
                    <a:pt x="215090" y="849393"/>
                    <a:pt x="521631" y="719737"/>
                  </a:cubicBezTo>
                  <a:lnTo>
                    <a:pt x="661671" y="676266"/>
                  </a:lnTo>
                  <a:lnTo>
                    <a:pt x="661671" y="384810"/>
                  </a:lnTo>
                  <a:lnTo>
                    <a:pt x="469266" y="384810"/>
                  </a:lnTo>
                  <a:close/>
                </a:path>
              </a:pathLst>
            </a:custGeom>
            <a:gradFill>
              <a:gsLst>
                <a:gs pos="0">
                  <a:schemeClr val="accent3">
                    <a:alpha val="20000"/>
                  </a:schemeClr>
                </a:gs>
                <a:gs pos="100000">
                  <a:schemeClr val="accent4">
                    <a:alpha val="0"/>
                  </a:schemeClr>
                </a:gs>
              </a:gsLst>
              <a:lin ang="5400000" scaled="1"/>
            </a:gradFill>
            <a:ln w="12700" cap="flat" cmpd="sng" algn="ctr">
              <a:gradFill>
                <a:gsLst>
                  <a:gs pos="0">
                    <a:schemeClr val="accent3"/>
                  </a:gs>
                  <a:gs pos="100000">
                    <a:schemeClr val="accent4">
                      <a:alpha val="0"/>
                    </a:scheme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6" name="PPT世界-2-2"/>
            <p:cNvSpPr/>
            <p:nvPr/>
          </p:nvSpPr>
          <p:spPr>
            <a:xfrm>
              <a:off x="1303171" y="3896174"/>
              <a:ext cx="1489407" cy="1489407"/>
            </a:xfrm>
            <a:prstGeom prst="ellipse">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7" name="PPT世界-2-3"/>
            <p:cNvSpPr/>
            <p:nvPr/>
          </p:nvSpPr>
          <p:spPr>
            <a:xfrm>
              <a:off x="1389257" y="3982260"/>
              <a:ext cx="1317235" cy="1317235"/>
            </a:xfrm>
            <a:prstGeom prst="ellipse">
              <a:avLst/>
            </a:prstGeom>
            <a:solidFill>
              <a:schemeClr val="accent3"/>
            </a:soli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8" name="PPT世界-2-4"/>
            <p:cNvSpPr/>
            <p:nvPr/>
          </p:nvSpPr>
          <p:spPr>
            <a:xfrm>
              <a:off x="1447769" y="4040772"/>
              <a:ext cx="1200211" cy="1200211"/>
            </a:xfrm>
            <a:prstGeom prst="ellipse">
              <a:avLst/>
            </a:prstGeom>
            <a:noFill/>
            <a:ln w="12700" cap="flat" cmpd="sng" algn="ctr">
              <a:solidFill>
                <a:schemeClr val="bg1">
                  <a:alpha val="5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1" name="PPT世界-2-5"/>
            <p:cNvSpPr txBox="1"/>
            <p:nvPr/>
          </p:nvSpPr>
          <p:spPr>
            <a:xfrm>
              <a:off x="1006656" y="2596616"/>
              <a:ext cx="2123212" cy="894604"/>
            </a:xfrm>
            <a:prstGeom prst="rect">
              <a:avLst/>
            </a:prstGeom>
            <a:noFill/>
          </p:spPr>
          <p:txBody>
            <a:bodyPr vert="horz"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键入文本单击单击此处键入键入此处键入文本</a:t>
              </a:r>
            </a:p>
          </p:txBody>
        </p:sp>
        <p:sp>
          <p:nvSpPr>
            <p:cNvPr id="72" name="PPT世界-2-6"/>
            <p:cNvSpPr txBox="1"/>
            <p:nvPr/>
          </p:nvSpPr>
          <p:spPr>
            <a:xfrm>
              <a:off x="1228695" y="2233893"/>
              <a:ext cx="1679134" cy="369332"/>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nvGrpSpPr>
            <p:cNvPr id="81" name="图形 6"/>
            <p:cNvGrpSpPr/>
            <p:nvPr/>
          </p:nvGrpSpPr>
          <p:grpSpPr>
            <a:xfrm>
              <a:off x="1771378" y="4364381"/>
              <a:ext cx="552992" cy="552992"/>
              <a:chOff x="7564664" y="2476500"/>
              <a:chExt cx="1905000" cy="1905000"/>
            </a:xfrm>
            <a:solidFill>
              <a:schemeClr val="bg1"/>
            </a:solidFill>
          </p:grpSpPr>
          <p:sp>
            <p:nvSpPr>
              <p:cNvPr id="82" name="PPT世界-2-7"/>
              <p:cNvSpPr/>
              <p:nvPr/>
            </p:nvSpPr>
            <p:spPr>
              <a:xfrm>
                <a:off x="7912284" y="3019450"/>
                <a:ext cx="1090166" cy="779487"/>
              </a:xfrm>
              <a:custGeom>
                <a:avLst/>
                <a:gdLst>
                  <a:gd name="connsiteX0" fmla="*/ 392949 w 1090166"/>
                  <a:gd name="connsiteY0" fmla="*/ 337517 h 779487"/>
                  <a:gd name="connsiteX1" fmla="*/ 56300 w 1090166"/>
                  <a:gd name="connsiteY1" fmla="*/ 337517 h 779487"/>
                  <a:gd name="connsiteX2" fmla="*/ 4210 w 1090166"/>
                  <a:gd name="connsiteY2" fmla="*/ 389607 h 779487"/>
                  <a:gd name="connsiteX3" fmla="*/ 56300 w 1090166"/>
                  <a:gd name="connsiteY3" fmla="*/ 441697 h 779487"/>
                  <a:gd name="connsiteX4" fmla="*/ 392949 w 1090166"/>
                  <a:gd name="connsiteY4" fmla="*/ 441697 h 779487"/>
                  <a:gd name="connsiteX5" fmla="*/ 445039 w 1090166"/>
                  <a:gd name="connsiteY5" fmla="*/ 389607 h 779487"/>
                  <a:gd name="connsiteX6" fmla="*/ 392949 w 1090166"/>
                  <a:gd name="connsiteY6" fmla="*/ 337517 h 779487"/>
                  <a:gd name="connsiteX7" fmla="*/ 239358 w 1090166"/>
                  <a:gd name="connsiteY7" fmla="*/ 779239 h 779487"/>
                  <a:gd name="connsiteX8" fmla="*/ 295234 w 1090166"/>
                  <a:gd name="connsiteY8" fmla="*/ 731233 h 779487"/>
                  <a:gd name="connsiteX9" fmla="*/ 247228 w 1090166"/>
                  <a:gd name="connsiteY9" fmla="*/ 675357 h 779487"/>
                  <a:gd name="connsiteX10" fmla="*/ 239358 w 1090166"/>
                  <a:gd name="connsiteY10" fmla="*/ 675357 h 779487"/>
                  <a:gd name="connsiteX11" fmla="*/ 56300 w 1090166"/>
                  <a:gd name="connsiteY11" fmla="*/ 675357 h 779487"/>
                  <a:gd name="connsiteX12" fmla="*/ 424 w 1090166"/>
                  <a:gd name="connsiteY12" fmla="*/ 723363 h 779487"/>
                  <a:gd name="connsiteX13" fmla="*/ 48430 w 1090166"/>
                  <a:gd name="connsiteY13" fmla="*/ 779239 h 779487"/>
                  <a:gd name="connsiteX14" fmla="*/ 56300 w 1090166"/>
                  <a:gd name="connsiteY14" fmla="*/ 779239 h 779487"/>
                  <a:gd name="connsiteX15" fmla="*/ 56300 w 1090166"/>
                  <a:gd name="connsiteY15" fmla="*/ 273 h 779487"/>
                  <a:gd name="connsiteX16" fmla="*/ 4210 w 1090166"/>
                  <a:gd name="connsiteY16" fmla="*/ 52362 h 779487"/>
                  <a:gd name="connsiteX17" fmla="*/ 56300 w 1090166"/>
                  <a:gd name="connsiteY17" fmla="*/ 104452 h 779487"/>
                  <a:gd name="connsiteX18" fmla="*/ 1038565 w 1090166"/>
                  <a:gd name="connsiteY18" fmla="*/ 104452 h 779487"/>
                  <a:gd name="connsiteX19" fmla="*/ 1090655 w 1090166"/>
                  <a:gd name="connsiteY19" fmla="*/ 52362 h 779487"/>
                  <a:gd name="connsiteX20" fmla="*/ 1038565 w 1090166"/>
                  <a:gd name="connsiteY20" fmla="*/ 273 h 77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0166" h="779487">
                    <a:moveTo>
                      <a:pt x="392949" y="337517"/>
                    </a:moveTo>
                    <a:lnTo>
                      <a:pt x="56300" y="337517"/>
                    </a:lnTo>
                    <a:cubicBezTo>
                      <a:pt x="27531" y="337517"/>
                      <a:pt x="4210" y="360839"/>
                      <a:pt x="4210" y="389607"/>
                    </a:cubicBezTo>
                    <a:cubicBezTo>
                      <a:pt x="4210" y="418375"/>
                      <a:pt x="27531" y="441697"/>
                      <a:pt x="56300" y="441697"/>
                    </a:cubicBezTo>
                    <a:lnTo>
                      <a:pt x="392949" y="441697"/>
                    </a:lnTo>
                    <a:cubicBezTo>
                      <a:pt x="421717" y="441697"/>
                      <a:pt x="445039" y="418375"/>
                      <a:pt x="445039" y="389607"/>
                    </a:cubicBezTo>
                    <a:cubicBezTo>
                      <a:pt x="445039" y="360839"/>
                      <a:pt x="421717" y="337517"/>
                      <a:pt x="392949" y="337517"/>
                    </a:cubicBezTo>
                    <a:close/>
                    <a:moveTo>
                      <a:pt x="239358" y="779239"/>
                    </a:moveTo>
                    <a:cubicBezTo>
                      <a:pt x="268044" y="781412"/>
                      <a:pt x="293061" y="759919"/>
                      <a:pt x="295234" y="731233"/>
                    </a:cubicBezTo>
                    <a:cubicBezTo>
                      <a:pt x="297407" y="702546"/>
                      <a:pt x="275914" y="677530"/>
                      <a:pt x="247228" y="675357"/>
                    </a:cubicBezTo>
                    <a:cubicBezTo>
                      <a:pt x="244608" y="675158"/>
                      <a:pt x="241978" y="675158"/>
                      <a:pt x="239358" y="675357"/>
                    </a:cubicBezTo>
                    <a:lnTo>
                      <a:pt x="56300" y="675357"/>
                    </a:lnTo>
                    <a:cubicBezTo>
                      <a:pt x="27613" y="673184"/>
                      <a:pt x="2597" y="694677"/>
                      <a:pt x="424" y="723363"/>
                    </a:cubicBezTo>
                    <a:cubicBezTo>
                      <a:pt x="-1749" y="752049"/>
                      <a:pt x="19744" y="777066"/>
                      <a:pt x="48430" y="779239"/>
                    </a:cubicBezTo>
                    <a:cubicBezTo>
                      <a:pt x="51049" y="779437"/>
                      <a:pt x="53680" y="779437"/>
                      <a:pt x="56300" y="779239"/>
                    </a:cubicBezTo>
                    <a:close/>
                    <a:moveTo>
                      <a:pt x="56300" y="273"/>
                    </a:moveTo>
                    <a:cubicBezTo>
                      <a:pt x="27531" y="273"/>
                      <a:pt x="4210" y="23594"/>
                      <a:pt x="4210" y="52362"/>
                    </a:cubicBezTo>
                    <a:cubicBezTo>
                      <a:pt x="4210" y="81131"/>
                      <a:pt x="27531" y="104452"/>
                      <a:pt x="56300" y="104452"/>
                    </a:cubicBezTo>
                    <a:lnTo>
                      <a:pt x="1038565" y="104452"/>
                    </a:lnTo>
                    <a:cubicBezTo>
                      <a:pt x="1067334" y="104452"/>
                      <a:pt x="1090655" y="81131"/>
                      <a:pt x="1090655" y="52362"/>
                    </a:cubicBezTo>
                    <a:cubicBezTo>
                      <a:pt x="1090655" y="23594"/>
                      <a:pt x="1067334" y="273"/>
                      <a:pt x="1038565" y="273"/>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3" name="PPT世界-2-8"/>
              <p:cNvSpPr/>
              <p:nvPr/>
            </p:nvSpPr>
            <p:spPr>
              <a:xfrm>
                <a:off x="8504683" y="3306932"/>
                <a:ext cx="922734" cy="1023193"/>
              </a:xfrm>
              <a:custGeom>
                <a:avLst/>
                <a:gdLst>
                  <a:gd name="connsiteX0" fmla="*/ 885209 w 922734"/>
                  <a:gd name="connsiteY0" fmla="*/ 797152 h 1023193"/>
                  <a:gd name="connsiteX1" fmla="*/ 885209 w 922734"/>
                  <a:gd name="connsiteY1" fmla="*/ 795366 h 1023193"/>
                  <a:gd name="connsiteX2" fmla="*/ 883125 w 922734"/>
                  <a:gd name="connsiteY2" fmla="*/ 790604 h 1023193"/>
                  <a:gd name="connsiteX3" fmla="*/ 880744 w 922734"/>
                  <a:gd name="connsiteY3" fmla="*/ 785246 h 1023193"/>
                  <a:gd name="connsiteX4" fmla="*/ 645596 w 922734"/>
                  <a:gd name="connsiteY4" fmla="*/ 553372 h 1023193"/>
                  <a:gd name="connsiteX5" fmla="*/ 706205 w 922734"/>
                  <a:gd name="connsiteY5" fmla="*/ 122776 h 1023193"/>
                  <a:gd name="connsiteX6" fmla="*/ 275609 w 922734"/>
                  <a:gd name="connsiteY6" fmla="*/ 62166 h 1023193"/>
                  <a:gd name="connsiteX7" fmla="*/ 215000 w 922734"/>
                  <a:gd name="connsiteY7" fmla="*/ 492762 h 1023193"/>
                  <a:gd name="connsiteX8" fmla="*/ 275609 w 922734"/>
                  <a:gd name="connsiteY8" fmla="*/ 553372 h 1023193"/>
                  <a:gd name="connsiteX9" fmla="*/ 40461 w 922734"/>
                  <a:gd name="connsiteY9" fmla="*/ 785246 h 1023193"/>
                  <a:gd name="connsiteX10" fmla="*/ 38079 w 922734"/>
                  <a:gd name="connsiteY10" fmla="*/ 790604 h 1023193"/>
                  <a:gd name="connsiteX11" fmla="*/ 35996 w 922734"/>
                  <a:gd name="connsiteY11" fmla="*/ 795366 h 1023193"/>
                  <a:gd name="connsiteX12" fmla="*/ 35996 w 922734"/>
                  <a:gd name="connsiteY12" fmla="*/ 797152 h 1023193"/>
                  <a:gd name="connsiteX13" fmla="*/ 277 w 922734"/>
                  <a:gd name="connsiteY13" fmla="*/ 975746 h 1023193"/>
                  <a:gd name="connsiteX14" fmla="*/ 101778 w 922734"/>
                  <a:gd name="connsiteY14" fmla="*/ 975746 h 1023193"/>
                  <a:gd name="connsiteX15" fmla="*/ 451440 w 922734"/>
                  <a:gd name="connsiteY15" fmla="*/ 605378 h 1023193"/>
                  <a:gd name="connsiteX16" fmla="*/ 821808 w 922734"/>
                  <a:gd name="connsiteY16" fmla="*/ 955040 h 1023193"/>
                  <a:gd name="connsiteX17" fmla="*/ 821808 w 922734"/>
                  <a:gd name="connsiteY17" fmla="*/ 975746 h 1023193"/>
                  <a:gd name="connsiteX18" fmla="*/ 923011 w 922734"/>
                  <a:gd name="connsiteY18" fmla="*/ 975746 h 1023193"/>
                  <a:gd name="connsiteX19" fmla="*/ 885209 w 922734"/>
                  <a:gd name="connsiteY19" fmla="*/ 797152 h 1023193"/>
                  <a:gd name="connsiteX20" fmla="*/ 458965 w 922734"/>
                  <a:gd name="connsiteY20" fmla="*/ 512891 h 1023193"/>
                  <a:gd name="connsiteX21" fmla="*/ 252094 w 922734"/>
                  <a:gd name="connsiteY21" fmla="*/ 306615 h 1023193"/>
                  <a:gd name="connsiteX22" fmla="*/ 458370 w 922734"/>
                  <a:gd name="connsiteY22" fmla="*/ 99744 h 1023193"/>
                  <a:gd name="connsiteX23" fmla="*/ 665241 w 922734"/>
                  <a:gd name="connsiteY23" fmla="*/ 306020 h 1023193"/>
                  <a:gd name="connsiteX24" fmla="*/ 665241 w 922734"/>
                  <a:gd name="connsiteY24" fmla="*/ 306317 h 1023193"/>
                  <a:gd name="connsiteX25" fmla="*/ 458965 w 922734"/>
                  <a:gd name="connsiteY25" fmla="*/ 512891 h 102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22734" h="1023193">
                    <a:moveTo>
                      <a:pt x="885209" y="797152"/>
                    </a:moveTo>
                    <a:cubicBezTo>
                      <a:pt x="885044" y="796568"/>
                      <a:pt x="885044" y="795950"/>
                      <a:pt x="885209" y="795366"/>
                    </a:cubicBezTo>
                    <a:lnTo>
                      <a:pt x="883125" y="790604"/>
                    </a:lnTo>
                    <a:cubicBezTo>
                      <a:pt x="882209" y="788875"/>
                      <a:pt x="881413" y="787085"/>
                      <a:pt x="880744" y="785246"/>
                    </a:cubicBezTo>
                    <a:cubicBezTo>
                      <a:pt x="833469" y="681719"/>
                      <a:pt x="749776" y="599190"/>
                      <a:pt x="645596" y="553372"/>
                    </a:cubicBezTo>
                    <a:cubicBezTo>
                      <a:pt x="781238" y="451203"/>
                      <a:pt x="808374" y="258418"/>
                      <a:pt x="706205" y="122776"/>
                    </a:cubicBezTo>
                    <a:cubicBezTo>
                      <a:pt x="604036" y="-12867"/>
                      <a:pt x="411252" y="-40003"/>
                      <a:pt x="275609" y="62166"/>
                    </a:cubicBezTo>
                    <a:cubicBezTo>
                      <a:pt x="139966" y="164335"/>
                      <a:pt x="112831" y="357120"/>
                      <a:pt x="215000" y="492762"/>
                    </a:cubicBezTo>
                    <a:cubicBezTo>
                      <a:pt x="232274" y="515696"/>
                      <a:pt x="252675" y="536098"/>
                      <a:pt x="275609" y="553372"/>
                    </a:cubicBezTo>
                    <a:cubicBezTo>
                      <a:pt x="171493" y="599284"/>
                      <a:pt x="87828" y="681784"/>
                      <a:pt x="40461" y="785246"/>
                    </a:cubicBezTo>
                    <a:cubicBezTo>
                      <a:pt x="39544" y="786975"/>
                      <a:pt x="38748" y="788765"/>
                      <a:pt x="38079" y="790604"/>
                    </a:cubicBezTo>
                    <a:cubicBezTo>
                      <a:pt x="38079" y="792390"/>
                      <a:pt x="36591" y="793878"/>
                      <a:pt x="35996" y="795366"/>
                    </a:cubicBezTo>
                    <a:cubicBezTo>
                      <a:pt x="35830" y="795950"/>
                      <a:pt x="35830" y="796568"/>
                      <a:pt x="35996" y="797152"/>
                    </a:cubicBezTo>
                    <a:cubicBezTo>
                      <a:pt x="12154" y="853662"/>
                      <a:pt x="4" y="914414"/>
                      <a:pt x="277" y="975746"/>
                    </a:cubicBezTo>
                    <a:cubicBezTo>
                      <a:pt x="277" y="1039445"/>
                      <a:pt x="101778" y="1037659"/>
                      <a:pt x="101778" y="975746"/>
                    </a:cubicBezTo>
                    <a:cubicBezTo>
                      <a:pt x="96060" y="776915"/>
                      <a:pt x="252609" y="611096"/>
                      <a:pt x="451440" y="605378"/>
                    </a:cubicBezTo>
                    <a:cubicBezTo>
                      <a:pt x="650271" y="599660"/>
                      <a:pt x="816090" y="756209"/>
                      <a:pt x="821808" y="955040"/>
                    </a:cubicBezTo>
                    <a:cubicBezTo>
                      <a:pt x="822007" y="961941"/>
                      <a:pt x="822007" y="968846"/>
                      <a:pt x="821808" y="975746"/>
                    </a:cubicBezTo>
                    <a:cubicBezTo>
                      <a:pt x="821808" y="1038552"/>
                      <a:pt x="923011" y="1040337"/>
                      <a:pt x="923011" y="975746"/>
                    </a:cubicBezTo>
                    <a:cubicBezTo>
                      <a:pt x="922480" y="914286"/>
                      <a:pt x="909625" y="853557"/>
                      <a:pt x="885209" y="797152"/>
                    </a:cubicBezTo>
                    <a:close/>
                    <a:moveTo>
                      <a:pt x="458965" y="512891"/>
                    </a:moveTo>
                    <a:cubicBezTo>
                      <a:pt x="344878" y="513055"/>
                      <a:pt x="252259" y="420702"/>
                      <a:pt x="252094" y="306615"/>
                    </a:cubicBezTo>
                    <a:cubicBezTo>
                      <a:pt x="251930" y="192528"/>
                      <a:pt x="344283" y="99909"/>
                      <a:pt x="458370" y="99744"/>
                    </a:cubicBezTo>
                    <a:cubicBezTo>
                      <a:pt x="572457" y="99580"/>
                      <a:pt x="665076" y="191933"/>
                      <a:pt x="665241" y="306020"/>
                    </a:cubicBezTo>
                    <a:cubicBezTo>
                      <a:pt x="665241" y="306119"/>
                      <a:pt x="665241" y="306218"/>
                      <a:pt x="665241" y="306317"/>
                    </a:cubicBezTo>
                    <a:cubicBezTo>
                      <a:pt x="665241" y="420288"/>
                      <a:pt x="572936" y="512726"/>
                      <a:pt x="458965" y="512891"/>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4" name="PPT世界-2-9"/>
              <p:cNvSpPr/>
              <p:nvPr/>
            </p:nvSpPr>
            <p:spPr>
              <a:xfrm>
                <a:off x="7608445" y="2526234"/>
                <a:ext cx="1720825" cy="1804541"/>
              </a:xfrm>
              <a:custGeom>
                <a:avLst/>
                <a:gdLst>
                  <a:gd name="connsiteX0" fmla="*/ 748878 w 1720825"/>
                  <a:gd name="connsiteY0" fmla="*/ 1805260 h 1804541"/>
                  <a:gd name="connsiteX1" fmla="*/ 178866 w 1720825"/>
                  <a:gd name="connsiteY1" fmla="*/ 1805260 h 1804541"/>
                  <a:gd name="connsiteX2" fmla="*/ 273 w 1720825"/>
                  <a:gd name="connsiteY2" fmla="*/ 1626666 h 1804541"/>
                  <a:gd name="connsiteX3" fmla="*/ 273 w 1720825"/>
                  <a:gd name="connsiteY3" fmla="*/ 178866 h 1804541"/>
                  <a:gd name="connsiteX4" fmla="*/ 178866 w 1720825"/>
                  <a:gd name="connsiteY4" fmla="*/ 273 h 1804541"/>
                  <a:gd name="connsiteX5" fmla="*/ 1542727 w 1720825"/>
                  <a:gd name="connsiteY5" fmla="*/ 273 h 1804541"/>
                  <a:gd name="connsiteX6" fmla="*/ 1721321 w 1720825"/>
                  <a:gd name="connsiteY6" fmla="*/ 178866 h 1804541"/>
                  <a:gd name="connsiteX7" fmla="*/ 1721321 w 1720825"/>
                  <a:gd name="connsiteY7" fmla="*/ 779834 h 1804541"/>
                  <a:gd name="connsiteX8" fmla="*/ 1661790 w 1720825"/>
                  <a:gd name="connsiteY8" fmla="*/ 839366 h 1804541"/>
                  <a:gd name="connsiteX9" fmla="*/ 1602258 w 1720825"/>
                  <a:gd name="connsiteY9" fmla="*/ 779834 h 1804541"/>
                  <a:gd name="connsiteX10" fmla="*/ 1602258 w 1720825"/>
                  <a:gd name="connsiteY10" fmla="*/ 178866 h 1804541"/>
                  <a:gd name="connsiteX11" fmla="*/ 1542727 w 1720825"/>
                  <a:gd name="connsiteY11" fmla="*/ 119335 h 1804541"/>
                  <a:gd name="connsiteX12" fmla="*/ 178866 w 1720825"/>
                  <a:gd name="connsiteY12" fmla="*/ 119335 h 1804541"/>
                  <a:gd name="connsiteX13" fmla="*/ 119335 w 1720825"/>
                  <a:gd name="connsiteY13" fmla="*/ 178866 h 1804541"/>
                  <a:gd name="connsiteX14" fmla="*/ 119335 w 1720825"/>
                  <a:gd name="connsiteY14" fmla="*/ 1626666 h 1804541"/>
                  <a:gd name="connsiteX15" fmla="*/ 178866 w 1720825"/>
                  <a:gd name="connsiteY15" fmla="*/ 1686198 h 1804541"/>
                  <a:gd name="connsiteX16" fmla="*/ 748878 w 1720825"/>
                  <a:gd name="connsiteY16" fmla="*/ 1686198 h 1804541"/>
                  <a:gd name="connsiteX17" fmla="*/ 808409 w 1720825"/>
                  <a:gd name="connsiteY17" fmla="*/ 1745729 h 1804541"/>
                  <a:gd name="connsiteX18" fmla="*/ 748878 w 1720825"/>
                  <a:gd name="connsiteY18" fmla="*/ 1805260 h 180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0825" h="1804541">
                    <a:moveTo>
                      <a:pt x="748878" y="1805260"/>
                    </a:moveTo>
                    <a:lnTo>
                      <a:pt x="178866" y="1805260"/>
                    </a:lnTo>
                    <a:cubicBezTo>
                      <a:pt x="80232" y="1805260"/>
                      <a:pt x="273" y="1725301"/>
                      <a:pt x="273" y="1626666"/>
                    </a:cubicBezTo>
                    <a:lnTo>
                      <a:pt x="273" y="178866"/>
                    </a:lnTo>
                    <a:cubicBezTo>
                      <a:pt x="273" y="80232"/>
                      <a:pt x="80232" y="273"/>
                      <a:pt x="178866" y="273"/>
                    </a:cubicBezTo>
                    <a:lnTo>
                      <a:pt x="1542727" y="273"/>
                    </a:lnTo>
                    <a:cubicBezTo>
                      <a:pt x="1641362" y="273"/>
                      <a:pt x="1721321" y="80232"/>
                      <a:pt x="1721321" y="178866"/>
                    </a:cubicBezTo>
                    <a:lnTo>
                      <a:pt x="1721321" y="779834"/>
                    </a:lnTo>
                    <a:cubicBezTo>
                      <a:pt x="1721321" y="812713"/>
                      <a:pt x="1694668" y="839366"/>
                      <a:pt x="1661790" y="839366"/>
                    </a:cubicBezTo>
                    <a:cubicBezTo>
                      <a:pt x="1628912" y="839366"/>
                      <a:pt x="1602258" y="812713"/>
                      <a:pt x="1602258" y="779834"/>
                    </a:cubicBezTo>
                    <a:lnTo>
                      <a:pt x="1602258" y="178866"/>
                    </a:lnTo>
                    <a:cubicBezTo>
                      <a:pt x="1602258" y="145988"/>
                      <a:pt x="1575605" y="119335"/>
                      <a:pt x="1542727" y="119335"/>
                    </a:cubicBezTo>
                    <a:lnTo>
                      <a:pt x="178866" y="119335"/>
                    </a:lnTo>
                    <a:cubicBezTo>
                      <a:pt x="145988" y="119335"/>
                      <a:pt x="119335" y="145988"/>
                      <a:pt x="119335" y="178866"/>
                    </a:cubicBezTo>
                    <a:lnTo>
                      <a:pt x="119335" y="1626666"/>
                    </a:lnTo>
                    <a:cubicBezTo>
                      <a:pt x="119335" y="1659544"/>
                      <a:pt x="145988" y="1686198"/>
                      <a:pt x="178866" y="1686198"/>
                    </a:cubicBezTo>
                    <a:lnTo>
                      <a:pt x="748878" y="1686198"/>
                    </a:lnTo>
                    <a:cubicBezTo>
                      <a:pt x="781756" y="1686198"/>
                      <a:pt x="808409" y="1712851"/>
                      <a:pt x="808409" y="1745729"/>
                    </a:cubicBezTo>
                    <a:cubicBezTo>
                      <a:pt x="808409" y="1778607"/>
                      <a:pt x="781756" y="1805260"/>
                      <a:pt x="748878" y="1805260"/>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3" name="PPT世界-3"/>
          <p:cNvGrpSpPr/>
          <p:nvPr/>
        </p:nvGrpSpPr>
        <p:grpSpPr>
          <a:xfrm>
            <a:off x="3079022" y="2486474"/>
            <a:ext cx="2418360" cy="3180076"/>
            <a:chOff x="3079022" y="2486474"/>
            <a:chExt cx="2418360" cy="3180076"/>
          </a:xfrm>
        </p:grpSpPr>
        <p:sp>
          <p:nvSpPr>
            <p:cNvPr id="54" name="PPT世界-3-1"/>
            <p:cNvSpPr/>
            <p:nvPr/>
          </p:nvSpPr>
          <p:spPr>
            <a:xfrm rot="18391498" flipV="1">
              <a:off x="3462921" y="2246160"/>
              <a:ext cx="1708152" cy="2360771"/>
            </a:xfrm>
            <a:custGeom>
              <a:avLst/>
              <a:gdLst>
                <a:gd name="connsiteX0" fmla="*/ 854076 w 1708152"/>
                <a:gd name="connsiteY0" fmla="*/ 0 h 2360771"/>
                <a:gd name="connsiteX1" fmla="*/ 1238886 w 1708152"/>
                <a:gd name="connsiteY1" fmla="*/ 384810 h 2360771"/>
                <a:gd name="connsiteX2" fmla="*/ 1046481 w 1708152"/>
                <a:gd name="connsiteY2" fmla="*/ 384810 h 2360771"/>
                <a:gd name="connsiteX3" fmla="*/ 1046481 w 1708152"/>
                <a:gd name="connsiteY3" fmla="*/ 676266 h 2360771"/>
                <a:gd name="connsiteX4" fmla="*/ 1186521 w 1708152"/>
                <a:gd name="connsiteY4" fmla="*/ 719737 h 2360771"/>
                <a:gd name="connsiteX5" fmla="*/ 1708152 w 1708152"/>
                <a:gd name="connsiteY5" fmla="*/ 1506695 h 2360771"/>
                <a:gd name="connsiteX6" fmla="*/ 854076 w 1708152"/>
                <a:gd name="connsiteY6" fmla="*/ 2360771 h 2360771"/>
                <a:gd name="connsiteX7" fmla="*/ 0 w 1708152"/>
                <a:gd name="connsiteY7" fmla="*/ 1506695 h 2360771"/>
                <a:gd name="connsiteX8" fmla="*/ 521631 w 1708152"/>
                <a:gd name="connsiteY8" fmla="*/ 719737 h 2360771"/>
                <a:gd name="connsiteX9" fmla="*/ 661671 w 1708152"/>
                <a:gd name="connsiteY9" fmla="*/ 676266 h 2360771"/>
                <a:gd name="connsiteX10" fmla="*/ 661671 w 1708152"/>
                <a:gd name="connsiteY10" fmla="*/ 384810 h 2360771"/>
                <a:gd name="connsiteX11" fmla="*/ 469266 w 1708152"/>
                <a:gd name="connsiteY11" fmla="*/ 384810 h 236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152" h="2360771">
                  <a:moveTo>
                    <a:pt x="854076" y="0"/>
                  </a:moveTo>
                  <a:lnTo>
                    <a:pt x="1238886" y="384810"/>
                  </a:lnTo>
                  <a:lnTo>
                    <a:pt x="1046481" y="384810"/>
                  </a:lnTo>
                  <a:lnTo>
                    <a:pt x="1046481" y="676266"/>
                  </a:lnTo>
                  <a:lnTo>
                    <a:pt x="1186521" y="719737"/>
                  </a:lnTo>
                  <a:cubicBezTo>
                    <a:pt x="1493062" y="849393"/>
                    <a:pt x="1708152" y="1152925"/>
                    <a:pt x="1708152" y="1506695"/>
                  </a:cubicBezTo>
                  <a:cubicBezTo>
                    <a:pt x="1708152" y="1978388"/>
                    <a:pt x="1325769" y="2360771"/>
                    <a:pt x="854076" y="2360771"/>
                  </a:cubicBezTo>
                  <a:cubicBezTo>
                    <a:pt x="382383" y="2360771"/>
                    <a:pt x="0" y="1978388"/>
                    <a:pt x="0" y="1506695"/>
                  </a:cubicBezTo>
                  <a:cubicBezTo>
                    <a:pt x="0" y="1152925"/>
                    <a:pt x="215090" y="849393"/>
                    <a:pt x="521631" y="719737"/>
                  </a:cubicBezTo>
                  <a:lnTo>
                    <a:pt x="661671" y="676266"/>
                  </a:lnTo>
                  <a:lnTo>
                    <a:pt x="661671" y="384810"/>
                  </a:lnTo>
                  <a:lnTo>
                    <a:pt x="469266" y="384810"/>
                  </a:lnTo>
                  <a:close/>
                </a:path>
              </a:pathLst>
            </a:custGeom>
            <a:gradFill>
              <a:gsLst>
                <a:gs pos="0">
                  <a:schemeClr val="accent1">
                    <a:alpha val="20000"/>
                  </a:schemeClr>
                </a:gs>
                <a:gs pos="100000">
                  <a:schemeClr val="accent2">
                    <a:alpha val="0"/>
                  </a:schemeClr>
                </a:gs>
              </a:gsLst>
              <a:lin ang="5400000" scaled="1"/>
            </a:gradFill>
            <a:ln w="12700" cap="flat" cmpd="sng" algn="ctr">
              <a:gradFill>
                <a:gsLst>
                  <a:gs pos="0">
                    <a:schemeClr val="accent1"/>
                  </a:gs>
                  <a:gs pos="100000">
                    <a:schemeClr val="accent2">
                      <a:alpha val="0"/>
                    </a:scheme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9" name="PPT世界-3-2"/>
            <p:cNvSpPr/>
            <p:nvPr/>
          </p:nvSpPr>
          <p:spPr>
            <a:xfrm>
              <a:off x="3327234" y="2486474"/>
              <a:ext cx="1489407" cy="1489407"/>
            </a:xfrm>
            <a:prstGeom prst="ellipse">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3-3"/>
            <p:cNvSpPr/>
            <p:nvPr/>
          </p:nvSpPr>
          <p:spPr>
            <a:xfrm>
              <a:off x="3413320" y="2572560"/>
              <a:ext cx="1317235" cy="1317235"/>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1" name="PPT世界-3-4"/>
            <p:cNvSpPr/>
            <p:nvPr/>
          </p:nvSpPr>
          <p:spPr>
            <a:xfrm>
              <a:off x="3471832" y="2631072"/>
              <a:ext cx="1200211" cy="1200211"/>
            </a:xfrm>
            <a:prstGeom prst="ellipse">
              <a:avLst/>
            </a:prstGeom>
            <a:noFill/>
            <a:ln w="12700" cap="flat" cmpd="sng" algn="ctr">
              <a:solidFill>
                <a:schemeClr val="bg1">
                  <a:alpha val="5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9" name="PPT世界-3-5"/>
            <p:cNvSpPr txBox="1"/>
            <p:nvPr/>
          </p:nvSpPr>
          <p:spPr>
            <a:xfrm>
              <a:off x="3079022" y="4771946"/>
              <a:ext cx="2123212" cy="894604"/>
            </a:xfrm>
            <a:prstGeom prst="rect">
              <a:avLst/>
            </a:prstGeom>
            <a:noFill/>
          </p:spPr>
          <p:txBody>
            <a:bodyPr vert="horz"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键入文本单击单击此处键入键入此处键入文本</a:t>
              </a:r>
            </a:p>
          </p:txBody>
        </p:sp>
        <p:sp>
          <p:nvSpPr>
            <p:cNvPr id="80" name="PPT世界-3-6"/>
            <p:cNvSpPr txBox="1"/>
            <p:nvPr/>
          </p:nvSpPr>
          <p:spPr>
            <a:xfrm>
              <a:off x="3301061" y="4409223"/>
              <a:ext cx="1679134" cy="369332"/>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nvGrpSpPr>
            <p:cNvPr id="85" name="图形 8"/>
            <p:cNvGrpSpPr/>
            <p:nvPr/>
          </p:nvGrpSpPr>
          <p:grpSpPr>
            <a:xfrm>
              <a:off x="3795441" y="2954681"/>
              <a:ext cx="552992" cy="552992"/>
              <a:chOff x="9985828" y="2476500"/>
              <a:chExt cx="1905000" cy="1905000"/>
            </a:xfrm>
            <a:solidFill>
              <a:schemeClr val="bg1"/>
            </a:solidFill>
          </p:grpSpPr>
          <p:sp>
            <p:nvSpPr>
              <p:cNvPr id="86" name="PPT世界-3-7"/>
              <p:cNvSpPr/>
              <p:nvPr/>
            </p:nvSpPr>
            <p:spPr>
              <a:xfrm>
                <a:off x="10479665" y="2597076"/>
                <a:ext cx="909712" cy="390674"/>
              </a:xfrm>
              <a:custGeom>
                <a:avLst/>
                <a:gdLst>
                  <a:gd name="connsiteX0" fmla="*/ 821208 w 909711"/>
                  <a:gd name="connsiteY0" fmla="*/ 391393 h 390673"/>
                  <a:gd name="connsiteX1" fmla="*/ 89569 w 909711"/>
                  <a:gd name="connsiteY1" fmla="*/ 391393 h 390673"/>
                  <a:gd name="connsiteX2" fmla="*/ 273 w 909711"/>
                  <a:gd name="connsiteY2" fmla="*/ 302096 h 390673"/>
                  <a:gd name="connsiteX3" fmla="*/ 273 w 909711"/>
                  <a:gd name="connsiteY3" fmla="*/ 89569 h 390673"/>
                  <a:gd name="connsiteX4" fmla="*/ 89569 w 909711"/>
                  <a:gd name="connsiteY4" fmla="*/ 273 h 390673"/>
                  <a:gd name="connsiteX5" fmla="*/ 821208 w 909711"/>
                  <a:gd name="connsiteY5" fmla="*/ 273 h 390673"/>
                  <a:gd name="connsiteX6" fmla="*/ 910505 w 909711"/>
                  <a:gd name="connsiteY6" fmla="*/ 89569 h 390673"/>
                  <a:gd name="connsiteX7" fmla="*/ 910505 w 909711"/>
                  <a:gd name="connsiteY7" fmla="*/ 302394 h 390673"/>
                  <a:gd name="connsiteX8" fmla="*/ 821208 w 909711"/>
                  <a:gd name="connsiteY8" fmla="*/ 391690 h 390673"/>
                  <a:gd name="connsiteX9" fmla="*/ 131241 w 909711"/>
                  <a:gd name="connsiteY9" fmla="*/ 261912 h 390673"/>
                  <a:gd name="connsiteX10" fmla="*/ 780727 w 909711"/>
                  <a:gd name="connsiteY10" fmla="*/ 261912 h 390673"/>
                  <a:gd name="connsiteX11" fmla="*/ 780727 w 909711"/>
                  <a:gd name="connsiteY11" fmla="*/ 130051 h 390673"/>
                  <a:gd name="connsiteX12" fmla="*/ 131241 w 909711"/>
                  <a:gd name="connsiteY12" fmla="*/ 130051 h 39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9711" h="390673">
                    <a:moveTo>
                      <a:pt x="821208" y="391393"/>
                    </a:moveTo>
                    <a:lnTo>
                      <a:pt x="89569" y="391393"/>
                    </a:lnTo>
                    <a:cubicBezTo>
                      <a:pt x="40252" y="391393"/>
                      <a:pt x="273" y="351413"/>
                      <a:pt x="273" y="302096"/>
                    </a:cubicBezTo>
                    <a:lnTo>
                      <a:pt x="273" y="89569"/>
                    </a:lnTo>
                    <a:cubicBezTo>
                      <a:pt x="273" y="40252"/>
                      <a:pt x="40252" y="273"/>
                      <a:pt x="89569" y="273"/>
                    </a:cubicBezTo>
                    <a:lnTo>
                      <a:pt x="821208" y="273"/>
                    </a:lnTo>
                    <a:cubicBezTo>
                      <a:pt x="870526" y="273"/>
                      <a:pt x="910505" y="40252"/>
                      <a:pt x="910505" y="89569"/>
                    </a:cubicBezTo>
                    <a:lnTo>
                      <a:pt x="910505" y="302394"/>
                    </a:lnTo>
                    <a:cubicBezTo>
                      <a:pt x="910505" y="351711"/>
                      <a:pt x="870526" y="391690"/>
                      <a:pt x="821208" y="391690"/>
                    </a:cubicBezTo>
                    <a:close/>
                    <a:moveTo>
                      <a:pt x="131241" y="261912"/>
                    </a:moveTo>
                    <a:lnTo>
                      <a:pt x="780727" y="261912"/>
                    </a:lnTo>
                    <a:lnTo>
                      <a:pt x="780727" y="130051"/>
                    </a:lnTo>
                    <a:lnTo>
                      <a:pt x="131241" y="130051"/>
                    </a:ln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7" name="PPT世界-3-8"/>
              <p:cNvSpPr/>
              <p:nvPr/>
            </p:nvSpPr>
            <p:spPr>
              <a:xfrm>
                <a:off x="10031986" y="3116689"/>
                <a:ext cx="1811982" cy="1144116"/>
              </a:xfrm>
              <a:custGeom>
                <a:avLst/>
                <a:gdLst>
                  <a:gd name="connsiteX0" fmla="*/ 1747518 w 1811982"/>
                  <a:gd name="connsiteY0" fmla="*/ 1143962 h 1144116"/>
                  <a:gd name="connsiteX1" fmla="*/ 65165 w 1811982"/>
                  <a:gd name="connsiteY1" fmla="*/ 1143962 h 1144116"/>
                  <a:gd name="connsiteX2" fmla="*/ 276 w 1811982"/>
                  <a:gd name="connsiteY2" fmla="*/ 1079073 h 1144116"/>
                  <a:gd name="connsiteX3" fmla="*/ 276 w 1811982"/>
                  <a:gd name="connsiteY3" fmla="*/ 123597 h 1144116"/>
                  <a:gd name="connsiteX4" fmla="*/ 64212 w 1811982"/>
                  <a:gd name="connsiteY4" fmla="*/ 58356 h 1144116"/>
                  <a:gd name="connsiteX5" fmla="*/ 121422 w 1811982"/>
                  <a:gd name="connsiteY5" fmla="*/ 91747 h 1144116"/>
                  <a:gd name="connsiteX6" fmla="*/ 892054 w 1811982"/>
                  <a:gd name="connsiteY6" fmla="*/ 389404 h 1144116"/>
                  <a:gd name="connsiteX7" fmla="*/ 1400153 w 1811982"/>
                  <a:gd name="connsiteY7" fmla="*/ 302190 h 1144116"/>
                  <a:gd name="connsiteX8" fmla="*/ 1687987 w 1811982"/>
                  <a:gd name="connsiteY8" fmla="*/ 39360 h 1144116"/>
                  <a:gd name="connsiteX9" fmla="*/ 1773337 w 1811982"/>
                  <a:gd name="connsiteY9" fmla="*/ 5646 h 1144116"/>
                  <a:gd name="connsiteX10" fmla="*/ 1812407 w 1811982"/>
                  <a:gd name="connsiteY10" fmla="*/ 64958 h 1144116"/>
                  <a:gd name="connsiteX11" fmla="*/ 1812407 w 1811982"/>
                  <a:gd name="connsiteY11" fmla="*/ 1076990 h 1144116"/>
                  <a:gd name="connsiteX12" fmla="*/ 1747518 w 1811982"/>
                  <a:gd name="connsiteY12" fmla="*/ 1141879 h 1144116"/>
                  <a:gd name="connsiteX13" fmla="*/ 130054 w 1811982"/>
                  <a:gd name="connsiteY13" fmla="*/ 1014184 h 1144116"/>
                  <a:gd name="connsiteX14" fmla="*/ 1682629 w 1811982"/>
                  <a:gd name="connsiteY14" fmla="*/ 1014184 h 1144116"/>
                  <a:gd name="connsiteX15" fmla="*/ 1682629 w 1811982"/>
                  <a:gd name="connsiteY15" fmla="*/ 272425 h 1144116"/>
                  <a:gd name="connsiteX16" fmla="*/ 1664174 w 1811982"/>
                  <a:gd name="connsiteY16" fmla="*/ 289987 h 1144116"/>
                  <a:gd name="connsiteX17" fmla="*/ 1451052 w 1811982"/>
                  <a:gd name="connsiteY17" fmla="*/ 422741 h 1144116"/>
                  <a:gd name="connsiteX18" fmla="*/ 892054 w 1811982"/>
                  <a:gd name="connsiteY18" fmla="*/ 520670 h 1144116"/>
                  <a:gd name="connsiteX19" fmla="*/ 368774 w 1811982"/>
                  <a:gd name="connsiteY19" fmla="*/ 441791 h 1144116"/>
                  <a:gd name="connsiteX20" fmla="*/ 130649 w 1811982"/>
                  <a:gd name="connsiteY20" fmla="*/ 304274 h 114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11982" h="1144116">
                    <a:moveTo>
                      <a:pt x="1747518" y="1143962"/>
                    </a:moveTo>
                    <a:lnTo>
                      <a:pt x="65165" y="1143962"/>
                    </a:lnTo>
                    <a:cubicBezTo>
                      <a:pt x="29328" y="1143962"/>
                      <a:pt x="276" y="1114910"/>
                      <a:pt x="276" y="1079073"/>
                    </a:cubicBezTo>
                    <a:lnTo>
                      <a:pt x="276" y="123597"/>
                    </a:lnTo>
                    <a:cubicBezTo>
                      <a:pt x="-84" y="87926"/>
                      <a:pt x="28541" y="58717"/>
                      <a:pt x="64212" y="58356"/>
                    </a:cubicBezTo>
                    <a:cubicBezTo>
                      <a:pt x="87972" y="58116"/>
                      <a:pt x="109945" y="70941"/>
                      <a:pt x="121422" y="91747"/>
                    </a:cubicBezTo>
                    <a:cubicBezTo>
                      <a:pt x="261618" y="338802"/>
                      <a:pt x="617913" y="389404"/>
                      <a:pt x="892054" y="389404"/>
                    </a:cubicBezTo>
                    <a:cubicBezTo>
                      <a:pt x="1089698" y="389404"/>
                      <a:pt x="1265613" y="359638"/>
                      <a:pt x="1400153" y="302190"/>
                    </a:cubicBezTo>
                    <a:cubicBezTo>
                      <a:pt x="1541838" y="242659"/>
                      <a:pt x="1638278" y="153362"/>
                      <a:pt x="1687987" y="39360"/>
                    </a:cubicBezTo>
                    <a:cubicBezTo>
                      <a:pt x="1702246" y="6482"/>
                      <a:pt x="1740458" y="-8613"/>
                      <a:pt x="1773337" y="5646"/>
                    </a:cubicBezTo>
                    <a:cubicBezTo>
                      <a:pt x="1796984" y="15902"/>
                      <a:pt x="1812320" y="39183"/>
                      <a:pt x="1812407" y="64958"/>
                    </a:cubicBezTo>
                    <a:lnTo>
                      <a:pt x="1812407" y="1076990"/>
                    </a:lnTo>
                    <a:cubicBezTo>
                      <a:pt x="1812407" y="1112827"/>
                      <a:pt x="1783355" y="1141879"/>
                      <a:pt x="1747518" y="1141879"/>
                    </a:cubicBezTo>
                    <a:close/>
                    <a:moveTo>
                      <a:pt x="130054" y="1014184"/>
                    </a:moveTo>
                    <a:lnTo>
                      <a:pt x="1682629" y="1014184"/>
                    </a:lnTo>
                    <a:lnTo>
                      <a:pt x="1682629" y="272425"/>
                    </a:lnTo>
                    <a:cubicBezTo>
                      <a:pt x="1676676" y="278676"/>
                      <a:pt x="1670425" y="284331"/>
                      <a:pt x="1664174" y="289987"/>
                    </a:cubicBezTo>
                    <a:cubicBezTo>
                      <a:pt x="1601013" y="345785"/>
                      <a:pt x="1528983" y="390653"/>
                      <a:pt x="1451052" y="422741"/>
                    </a:cubicBezTo>
                    <a:cubicBezTo>
                      <a:pt x="1298355" y="487630"/>
                      <a:pt x="1110236" y="520670"/>
                      <a:pt x="892054" y="520670"/>
                    </a:cubicBezTo>
                    <a:cubicBezTo>
                      <a:pt x="714370" y="524972"/>
                      <a:pt x="537295" y="498280"/>
                      <a:pt x="368774" y="441791"/>
                    </a:cubicBezTo>
                    <a:cubicBezTo>
                      <a:pt x="281586" y="411055"/>
                      <a:pt x="200848" y="364429"/>
                      <a:pt x="130649" y="304274"/>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8" name="PPT世界-3-9"/>
              <p:cNvSpPr/>
              <p:nvPr/>
            </p:nvSpPr>
            <p:spPr>
              <a:xfrm>
                <a:off x="10031990" y="2858120"/>
                <a:ext cx="1811982" cy="381372"/>
              </a:xfrm>
              <a:custGeom>
                <a:avLst/>
                <a:gdLst>
                  <a:gd name="connsiteX0" fmla="*/ 130051 w 1811982"/>
                  <a:gd name="connsiteY0" fmla="*/ 382166 h 381372"/>
                  <a:gd name="connsiteX1" fmla="*/ 273 w 1811982"/>
                  <a:gd name="connsiteY1" fmla="*/ 382166 h 381372"/>
                  <a:gd name="connsiteX2" fmla="*/ 273 w 1811982"/>
                  <a:gd name="connsiteY2" fmla="*/ 64865 h 381372"/>
                  <a:gd name="connsiteX3" fmla="*/ 64863 w 1811982"/>
                  <a:gd name="connsiteY3" fmla="*/ 273 h 381372"/>
                  <a:gd name="connsiteX4" fmla="*/ 65162 w 1811982"/>
                  <a:gd name="connsiteY4" fmla="*/ 273 h 381372"/>
                  <a:gd name="connsiteX5" fmla="*/ 1747515 w 1811982"/>
                  <a:gd name="connsiteY5" fmla="*/ 273 h 381372"/>
                  <a:gd name="connsiteX6" fmla="*/ 1812403 w 1811982"/>
                  <a:gd name="connsiteY6" fmla="*/ 64566 h 381372"/>
                  <a:gd name="connsiteX7" fmla="*/ 1812404 w 1811982"/>
                  <a:gd name="connsiteY7" fmla="*/ 64865 h 381372"/>
                  <a:gd name="connsiteX8" fmla="*/ 1812404 w 1811982"/>
                  <a:gd name="connsiteY8" fmla="*/ 324123 h 381372"/>
                  <a:gd name="connsiteX9" fmla="*/ 1682626 w 1811982"/>
                  <a:gd name="connsiteY9" fmla="*/ 324123 h 381372"/>
                  <a:gd name="connsiteX10" fmla="*/ 1682626 w 1811982"/>
                  <a:gd name="connsiteY10" fmla="*/ 130349 h 381372"/>
                  <a:gd name="connsiteX11" fmla="*/ 130051 w 1811982"/>
                  <a:gd name="connsiteY11" fmla="*/ 130349 h 381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1982" h="381372">
                    <a:moveTo>
                      <a:pt x="130051" y="382166"/>
                    </a:moveTo>
                    <a:lnTo>
                      <a:pt x="273" y="382166"/>
                    </a:lnTo>
                    <a:lnTo>
                      <a:pt x="273" y="64865"/>
                    </a:lnTo>
                    <a:cubicBezTo>
                      <a:pt x="272" y="29192"/>
                      <a:pt x="29190" y="273"/>
                      <a:pt x="64863" y="273"/>
                    </a:cubicBezTo>
                    <a:cubicBezTo>
                      <a:pt x="64963" y="273"/>
                      <a:pt x="65062" y="273"/>
                      <a:pt x="65162" y="273"/>
                    </a:cubicBezTo>
                    <a:lnTo>
                      <a:pt x="1747515" y="273"/>
                    </a:lnTo>
                    <a:cubicBezTo>
                      <a:pt x="1783187" y="109"/>
                      <a:pt x="1812239" y="28894"/>
                      <a:pt x="1812403" y="64566"/>
                    </a:cubicBezTo>
                    <a:cubicBezTo>
                      <a:pt x="1812404" y="64666"/>
                      <a:pt x="1812404" y="64765"/>
                      <a:pt x="1812404" y="64865"/>
                    </a:cubicBezTo>
                    <a:lnTo>
                      <a:pt x="1812404" y="324123"/>
                    </a:lnTo>
                    <a:lnTo>
                      <a:pt x="1682626" y="324123"/>
                    </a:lnTo>
                    <a:lnTo>
                      <a:pt x="1682626" y="130349"/>
                    </a:lnTo>
                    <a:lnTo>
                      <a:pt x="130051" y="130349"/>
                    </a:ln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9" name="PPT世界-3-10"/>
              <p:cNvSpPr/>
              <p:nvPr/>
            </p:nvSpPr>
            <p:spPr>
              <a:xfrm>
                <a:off x="10863641" y="3362052"/>
                <a:ext cx="130225" cy="399976"/>
              </a:xfrm>
              <a:custGeom>
                <a:avLst/>
                <a:gdLst>
                  <a:gd name="connsiteX0" fmla="*/ 65162 w 130224"/>
                  <a:gd name="connsiteY0" fmla="*/ 399727 h 399975"/>
                  <a:gd name="connsiteX1" fmla="*/ 273 w 130224"/>
                  <a:gd name="connsiteY1" fmla="*/ 334838 h 399975"/>
                  <a:gd name="connsiteX2" fmla="*/ 273 w 130224"/>
                  <a:gd name="connsiteY2" fmla="*/ 65162 h 399975"/>
                  <a:gd name="connsiteX3" fmla="*/ 65162 w 130224"/>
                  <a:gd name="connsiteY3" fmla="*/ 273 h 399975"/>
                  <a:gd name="connsiteX4" fmla="*/ 130051 w 130224"/>
                  <a:gd name="connsiteY4" fmla="*/ 65162 h 399975"/>
                  <a:gd name="connsiteX5" fmla="*/ 130051 w 130224"/>
                  <a:gd name="connsiteY5" fmla="*/ 334838 h 399975"/>
                  <a:gd name="connsiteX6" fmla="*/ 65460 w 130224"/>
                  <a:gd name="connsiteY6" fmla="*/ 400024 h 399975"/>
                  <a:gd name="connsiteX7" fmla="*/ 65162 w 130224"/>
                  <a:gd name="connsiteY7" fmla="*/ 400025 h 39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24" h="399975">
                    <a:moveTo>
                      <a:pt x="65162" y="399727"/>
                    </a:moveTo>
                    <a:cubicBezTo>
                      <a:pt x="29392" y="399564"/>
                      <a:pt x="436" y="370608"/>
                      <a:pt x="273" y="334838"/>
                    </a:cubicBezTo>
                    <a:lnTo>
                      <a:pt x="273" y="65162"/>
                    </a:lnTo>
                    <a:cubicBezTo>
                      <a:pt x="273" y="29324"/>
                      <a:pt x="29324" y="273"/>
                      <a:pt x="65162" y="273"/>
                    </a:cubicBezTo>
                    <a:cubicBezTo>
                      <a:pt x="100999" y="273"/>
                      <a:pt x="130051" y="29324"/>
                      <a:pt x="130051" y="65162"/>
                    </a:cubicBezTo>
                    <a:lnTo>
                      <a:pt x="130051" y="334838"/>
                    </a:lnTo>
                    <a:cubicBezTo>
                      <a:pt x="130215" y="370675"/>
                      <a:pt x="101297" y="399860"/>
                      <a:pt x="65460" y="400024"/>
                    </a:cubicBezTo>
                    <a:cubicBezTo>
                      <a:pt x="65360" y="400025"/>
                      <a:pt x="65261" y="400025"/>
                      <a:pt x="65162" y="400025"/>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4" name="PPT世界-4"/>
          <p:cNvGrpSpPr/>
          <p:nvPr/>
        </p:nvGrpSpPr>
        <p:grpSpPr>
          <a:xfrm>
            <a:off x="5103084" y="2233893"/>
            <a:ext cx="2446352" cy="3151688"/>
            <a:chOff x="5103084" y="2233893"/>
            <a:chExt cx="2446352" cy="3151688"/>
          </a:xfrm>
        </p:grpSpPr>
        <p:sp>
          <p:nvSpPr>
            <p:cNvPr id="53" name="PPT世界-4-1"/>
            <p:cNvSpPr/>
            <p:nvPr/>
          </p:nvSpPr>
          <p:spPr>
            <a:xfrm rot="3208502">
              <a:off x="5514975" y="3286739"/>
              <a:ext cx="1708152" cy="2360771"/>
            </a:xfrm>
            <a:custGeom>
              <a:avLst/>
              <a:gdLst>
                <a:gd name="connsiteX0" fmla="*/ 854076 w 1708152"/>
                <a:gd name="connsiteY0" fmla="*/ 0 h 2360771"/>
                <a:gd name="connsiteX1" fmla="*/ 1238886 w 1708152"/>
                <a:gd name="connsiteY1" fmla="*/ 384810 h 2360771"/>
                <a:gd name="connsiteX2" fmla="*/ 1046481 w 1708152"/>
                <a:gd name="connsiteY2" fmla="*/ 384810 h 2360771"/>
                <a:gd name="connsiteX3" fmla="*/ 1046481 w 1708152"/>
                <a:gd name="connsiteY3" fmla="*/ 676266 h 2360771"/>
                <a:gd name="connsiteX4" fmla="*/ 1186521 w 1708152"/>
                <a:gd name="connsiteY4" fmla="*/ 719737 h 2360771"/>
                <a:gd name="connsiteX5" fmla="*/ 1708152 w 1708152"/>
                <a:gd name="connsiteY5" fmla="*/ 1506695 h 2360771"/>
                <a:gd name="connsiteX6" fmla="*/ 854076 w 1708152"/>
                <a:gd name="connsiteY6" fmla="*/ 2360771 h 2360771"/>
                <a:gd name="connsiteX7" fmla="*/ 0 w 1708152"/>
                <a:gd name="connsiteY7" fmla="*/ 1506695 h 2360771"/>
                <a:gd name="connsiteX8" fmla="*/ 521631 w 1708152"/>
                <a:gd name="connsiteY8" fmla="*/ 719737 h 2360771"/>
                <a:gd name="connsiteX9" fmla="*/ 661671 w 1708152"/>
                <a:gd name="connsiteY9" fmla="*/ 676266 h 2360771"/>
                <a:gd name="connsiteX10" fmla="*/ 661671 w 1708152"/>
                <a:gd name="connsiteY10" fmla="*/ 384810 h 2360771"/>
                <a:gd name="connsiteX11" fmla="*/ 469266 w 1708152"/>
                <a:gd name="connsiteY11" fmla="*/ 384810 h 236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152" h="2360771">
                  <a:moveTo>
                    <a:pt x="854076" y="0"/>
                  </a:moveTo>
                  <a:lnTo>
                    <a:pt x="1238886" y="384810"/>
                  </a:lnTo>
                  <a:lnTo>
                    <a:pt x="1046481" y="384810"/>
                  </a:lnTo>
                  <a:lnTo>
                    <a:pt x="1046481" y="676266"/>
                  </a:lnTo>
                  <a:lnTo>
                    <a:pt x="1186521" y="719737"/>
                  </a:lnTo>
                  <a:cubicBezTo>
                    <a:pt x="1493062" y="849393"/>
                    <a:pt x="1708152" y="1152925"/>
                    <a:pt x="1708152" y="1506695"/>
                  </a:cubicBezTo>
                  <a:cubicBezTo>
                    <a:pt x="1708152" y="1978388"/>
                    <a:pt x="1325769" y="2360771"/>
                    <a:pt x="854076" y="2360771"/>
                  </a:cubicBezTo>
                  <a:cubicBezTo>
                    <a:pt x="382383" y="2360771"/>
                    <a:pt x="0" y="1978388"/>
                    <a:pt x="0" y="1506695"/>
                  </a:cubicBezTo>
                  <a:cubicBezTo>
                    <a:pt x="0" y="1152925"/>
                    <a:pt x="215090" y="849393"/>
                    <a:pt x="521631" y="719737"/>
                  </a:cubicBezTo>
                  <a:lnTo>
                    <a:pt x="661671" y="676266"/>
                  </a:lnTo>
                  <a:lnTo>
                    <a:pt x="661671" y="384810"/>
                  </a:lnTo>
                  <a:lnTo>
                    <a:pt x="469266" y="384810"/>
                  </a:lnTo>
                  <a:close/>
                </a:path>
              </a:pathLst>
            </a:custGeom>
            <a:gradFill>
              <a:gsLst>
                <a:gs pos="0">
                  <a:schemeClr val="accent3">
                    <a:alpha val="20000"/>
                  </a:schemeClr>
                </a:gs>
                <a:gs pos="100000">
                  <a:schemeClr val="accent4">
                    <a:alpha val="0"/>
                  </a:schemeClr>
                </a:gs>
              </a:gsLst>
              <a:lin ang="5400000" scaled="1"/>
            </a:gradFill>
            <a:ln w="12700" cap="flat" cmpd="sng" algn="ctr">
              <a:gradFill>
                <a:gsLst>
                  <a:gs pos="0">
                    <a:schemeClr val="accent3"/>
                  </a:gs>
                  <a:gs pos="100000">
                    <a:schemeClr val="accent4">
                      <a:alpha val="0"/>
                    </a:scheme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2" name="PPT世界-4-2"/>
            <p:cNvSpPr/>
            <p:nvPr/>
          </p:nvSpPr>
          <p:spPr>
            <a:xfrm>
              <a:off x="5351297" y="3896174"/>
              <a:ext cx="1489407" cy="1489407"/>
            </a:xfrm>
            <a:prstGeom prst="ellipse">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3" name="PPT世界-4-3"/>
            <p:cNvSpPr/>
            <p:nvPr/>
          </p:nvSpPr>
          <p:spPr>
            <a:xfrm>
              <a:off x="5437383" y="3982260"/>
              <a:ext cx="1317235" cy="1317235"/>
            </a:xfrm>
            <a:prstGeom prst="ellipse">
              <a:avLst/>
            </a:prstGeom>
            <a:solidFill>
              <a:schemeClr val="accent3"/>
            </a:soli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4" name="PPT世界-4-4"/>
            <p:cNvSpPr/>
            <p:nvPr/>
          </p:nvSpPr>
          <p:spPr>
            <a:xfrm>
              <a:off x="5495895" y="4040772"/>
              <a:ext cx="1200211" cy="1200211"/>
            </a:xfrm>
            <a:prstGeom prst="ellipse">
              <a:avLst/>
            </a:prstGeom>
            <a:noFill/>
            <a:ln w="12700" cap="flat" cmpd="sng" algn="ctr">
              <a:solidFill>
                <a:schemeClr val="bg1">
                  <a:alpha val="5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3" name="PPT世界-4-5"/>
            <p:cNvSpPr txBox="1"/>
            <p:nvPr/>
          </p:nvSpPr>
          <p:spPr>
            <a:xfrm>
              <a:off x="5103084" y="2596616"/>
              <a:ext cx="2123212" cy="894604"/>
            </a:xfrm>
            <a:prstGeom prst="rect">
              <a:avLst/>
            </a:prstGeom>
            <a:noFill/>
          </p:spPr>
          <p:txBody>
            <a:bodyPr vert="horz"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键入文本单击单击此处键入键入此处键入文本</a:t>
              </a:r>
            </a:p>
          </p:txBody>
        </p:sp>
        <p:sp>
          <p:nvSpPr>
            <p:cNvPr id="74" name="PPT世界-4-6"/>
            <p:cNvSpPr txBox="1"/>
            <p:nvPr/>
          </p:nvSpPr>
          <p:spPr>
            <a:xfrm>
              <a:off x="5325123" y="2233893"/>
              <a:ext cx="1679134" cy="369332"/>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nvGrpSpPr>
            <p:cNvPr id="90" name="图形 10"/>
            <p:cNvGrpSpPr/>
            <p:nvPr/>
          </p:nvGrpSpPr>
          <p:grpSpPr>
            <a:xfrm>
              <a:off x="5819504" y="4364381"/>
              <a:ext cx="552992" cy="552992"/>
              <a:chOff x="12406992" y="2476500"/>
              <a:chExt cx="1905000" cy="1905000"/>
            </a:xfrm>
            <a:solidFill>
              <a:schemeClr val="bg1"/>
            </a:solidFill>
          </p:grpSpPr>
          <p:sp>
            <p:nvSpPr>
              <p:cNvPr id="91" name="PPT世界-4-7"/>
              <p:cNvSpPr/>
              <p:nvPr/>
            </p:nvSpPr>
            <p:spPr>
              <a:xfrm>
                <a:off x="12960062" y="3289064"/>
                <a:ext cx="753442" cy="548804"/>
              </a:xfrm>
              <a:custGeom>
                <a:avLst/>
                <a:gdLst>
                  <a:gd name="connsiteX0" fmla="*/ 705123 w 753442"/>
                  <a:gd name="connsiteY0" fmla="*/ 548916 h 548803"/>
                  <a:gd name="connsiteX1" fmla="*/ 656308 w 753442"/>
                  <a:gd name="connsiteY1" fmla="*/ 500697 h 548803"/>
                  <a:gd name="connsiteX2" fmla="*/ 656307 w 753442"/>
                  <a:gd name="connsiteY2" fmla="*/ 500398 h 548803"/>
                  <a:gd name="connsiteX3" fmla="*/ 656307 w 753442"/>
                  <a:gd name="connsiteY3" fmla="*/ 45282 h 548803"/>
                  <a:gd name="connsiteX4" fmla="*/ 708783 w 753442"/>
                  <a:gd name="connsiteY4" fmla="*/ 424 h 548803"/>
                  <a:gd name="connsiteX5" fmla="*/ 753641 w 753442"/>
                  <a:gd name="connsiteY5" fmla="*/ 45282 h 548803"/>
                  <a:gd name="connsiteX6" fmla="*/ 753641 w 753442"/>
                  <a:gd name="connsiteY6" fmla="*/ 500398 h 548803"/>
                  <a:gd name="connsiteX7" fmla="*/ 705123 w 753442"/>
                  <a:gd name="connsiteY7" fmla="*/ 548916 h 548803"/>
                  <a:gd name="connsiteX8" fmla="*/ 380677 w 753442"/>
                  <a:gd name="connsiteY8" fmla="*/ 548916 h 548803"/>
                  <a:gd name="connsiteX9" fmla="*/ 331863 w 753442"/>
                  <a:gd name="connsiteY9" fmla="*/ 500697 h 548803"/>
                  <a:gd name="connsiteX10" fmla="*/ 331862 w 753442"/>
                  <a:gd name="connsiteY10" fmla="*/ 500398 h 548803"/>
                  <a:gd name="connsiteX11" fmla="*/ 331862 w 753442"/>
                  <a:gd name="connsiteY11" fmla="*/ 197384 h 548803"/>
                  <a:gd name="connsiteX12" fmla="*/ 376719 w 753442"/>
                  <a:gd name="connsiteY12" fmla="*/ 144908 h 548803"/>
                  <a:gd name="connsiteX13" fmla="*/ 429195 w 753442"/>
                  <a:gd name="connsiteY13" fmla="*/ 189766 h 548803"/>
                  <a:gd name="connsiteX14" fmla="*/ 429195 w 753442"/>
                  <a:gd name="connsiteY14" fmla="*/ 197384 h 548803"/>
                  <a:gd name="connsiteX15" fmla="*/ 429195 w 753442"/>
                  <a:gd name="connsiteY15" fmla="*/ 500398 h 548803"/>
                  <a:gd name="connsiteX16" fmla="*/ 380677 w 753442"/>
                  <a:gd name="connsiteY16" fmla="*/ 548916 h 548803"/>
                  <a:gd name="connsiteX17" fmla="*/ 49088 w 753442"/>
                  <a:gd name="connsiteY17" fmla="*/ 548916 h 548803"/>
                  <a:gd name="connsiteX18" fmla="*/ 273 w 753442"/>
                  <a:gd name="connsiteY18" fmla="*/ 500697 h 548803"/>
                  <a:gd name="connsiteX19" fmla="*/ 273 w 753442"/>
                  <a:gd name="connsiteY19" fmla="*/ 500398 h 548803"/>
                  <a:gd name="connsiteX20" fmla="*/ 273 w 753442"/>
                  <a:gd name="connsiteY20" fmla="*/ 237568 h 548803"/>
                  <a:gd name="connsiteX21" fmla="*/ 49088 w 753442"/>
                  <a:gd name="connsiteY21" fmla="*/ 188752 h 548803"/>
                  <a:gd name="connsiteX22" fmla="*/ 97904 w 753442"/>
                  <a:gd name="connsiteY22" fmla="*/ 237568 h 548803"/>
                  <a:gd name="connsiteX23" fmla="*/ 97904 w 753442"/>
                  <a:gd name="connsiteY23" fmla="*/ 500398 h 548803"/>
                  <a:gd name="connsiteX24" fmla="*/ 49088 w 753442"/>
                  <a:gd name="connsiteY24" fmla="*/ 548916 h 54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3442" h="548803">
                    <a:moveTo>
                      <a:pt x="705123" y="548916"/>
                    </a:moveTo>
                    <a:cubicBezTo>
                      <a:pt x="678327" y="549080"/>
                      <a:pt x="656472" y="527492"/>
                      <a:pt x="656308" y="500697"/>
                    </a:cubicBezTo>
                    <a:cubicBezTo>
                      <a:pt x="656307" y="500597"/>
                      <a:pt x="656307" y="500498"/>
                      <a:pt x="656307" y="500398"/>
                    </a:cubicBezTo>
                    <a:lnTo>
                      <a:pt x="656307" y="45282"/>
                    </a:lnTo>
                    <a:cubicBezTo>
                      <a:pt x="658411" y="18404"/>
                      <a:pt x="681905" y="-1680"/>
                      <a:pt x="708783" y="424"/>
                    </a:cubicBezTo>
                    <a:cubicBezTo>
                      <a:pt x="732737" y="2299"/>
                      <a:pt x="751766" y="21327"/>
                      <a:pt x="753641" y="45282"/>
                    </a:cubicBezTo>
                    <a:lnTo>
                      <a:pt x="753641" y="500398"/>
                    </a:lnTo>
                    <a:cubicBezTo>
                      <a:pt x="753641" y="527194"/>
                      <a:pt x="731918" y="548916"/>
                      <a:pt x="705123" y="548916"/>
                    </a:cubicBezTo>
                    <a:close/>
                    <a:moveTo>
                      <a:pt x="380677" y="548916"/>
                    </a:moveTo>
                    <a:cubicBezTo>
                      <a:pt x="353882" y="549080"/>
                      <a:pt x="332027" y="527492"/>
                      <a:pt x="331863" y="500697"/>
                    </a:cubicBezTo>
                    <a:cubicBezTo>
                      <a:pt x="331862" y="500597"/>
                      <a:pt x="331862" y="500498"/>
                      <a:pt x="331862" y="500398"/>
                    </a:cubicBezTo>
                    <a:lnTo>
                      <a:pt x="331862" y="197384"/>
                    </a:lnTo>
                    <a:cubicBezTo>
                      <a:pt x="329758" y="170506"/>
                      <a:pt x="349841" y="147012"/>
                      <a:pt x="376719" y="144908"/>
                    </a:cubicBezTo>
                    <a:cubicBezTo>
                      <a:pt x="403597" y="142804"/>
                      <a:pt x="427091" y="162888"/>
                      <a:pt x="429195" y="189766"/>
                    </a:cubicBezTo>
                    <a:cubicBezTo>
                      <a:pt x="429394" y="192301"/>
                      <a:pt x="429394" y="194848"/>
                      <a:pt x="429195" y="197384"/>
                    </a:cubicBezTo>
                    <a:lnTo>
                      <a:pt x="429195" y="500398"/>
                    </a:lnTo>
                    <a:cubicBezTo>
                      <a:pt x="429195" y="527194"/>
                      <a:pt x="407473" y="548916"/>
                      <a:pt x="380677" y="548916"/>
                    </a:cubicBezTo>
                    <a:close/>
                    <a:moveTo>
                      <a:pt x="49088" y="548916"/>
                    </a:moveTo>
                    <a:cubicBezTo>
                      <a:pt x="22293" y="549080"/>
                      <a:pt x="438" y="527492"/>
                      <a:pt x="273" y="500697"/>
                    </a:cubicBezTo>
                    <a:cubicBezTo>
                      <a:pt x="273" y="500597"/>
                      <a:pt x="273" y="500498"/>
                      <a:pt x="273" y="500398"/>
                    </a:cubicBezTo>
                    <a:lnTo>
                      <a:pt x="273" y="237568"/>
                    </a:lnTo>
                    <a:cubicBezTo>
                      <a:pt x="273" y="210607"/>
                      <a:pt x="22128" y="188752"/>
                      <a:pt x="49088" y="188752"/>
                    </a:cubicBezTo>
                    <a:cubicBezTo>
                      <a:pt x="76048" y="188752"/>
                      <a:pt x="97904" y="210607"/>
                      <a:pt x="97904" y="237568"/>
                    </a:cubicBezTo>
                    <a:lnTo>
                      <a:pt x="97904" y="500398"/>
                    </a:lnTo>
                    <a:cubicBezTo>
                      <a:pt x="97740" y="527242"/>
                      <a:pt x="75932" y="548917"/>
                      <a:pt x="49088" y="548916"/>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2" name="PPT世界-4-8"/>
              <p:cNvSpPr/>
              <p:nvPr/>
            </p:nvSpPr>
            <p:spPr>
              <a:xfrm>
                <a:off x="13429466" y="2931343"/>
                <a:ext cx="329282" cy="329282"/>
              </a:xfrm>
              <a:custGeom>
                <a:avLst/>
                <a:gdLst>
                  <a:gd name="connsiteX0" fmla="*/ 280367 w 329282"/>
                  <a:gd name="connsiteY0" fmla="*/ 330374 h 329282"/>
                  <a:gd name="connsiteX1" fmla="*/ 231551 w 329282"/>
                  <a:gd name="connsiteY1" fmla="*/ 281559 h 329282"/>
                  <a:gd name="connsiteX2" fmla="*/ 231551 w 329282"/>
                  <a:gd name="connsiteY2" fmla="*/ 97905 h 329282"/>
                  <a:gd name="connsiteX3" fmla="*/ 49088 w 329282"/>
                  <a:gd name="connsiteY3" fmla="*/ 97905 h 329282"/>
                  <a:gd name="connsiteX4" fmla="*/ 273 w 329282"/>
                  <a:gd name="connsiteY4" fmla="*/ 49089 h 329282"/>
                  <a:gd name="connsiteX5" fmla="*/ 49088 w 329282"/>
                  <a:gd name="connsiteY5" fmla="*/ 273 h 329282"/>
                  <a:gd name="connsiteX6" fmla="*/ 281558 w 329282"/>
                  <a:gd name="connsiteY6" fmla="*/ 273 h 329282"/>
                  <a:gd name="connsiteX7" fmla="*/ 330373 w 329282"/>
                  <a:gd name="connsiteY7" fmla="*/ 48492 h 329282"/>
                  <a:gd name="connsiteX8" fmla="*/ 330373 w 329282"/>
                  <a:gd name="connsiteY8" fmla="*/ 49089 h 329282"/>
                  <a:gd name="connsiteX9" fmla="*/ 330373 w 329282"/>
                  <a:gd name="connsiteY9" fmla="*/ 281559 h 329282"/>
                  <a:gd name="connsiteX10" fmla="*/ 282155 w 329282"/>
                  <a:gd name="connsiteY10" fmla="*/ 330374 h 329282"/>
                  <a:gd name="connsiteX11" fmla="*/ 281558 w 329282"/>
                  <a:gd name="connsiteY11" fmla="*/ 330374 h 329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282" h="329282">
                    <a:moveTo>
                      <a:pt x="280367" y="330374"/>
                    </a:moveTo>
                    <a:cubicBezTo>
                      <a:pt x="253407" y="330374"/>
                      <a:pt x="231551" y="308519"/>
                      <a:pt x="231551" y="281559"/>
                    </a:cubicBezTo>
                    <a:lnTo>
                      <a:pt x="231551" y="97905"/>
                    </a:lnTo>
                    <a:lnTo>
                      <a:pt x="49088" y="97905"/>
                    </a:lnTo>
                    <a:cubicBezTo>
                      <a:pt x="22128" y="97905"/>
                      <a:pt x="273" y="76049"/>
                      <a:pt x="273" y="49089"/>
                    </a:cubicBezTo>
                    <a:cubicBezTo>
                      <a:pt x="273" y="22129"/>
                      <a:pt x="22128" y="273"/>
                      <a:pt x="49088" y="273"/>
                    </a:cubicBezTo>
                    <a:lnTo>
                      <a:pt x="281558" y="273"/>
                    </a:lnTo>
                    <a:cubicBezTo>
                      <a:pt x="308353" y="109"/>
                      <a:pt x="330208" y="21697"/>
                      <a:pt x="330373" y="48492"/>
                    </a:cubicBezTo>
                    <a:cubicBezTo>
                      <a:pt x="330375" y="48691"/>
                      <a:pt x="330375" y="48890"/>
                      <a:pt x="330373" y="49089"/>
                    </a:cubicBezTo>
                    <a:lnTo>
                      <a:pt x="330373" y="281559"/>
                    </a:lnTo>
                    <a:cubicBezTo>
                      <a:pt x="330538" y="308354"/>
                      <a:pt x="308950" y="330209"/>
                      <a:pt x="282155" y="330374"/>
                    </a:cubicBezTo>
                    <a:cubicBezTo>
                      <a:pt x="281956" y="330375"/>
                      <a:pt x="281757" y="330375"/>
                      <a:pt x="281558" y="330374"/>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3" name="PPT世界-4-9"/>
              <p:cNvSpPr/>
              <p:nvPr/>
            </p:nvSpPr>
            <p:spPr>
              <a:xfrm>
                <a:off x="12953585" y="2932232"/>
                <a:ext cx="812974" cy="466948"/>
              </a:xfrm>
              <a:custGeom>
                <a:avLst/>
                <a:gdLst>
                  <a:gd name="connsiteX0" fmla="*/ 78485 w 812973"/>
                  <a:gd name="connsiteY0" fmla="*/ 467002 h 466948"/>
                  <a:gd name="connsiteX1" fmla="*/ 41576 w 812973"/>
                  <a:gd name="connsiteY1" fmla="*/ 465514 h 466948"/>
                  <a:gd name="connsiteX2" fmla="*/ 862 w 812973"/>
                  <a:gd name="connsiteY2" fmla="*/ 409761 h 466948"/>
                  <a:gd name="connsiteX3" fmla="*/ 50208 w 812973"/>
                  <a:gd name="connsiteY3" fmla="*/ 368478 h 466948"/>
                  <a:gd name="connsiteX4" fmla="*/ 724697 w 812973"/>
                  <a:gd name="connsiteY4" fmla="*/ 20220 h 466948"/>
                  <a:gd name="connsiteX5" fmla="*/ 756546 w 812973"/>
                  <a:gd name="connsiteY5" fmla="*/ 872 h 466948"/>
                  <a:gd name="connsiteX6" fmla="*/ 792860 w 812973"/>
                  <a:gd name="connsiteY6" fmla="*/ 9504 h 466948"/>
                  <a:gd name="connsiteX7" fmla="*/ 812208 w 812973"/>
                  <a:gd name="connsiteY7" fmla="*/ 41354 h 466948"/>
                  <a:gd name="connsiteX8" fmla="*/ 803278 w 812973"/>
                  <a:gd name="connsiteY8" fmla="*/ 77668 h 466948"/>
                  <a:gd name="connsiteX9" fmla="*/ 78485 w 812973"/>
                  <a:gd name="connsiteY9" fmla="*/ 467002 h 46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2973" h="466948">
                    <a:moveTo>
                      <a:pt x="78485" y="467002"/>
                    </a:moveTo>
                    <a:cubicBezTo>
                      <a:pt x="57351" y="467002"/>
                      <a:pt x="44552" y="467002"/>
                      <a:pt x="41576" y="465514"/>
                    </a:cubicBezTo>
                    <a:cubicBezTo>
                      <a:pt x="14937" y="461361"/>
                      <a:pt x="-3291" y="436400"/>
                      <a:pt x="862" y="409761"/>
                    </a:cubicBezTo>
                    <a:cubicBezTo>
                      <a:pt x="4633" y="385574"/>
                      <a:pt x="25735" y="367920"/>
                      <a:pt x="50208" y="368478"/>
                    </a:cubicBezTo>
                    <a:cubicBezTo>
                      <a:pt x="66579" y="368478"/>
                      <a:pt x="447876" y="398243"/>
                      <a:pt x="724697" y="20220"/>
                    </a:cubicBezTo>
                    <a:cubicBezTo>
                      <a:pt x="732291" y="9763"/>
                      <a:pt x="743766" y="2793"/>
                      <a:pt x="756546" y="872"/>
                    </a:cubicBezTo>
                    <a:cubicBezTo>
                      <a:pt x="769315" y="-1141"/>
                      <a:pt x="782363" y="1960"/>
                      <a:pt x="792860" y="9504"/>
                    </a:cubicBezTo>
                    <a:cubicBezTo>
                      <a:pt x="803172" y="17231"/>
                      <a:pt x="810103" y="28641"/>
                      <a:pt x="812208" y="41354"/>
                    </a:cubicBezTo>
                    <a:cubicBezTo>
                      <a:pt x="814272" y="54168"/>
                      <a:pt x="811049" y="67272"/>
                      <a:pt x="803278" y="77668"/>
                    </a:cubicBezTo>
                    <a:cubicBezTo>
                      <a:pt x="542233" y="435153"/>
                      <a:pt x="193083" y="467002"/>
                      <a:pt x="78485" y="467002"/>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4" name="PPT世界-4-10"/>
              <p:cNvSpPr/>
              <p:nvPr/>
            </p:nvSpPr>
            <p:spPr>
              <a:xfrm>
                <a:off x="12550487" y="2499975"/>
                <a:ext cx="1616646" cy="1856631"/>
              </a:xfrm>
              <a:custGeom>
                <a:avLst/>
                <a:gdLst>
                  <a:gd name="connsiteX0" fmla="*/ 809005 w 1616645"/>
                  <a:gd name="connsiteY0" fmla="*/ 1857712 h 1856630"/>
                  <a:gd name="connsiteX1" fmla="*/ 696788 w 1616645"/>
                  <a:gd name="connsiteY1" fmla="*/ 1827946 h 1856630"/>
                  <a:gd name="connsiteX2" fmla="*/ 106833 w 1616645"/>
                  <a:gd name="connsiteY2" fmla="*/ 1474331 h 1856630"/>
                  <a:gd name="connsiteX3" fmla="*/ 273 w 1616645"/>
                  <a:gd name="connsiteY3" fmla="*/ 1286212 h 1856630"/>
                  <a:gd name="connsiteX4" fmla="*/ 273 w 1616645"/>
                  <a:gd name="connsiteY4" fmla="*/ 571837 h 1856630"/>
                  <a:gd name="connsiteX5" fmla="*/ 106833 w 1616645"/>
                  <a:gd name="connsiteY5" fmla="*/ 384314 h 1856630"/>
                  <a:gd name="connsiteX6" fmla="*/ 696788 w 1616645"/>
                  <a:gd name="connsiteY6" fmla="*/ 31293 h 1856630"/>
                  <a:gd name="connsiteX7" fmla="*/ 921221 w 1616645"/>
                  <a:gd name="connsiteY7" fmla="*/ 31293 h 1856630"/>
                  <a:gd name="connsiteX8" fmla="*/ 1511176 w 1616645"/>
                  <a:gd name="connsiteY8" fmla="*/ 384016 h 1856630"/>
                  <a:gd name="connsiteX9" fmla="*/ 1617737 w 1616645"/>
                  <a:gd name="connsiteY9" fmla="*/ 571837 h 1856630"/>
                  <a:gd name="connsiteX10" fmla="*/ 1617737 w 1616645"/>
                  <a:gd name="connsiteY10" fmla="*/ 1286212 h 1856630"/>
                  <a:gd name="connsiteX11" fmla="*/ 1511176 w 1616645"/>
                  <a:gd name="connsiteY11" fmla="*/ 1474033 h 1856630"/>
                  <a:gd name="connsiteX12" fmla="*/ 921221 w 1616645"/>
                  <a:gd name="connsiteY12" fmla="*/ 1826756 h 1856630"/>
                  <a:gd name="connsiteX13" fmla="*/ 809005 w 1616645"/>
                  <a:gd name="connsiteY13" fmla="*/ 1857712 h 1856630"/>
                  <a:gd name="connsiteX14" fmla="*/ 809005 w 1616645"/>
                  <a:gd name="connsiteY14" fmla="*/ 119400 h 1856630"/>
                  <a:gd name="connsiteX15" fmla="*/ 757808 w 1616645"/>
                  <a:gd name="connsiteY15" fmla="*/ 133389 h 1856630"/>
                  <a:gd name="connsiteX16" fmla="*/ 167853 w 1616645"/>
                  <a:gd name="connsiteY16" fmla="*/ 486112 h 1856630"/>
                  <a:gd name="connsiteX17" fmla="*/ 119335 w 1616645"/>
                  <a:gd name="connsiteY17" fmla="*/ 571837 h 1856630"/>
                  <a:gd name="connsiteX18" fmla="*/ 119335 w 1616645"/>
                  <a:gd name="connsiteY18" fmla="*/ 1286212 h 1856630"/>
                  <a:gd name="connsiteX19" fmla="*/ 167853 w 1616645"/>
                  <a:gd name="connsiteY19" fmla="*/ 1371639 h 1856630"/>
                  <a:gd name="connsiteX20" fmla="*/ 757808 w 1616645"/>
                  <a:gd name="connsiteY20" fmla="*/ 1724660 h 1856630"/>
                  <a:gd name="connsiteX21" fmla="*/ 860201 w 1616645"/>
                  <a:gd name="connsiteY21" fmla="*/ 1724660 h 1856630"/>
                  <a:gd name="connsiteX22" fmla="*/ 1450156 w 1616645"/>
                  <a:gd name="connsiteY22" fmla="*/ 1371937 h 1856630"/>
                  <a:gd name="connsiteX23" fmla="*/ 1498674 w 1616645"/>
                  <a:gd name="connsiteY23" fmla="*/ 1286212 h 1856630"/>
                  <a:gd name="connsiteX24" fmla="*/ 1498674 w 1616645"/>
                  <a:gd name="connsiteY24" fmla="*/ 571837 h 1856630"/>
                  <a:gd name="connsiteX25" fmla="*/ 1450156 w 1616645"/>
                  <a:gd name="connsiteY25" fmla="*/ 486410 h 1856630"/>
                  <a:gd name="connsiteX26" fmla="*/ 860201 w 1616645"/>
                  <a:gd name="connsiteY26" fmla="*/ 133389 h 1856630"/>
                  <a:gd name="connsiteX27" fmla="*/ 809005 w 1616645"/>
                  <a:gd name="connsiteY27" fmla="*/ 119400 h 185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616645" h="1856630">
                    <a:moveTo>
                      <a:pt x="809005" y="1857712"/>
                    </a:moveTo>
                    <a:cubicBezTo>
                      <a:pt x="769590" y="1858167"/>
                      <a:pt x="730796" y="1847876"/>
                      <a:pt x="696788" y="1827946"/>
                    </a:cubicBezTo>
                    <a:lnTo>
                      <a:pt x="106833" y="1474331"/>
                    </a:lnTo>
                    <a:cubicBezTo>
                      <a:pt x="40821" y="1434612"/>
                      <a:pt x="399" y="1363252"/>
                      <a:pt x="273" y="1286212"/>
                    </a:cubicBezTo>
                    <a:lnTo>
                      <a:pt x="273" y="571837"/>
                    </a:lnTo>
                    <a:cubicBezTo>
                      <a:pt x="431" y="494962"/>
                      <a:pt x="40872" y="423795"/>
                      <a:pt x="106833" y="384314"/>
                    </a:cubicBezTo>
                    <a:lnTo>
                      <a:pt x="696788" y="31293"/>
                    </a:lnTo>
                    <a:cubicBezTo>
                      <a:pt x="765882" y="-10068"/>
                      <a:pt x="852127" y="-10068"/>
                      <a:pt x="921221" y="31293"/>
                    </a:cubicBezTo>
                    <a:lnTo>
                      <a:pt x="1511176" y="384016"/>
                    </a:lnTo>
                    <a:cubicBezTo>
                      <a:pt x="1577228" y="423552"/>
                      <a:pt x="1617683" y="494856"/>
                      <a:pt x="1617737" y="571837"/>
                    </a:cubicBezTo>
                    <a:lnTo>
                      <a:pt x="1617737" y="1286212"/>
                    </a:lnTo>
                    <a:cubicBezTo>
                      <a:pt x="1617506" y="1363146"/>
                      <a:pt x="1577097" y="1434369"/>
                      <a:pt x="1511176" y="1474033"/>
                    </a:cubicBezTo>
                    <a:lnTo>
                      <a:pt x="921221" y="1826756"/>
                    </a:lnTo>
                    <a:cubicBezTo>
                      <a:pt x="887333" y="1847103"/>
                      <a:pt x="848531" y="1857807"/>
                      <a:pt x="809005" y="1857712"/>
                    </a:cubicBezTo>
                    <a:close/>
                    <a:moveTo>
                      <a:pt x="809005" y="119400"/>
                    </a:moveTo>
                    <a:cubicBezTo>
                      <a:pt x="791002" y="119454"/>
                      <a:pt x="773336" y="124281"/>
                      <a:pt x="757808" y="133389"/>
                    </a:cubicBezTo>
                    <a:lnTo>
                      <a:pt x="167853" y="486112"/>
                    </a:lnTo>
                    <a:cubicBezTo>
                      <a:pt x="137798" y="504232"/>
                      <a:pt x="119398" y="536742"/>
                      <a:pt x="119335" y="571837"/>
                    </a:cubicBezTo>
                    <a:lnTo>
                      <a:pt x="119335" y="1286212"/>
                    </a:lnTo>
                    <a:cubicBezTo>
                      <a:pt x="119502" y="1321201"/>
                      <a:pt x="137888" y="1353574"/>
                      <a:pt x="167853" y="1371639"/>
                    </a:cubicBezTo>
                    <a:lnTo>
                      <a:pt x="757808" y="1724660"/>
                    </a:lnTo>
                    <a:cubicBezTo>
                      <a:pt x="789369" y="1743392"/>
                      <a:pt x="828640" y="1743392"/>
                      <a:pt x="860201" y="1724660"/>
                    </a:cubicBezTo>
                    <a:lnTo>
                      <a:pt x="1450156" y="1371937"/>
                    </a:lnTo>
                    <a:cubicBezTo>
                      <a:pt x="1480211" y="1353817"/>
                      <a:pt x="1498611" y="1321307"/>
                      <a:pt x="1498674" y="1286212"/>
                    </a:cubicBezTo>
                    <a:lnTo>
                      <a:pt x="1498674" y="571837"/>
                    </a:lnTo>
                    <a:cubicBezTo>
                      <a:pt x="1498507" y="536848"/>
                      <a:pt x="1480121" y="504475"/>
                      <a:pt x="1450156" y="486410"/>
                    </a:cubicBezTo>
                    <a:lnTo>
                      <a:pt x="860201" y="133389"/>
                    </a:lnTo>
                    <a:cubicBezTo>
                      <a:pt x="844673" y="124281"/>
                      <a:pt x="827007" y="119454"/>
                      <a:pt x="809005" y="119400"/>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6" name="PPT世界-5"/>
          <p:cNvGrpSpPr/>
          <p:nvPr/>
        </p:nvGrpSpPr>
        <p:grpSpPr>
          <a:xfrm>
            <a:off x="7184733" y="2486474"/>
            <a:ext cx="2360771" cy="3180076"/>
            <a:chOff x="7184733" y="2486474"/>
            <a:chExt cx="2360771" cy="3180076"/>
          </a:xfrm>
        </p:grpSpPr>
        <p:sp>
          <p:nvSpPr>
            <p:cNvPr id="55" name="PPT世界-5-1"/>
            <p:cNvSpPr/>
            <p:nvPr/>
          </p:nvSpPr>
          <p:spPr>
            <a:xfrm rot="18391498" flipV="1">
              <a:off x="7511043" y="2246160"/>
              <a:ext cx="1708152" cy="2360771"/>
            </a:xfrm>
            <a:custGeom>
              <a:avLst/>
              <a:gdLst>
                <a:gd name="connsiteX0" fmla="*/ 854076 w 1708152"/>
                <a:gd name="connsiteY0" fmla="*/ 0 h 2360771"/>
                <a:gd name="connsiteX1" fmla="*/ 1238886 w 1708152"/>
                <a:gd name="connsiteY1" fmla="*/ 384810 h 2360771"/>
                <a:gd name="connsiteX2" fmla="*/ 1046481 w 1708152"/>
                <a:gd name="connsiteY2" fmla="*/ 384810 h 2360771"/>
                <a:gd name="connsiteX3" fmla="*/ 1046481 w 1708152"/>
                <a:gd name="connsiteY3" fmla="*/ 676266 h 2360771"/>
                <a:gd name="connsiteX4" fmla="*/ 1186521 w 1708152"/>
                <a:gd name="connsiteY4" fmla="*/ 719737 h 2360771"/>
                <a:gd name="connsiteX5" fmla="*/ 1708152 w 1708152"/>
                <a:gd name="connsiteY5" fmla="*/ 1506695 h 2360771"/>
                <a:gd name="connsiteX6" fmla="*/ 854076 w 1708152"/>
                <a:gd name="connsiteY6" fmla="*/ 2360771 h 2360771"/>
                <a:gd name="connsiteX7" fmla="*/ 0 w 1708152"/>
                <a:gd name="connsiteY7" fmla="*/ 1506695 h 2360771"/>
                <a:gd name="connsiteX8" fmla="*/ 521631 w 1708152"/>
                <a:gd name="connsiteY8" fmla="*/ 719737 h 2360771"/>
                <a:gd name="connsiteX9" fmla="*/ 661671 w 1708152"/>
                <a:gd name="connsiteY9" fmla="*/ 676266 h 2360771"/>
                <a:gd name="connsiteX10" fmla="*/ 661671 w 1708152"/>
                <a:gd name="connsiteY10" fmla="*/ 384810 h 2360771"/>
                <a:gd name="connsiteX11" fmla="*/ 469266 w 1708152"/>
                <a:gd name="connsiteY11" fmla="*/ 384810 h 236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152" h="2360771">
                  <a:moveTo>
                    <a:pt x="854076" y="0"/>
                  </a:moveTo>
                  <a:lnTo>
                    <a:pt x="1238886" y="384810"/>
                  </a:lnTo>
                  <a:lnTo>
                    <a:pt x="1046481" y="384810"/>
                  </a:lnTo>
                  <a:lnTo>
                    <a:pt x="1046481" y="676266"/>
                  </a:lnTo>
                  <a:lnTo>
                    <a:pt x="1186521" y="719737"/>
                  </a:lnTo>
                  <a:cubicBezTo>
                    <a:pt x="1493062" y="849393"/>
                    <a:pt x="1708152" y="1152925"/>
                    <a:pt x="1708152" y="1506695"/>
                  </a:cubicBezTo>
                  <a:cubicBezTo>
                    <a:pt x="1708152" y="1978388"/>
                    <a:pt x="1325769" y="2360771"/>
                    <a:pt x="854076" y="2360771"/>
                  </a:cubicBezTo>
                  <a:cubicBezTo>
                    <a:pt x="382383" y="2360771"/>
                    <a:pt x="0" y="1978388"/>
                    <a:pt x="0" y="1506695"/>
                  </a:cubicBezTo>
                  <a:cubicBezTo>
                    <a:pt x="0" y="1152925"/>
                    <a:pt x="215090" y="849393"/>
                    <a:pt x="521631" y="719737"/>
                  </a:cubicBezTo>
                  <a:lnTo>
                    <a:pt x="661671" y="676266"/>
                  </a:lnTo>
                  <a:lnTo>
                    <a:pt x="661671" y="384810"/>
                  </a:lnTo>
                  <a:lnTo>
                    <a:pt x="469266" y="384810"/>
                  </a:lnTo>
                  <a:close/>
                </a:path>
              </a:pathLst>
            </a:custGeom>
            <a:gradFill>
              <a:gsLst>
                <a:gs pos="0">
                  <a:schemeClr val="accent1">
                    <a:alpha val="20000"/>
                  </a:schemeClr>
                </a:gs>
                <a:gs pos="100000">
                  <a:schemeClr val="accent2">
                    <a:alpha val="0"/>
                  </a:schemeClr>
                </a:gs>
              </a:gsLst>
              <a:lin ang="5400000" scaled="1"/>
            </a:gradFill>
            <a:ln w="12700" cap="flat" cmpd="sng" algn="ctr">
              <a:gradFill>
                <a:gsLst>
                  <a:gs pos="0">
                    <a:schemeClr val="accent1"/>
                  </a:gs>
                  <a:gs pos="100000">
                    <a:schemeClr val="accent2">
                      <a:alpha val="0"/>
                    </a:scheme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5" name="PPT世界-5-2"/>
            <p:cNvSpPr/>
            <p:nvPr/>
          </p:nvSpPr>
          <p:spPr>
            <a:xfrm>
              <a:off x="7375360" y="2486474"/>
              <a:ext cx="1489407" cy="1489407"/>
            </a:xfrm>
            <a:prstGeom prst="ellipse">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6" name="PPT世界-5-3"/>
            <p:cNvSpPr/>
            <p:nvPr/>
          </p:nvSpPr>
          <p:spPr>
            <a:xfrm>
              <a:off x="7461446" y="2572560"/>
              <a:ext cx="1317235" cy="1317235"/>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7" name="PPT世界-5-4"/>
            <p:cNvSpPr/>
            <p:nvPr/>
          </p:nvSpPr>
          <p:spPr>
            <a:xfrm>
              <a:off x="7519958" y="2631072"/>
              <a:ext cx="1200211" cy="1200211"/>
            </a:xfrm>
            <a:prstGeom prst="ellipse">
              <a:avLst/>
            </a:prstGeom>
            <a:noFill/>
            <a:ln w="12700" cap="flat" cmpd="sng" algn="ctr">
              <a:solidFill>
                <a:schemeClr val="bg1">
                  <a:alpha val="5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7" name="PPT世界-5-5"/>
            <p:cNvSpPr txBox="1"/>
            <p:nvPr/>
          </p:nvSpPr>
          <p:spPr>
            <a:xfrm>
              <a:off x="7185175" y="4771946"/>
              <a:ext cx="2123212" cy="894604"/>
            </a:xfrm>
            <a:prstGeom prst="rect">
              <a:avLst/>
            </a:prstGeom>
            <a:noFill/>
          </p:spPr>
          <p:txBody>
            <a:bodyPr vert="horz"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键入文本单击单击此处键入键入此处键入文本</a:t>
              </a:r>
            </a:p>
          </p:txBody>
        </p:sp>
        <p:sp>
          <p:nvSpPr>
            <p:cNvPr id="78" name="PPT世界-5-6"/>
            <p:cNvSpPr txBox="1"/>
            <p:nvPr/>
          </p:nvSpPr>
          <p:spPr>
            <a:xfrm>
              <a:off x="7407214" y="4409223"/>
              <a:ext cx="1679134" cy="369332"/>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nvGrpSpPr>
            <p:cNvPr id="95" name="图形 12"/>
            <p:cNvGrpSpPr/>
            <p:nvPr/>
          </p:nvGrpSpPr>
          <p:grpSpPr>
            <a:xfrm>
              <a:off x="7843567" y="2954681"/>
              <a:ext cx="552992" cy="552992"/>
              <a:chOff x="14828156" y="2476500"/>
              <a:chExt cx="1905000" cy="1905000"/>
            </a:xfrm>
            <a:solidFill>
              <a:schemeClr val="bg1"/>
            </a:solidFill>
          </p:grpSpPr>
          <p:sp>
            <p:nvSpPr>
              <p:cNvPr id="96" name="PPT世界-5-7"/>
              <p:cNvSpPr/>
              <p:nvPr/>
            </p:nvSpPr>
            <p:spPr>
              <a:xfrm>
                <a:off x="14870060" y="2518495"/>
                <a:ext cx="1819424" cy="1819424"/>
              </a:xfrm>
              <a:custGeom>
                <a:avLst/>
                <a:gdLst>
                  <a:gd name="connsiteX0" fmla="*/ 910596 w 1819423"/>
                  <a:gd name="connsiteY0" fmla="*/ 1820738 h 1819423"/>
                  <a:gd name="connsiteX1" fmla="*/ 273 w 1819423"/>
                  <a:gd name="connsiteY1" fmla="*/ 910596 h 1819423"/>
                  <a:gd name="connsiteX2" fmla="*/ 910415 w 1819423"/>
                  <a:gd name="connsiteY2" fmla="*/ 273 h 1819423"/>
                  <a:gd name="connsiteX3" fmla="*/ 1419588 w 1819423"/>
                  <a:gd name="connsiteY3" fmla="*/ 155947 h 1819423"/>
                  <a:gd name="connsiteX4" fmla="*/ 1443588 w 1819423"/>
                  <a:gd name="connsiteY4" fmla="*/ 232241 h 1819423"/>
                  <a:gd name="connsiteX5" fmla="*/ 1367294 w 1819423"/>
                  <a:gd name="connsiteY5" fmla="*/ 256241 h 1819423"/>
                  <a:gd name="connsiteX6" fmla="*/ 1357080 w 1819423"/>
                  <a:gd name="connsiteY6" fmla="*/ 249411 h 1819423"/>
                  <a:gd name="connsiteX7" fmla="*/ 250953 w 1819423"/>
                  <a:gd name="connsiteY7" fmla="*/ 462478 h 1819423"/>
                  <a:gd name="connsiteX8" fmla="*/ 464021 w 1819423"/>
                  <a:gd name="connsiteY8" fmla="*/ 1568605 h 1819423"/>
                  <a:gd name="connsiteX9" fmla="*/ 1570148 w 1819423"/>
                  <a:gd name="connsiteY9" fmla="*/ 1355538 h 1819423"/>
                  <a:gd name="connsiteX10" fmla="*/ 1649974 w 1819423"/>
                  <a:gd name="connsiteY10" fmla="*/ 612849 h 1819423"/>
                  <a:gd name="connsiteX11" fmla="*/ 1681377 w 1819423"/>
                  <a:gd name="connsiteY11" fmla="*/ 539179 h 1819423"/>
                  <a:gd name="connsiteX12" fmla="*/ 1755047 w 1819423"/>
                  <a:gd name="connsiteY12" fmla="*/ 570582 h 1819423"/>
                  <a:gd name="connsiteX13" fmla="*/ 1249115 w 1819423"/>
                  <a:gd name="connsiteY13" fmla="*/ 1755170 h 1819423"/>
                  <a:gd name="connsiteX14" fmla="*/ 910596 w 1819423"/>
                  <a:gd name="connsiteY14" fmla="*/ 1820738 h 181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19423" h="1819423">
                    <a:moveTo>
                      <a:pt x="910596" y="1820738"/>
                    </a:moveTo>
                    <a:cubicBezTo>
                      <a:pt x="407888" y="1820788"/>
                      <a:pt x="322" y="1413303"/>
                      <a:pt x="273" y="910596"/>
                    </a:cubicBezTo>
                    <a:cubicBezTo>
                      <a:pt x="223" y="407888"/>
                      <a:pt x="407707" y="322"/>
                      <a:pt x="910415" y="273"/>
                    </a:cubicBezTo>
                    <a:cubicBezTo>
                      <a:pt x="1091862" y="254"/>
                      <a:pt x="1269173" y="54466"/>
                      <a:pt x="1419588" y="155947"/>
                    </a:cubicBezTo>
                    <a:cubicBezTo>
                      <a:pt x="1447284" y="170387"/>
                      <a:pt x="1458029" y="204546"/>
                      <a:pt x="1443588" y="232241"/>
                    </a:cubicBezTo>
                    <a:cubicBezTo>
                      <a:pt x="1429147" y="259937"/>
                      <a:pt x="1394989" y="270682"/>
                      <a:pt x="1367294" y="256241"/>
                    </a:cubicBezTo>
                    <a:cubicBezTo>
                      <a:pt x="1363651" y="254342"/>
                      <a:pt x="1360226" y="252052"/>
                      <a:pt x="1357080" y="249411"/>
                    </a:cubicBezTo>
                    <a:cubicBezTo>
                      <a:pt x="992795" y="2799"/>
                      <a:pt x="497565" y="98193"/>
                      <a:pt x="250953" y="462478"/>
                    </a:cubicBezTo>
                    <a:cubicBezTo>
                      <a:pt x="4342" y="826764"/>
                      <a:pt x="99735" y="1321993"/>
                      <a:pt x="464021" y="1568605"/>
                    </a:cubicBezTo>
                    <a:cubicBezTo>
                      <a:pt x="828306" y="1815217"/>
                      <a:pt x="1323536" y="1719823"/>
                      <a:pt x="1570148" y="1355538"/>
                    </a:cubicBezTo>
                    <a:cubicBezTo>
                      <a:pt x="1718382" y="1136571"/>
                      <a:pt x="1748290" y="858316"/>
                      <a:pt x="1649974" y="612849"/>
                    </a:cubicBezTo>
                    <a:cubicBezTo>
                      <a:pt x="1638302" y="583834"/>
                      <a:pt x="1652362" y="550851"/>
                      <a:pt x="1681377" y="539179"/>
                    </a:cubicBezTo>
                    <a:cubicBezTo>
                      <a:pt x="1710392" y="527507"/>
                      <a:pt x="1743375" y="541567"/>
                      <a:pt x="1755047" y="570582"/>
                    </a:cubicBezTo>
                    <a:cubicBezTo>
                      <a:pt x="1942453" y="1037406"/>
                      <a:pt x="1715939" y="1567764"/>
                      <a:pt x="1249115" y="1755170"/>
                    </a:cubicBezTo>
                    <a:cubicBezTo>
                      <a:pt x="1141479" y="1798380"/>
                      <a:pt x="1026581" y="1820635"/>
                      <a:pt x="910596" y="1820738"/>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7" name="PPT世界-5-8"/>
              <p:cNvSpPr/>
              <p:nvPr/>
            </p:nvSpPr>
            <p:spPr>
              <a:xfrm>
                <a:off x="15132879" y="2781921"/>
                <a:ext cx="1294805" cy="1292944"/>
              </a:xfrm>
              <a:custGeom>
                <a:avLst/>
                <a:gdLst>
                  <a:gd name="connsiteX0" fmla="*/ 647777 w 1294804"/>
                  <a:gd name="connsiteY0" fmla="*/ 1293886 h 1292944"/>
                  <a:gd name="connsiteX1" fmla="*/ 273 w 1294804"/>
                  <a:gd name="connsiteY1" fmla="*/ 647777 h 1292944"/>
                  <a:gd name="connsiteX2" fmla="*/ 646382 w 1294804"/>
                  <a:gd name="connsiteY2" fmla="*/ 273 h 1292944"/>
                  <a:gd name="connsiteX3" fmla="*/ 1009429 w 1294804"/>
                  <a:gd name="connsiteY3" fmla="*/ 111298 h 1292944"/>
                  <a:gd name="connsiteX4" fmla="*/ 1026985 w 1294804"/>
                  <a:gd name="connsiteY4" fmla="*/ 189328 h 1292944"/>
                  <a:gd name="connsiteX5" fmla="*/ 948955 w 1294804"/>
                  <a:gd name="connsiteY5" fmla="*/ 206883 h 1292944"/>
                  <a:gd name="connsiteX6" fmla="*/ 945433 w 1294804"/>
                  <a:gd name="connsiteY6" fmla="*/ 204464 h 1292944"/>
                  <a:gd name="connsiteX7" fmla="*/ 204794 w 1294804"/>
                  <a:gd name="connsiteY7" fmla="*/ 349791 h 1292944"/>
                  <a:gd name="connsiteX8" fmla="*/ 350121 w 1294804"/>
                  <a:gd name="connsiteY8" fmla="*/ 1090431 h 1292944"/>
                  <a:gd name="connsiteX9" fmla="*/ 1090760 w 1294804"/>
                  <a:gd name="connsiteY9" fmla="*/ 945104 h 1292944"/>
                  <a:gd name="connsiteX10" fmla="*/ 1181475 w 1294804"/>
                  <a:gd name="connsiteY10" fmla="*/ 647079 h 1292944"/>
                  <a:gd name="connsiteX11" fmla="*/ 1143077 w 1294804"/>
                  <a:gd name="connsiteY11" fmla="*/ 447352 h 1292944"/>
                  <a:gd name="connsiteX12" fmla="*/ 1177860 w 1294804"/>
                  <a:gd name="connsiteY12" fmla="*/ 375331 h 1292944"/>
                  <a:gd name="connsiteX13" fmla="*/ 1247852 w 1294804"/>
                  <a:gd name="connsiteY13" fmla="*/ 405085 h 1292944"/>
                  <a:gd name="connsiteX14" fmla="*/ 888539 w 1294804"/>
                  <a:gd name="connsiteY14" fmla="*/ 1247197 h 1292944"/>
                  <a:gd name="connsiteX15" fmla="*/ 647777 w 1294804"/>
                  <a:gd name="connsiteY15" fmla="*/ 1293886 h 129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4804" h="1292944">
                    <a:moveTo>
                      <a:pt x="647777" y="1293886"/>
                    </a:moveTo>
                    <a:cubicBezTo>
                      <a:pt x="290556" y="1294271"/>
                      <a:pt x="658" y="1004998"/>
                      <a:pt x="273" y="647777"/>
                    </a:cubicBezTo>
                    <a:cubicBezTo>
                      <a:pt x="-112" y="290556"/>
                      <a:pt x="289161" y="658"/>
                      <a:pt x="646382" y="273"/>
                    </a:cubicBezTo>
                    <a:cubicBezTo>
                      <a:pt x="775779" y="133"/>
                      <a:pt x="902244" y="38808"/>
                      <a:pt x="1009429" y="111298"/>
                    </a:cubicBezTo>
                    <a:cubicBezTo>
                      <a:pt x="1035825" y="127998"/>
                      <a:pt x="1043684" y="162933"/>
                      <a:pt x="1026985" y="189328"/>
                    </a:cubicBezTo>
                    <a:cubicBezTo>
                      <a:pt x="1010285" y="215723"/>
                      <a:pt x="975350" y="223583"/>
                      <a:pt x="948955" y="206883"/>
                    </a:cubicBezTo>
                    <a:cubicBezTo>
                      <a:pt x="947751" y="206122"/>
                      <a:pt x="946576" y="205315"/>
                      <a:pt x="945433" y="204464"/>
                    </a:cubicBezTo>
                    <a:cubicBezTo>
                      <a:pt x="700781" y="40073"/>
                      <a:pt x="369185" y="105138"/>
                      <a:pt x="204794" y="349791"/>
                    </a:cubicBezTo>
                    <a:cubicBezTo>
                      <a:pt x="40403" y="594444"/>
                      <a:pt x="105468" y="926040"/>
                      <a:pt x="350121" y="1090431"/>
                    </a:cubicBezTo>
                    <a:cubicBezTo>
                      <a:pt x="594774" y="1254822"/>
                      <a:pt x="926369" y="1189756"/>
                      <a:pt x="1090760" y="945104"/>
                    </a:cubicBezTo>
                    <a:cubicBezTo>
                      <a:pt x="1149964" y="856994"/>
                      <a:pt x="1181548" y="753232"/>
                      <a:pt x="1181475" y="647079"/>
                    </a:cubicBezTo>
                    <a:cubicBezTo>
                      <a:pt x="1181545" y="578662"/>
                      <a:pt x="1168511" y="510865"/>
                      <a:pt x="1143077" y="447352"/>
                    </a:cubicBezTo>
                    <a:cubicBezTo>
                      <a:pt x="1132794" y="417859"/>
                      <a:pt x="1148367" y="385614"/>
                      <a:pt x="1177860" y="375331"/>
                    </a:cubicBezTo>
                    <a:cubicBezTo>
                      <a:pt x="1205372" y="365739"/>
                      <a:pt x="1235669" y="378618"/>
                      <a:pt x="1247852" y="405085"/>
                    </a:cubicBezTo>
                    <a:cubicBezTo>
                      <a:pt x="1381173" y="736849"/>
                      <a:pt x="1220303" y="1113876"/>
                      <a:pt x="888539" y="1247197"/>
                    </a:cubicBezTo>
                    <a:cubicBezTo>
                      <a:pt x="811992" y="1277958"/>
                      <a:pt x="730273" y="1293805"/>
                      <a:pt x="647777" y="1293886"/>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8" name="PPT世界-5-9"/>
              <p:cNvSpPr/>
              <p:nvPr/>
            </p:nvSpPr>
            <p:spPr>
              <a:xfrm>
                <a:off x="15725615" y="3323655"/>
                <a:ext cx="230684" cy="230684"/>
              </a:xfrm>
              <a:custGeom>
                <a:avLst/>
                <a:gdLst>
                  <a:gd name="connsiteX0" fmla="*/ 273 w 230683"/>
                  <a:gd name="connsiteY0" fmla="*/ 115763 h 230683"/>
                  <a:gd name="connsiteX1" fmla="*/ 115763 w 230683"/>
                  <a:gd name="connsiteY1" fmla="*/ 231254 h 230683"/>
                  <a:gd name="connsiteX2" fmla="*/ 231254 w 230683"/>
                  <a:gd name="connsiteY2" fmla="*/ 115763 h 230683"/>
                  <a:gd name="connsiteX3" fmla="*/ 115763 w 230683"/>
                  <a:gd name="connsiteY3" fmla="*/ 273 h 230683"/>
                  <a:gd name="connsiteX4" fmla="*/ 273 w 230683"/>
                  <a:gd name="connsiteY4" fmla="*/ 115763 h 230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683" h="230683">
                    <a:moveTo>
                      <a:pt x="273" y="115763"/>
                    </a:moveTo>
                    <a:cubicBezTo>
                      <a:pt x="273" y="179547"/>
                      <a:pt x="51979" y="231254"/>
                      <a:pt x="115763" y="231254"/>
                    </a:cubicBezTo>
                    <a:cubicBezTo>
                      <a:pt x="179547" y="231254"/>
                      <a:pt x="231254" y="179547"/>
                      <a:pt x="231254" y="115763"/>
                    </a:cubicBezTo>
                    <a:cubicBezTo>
                      <a:pt x="231254" y="51979"/>
                      <a:pt x="179547" y="273"/>
                      <a:pt x="115763" y="273"/>
                    </a:cubicBezTo>
                    <a:cubicBezTo>
                      <a:pt x="51979" y="273"/>
                      <a:pt x="273" y="51979"/>
                      <a:pt x="273" y="115763"/>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9" name="PPT世界-5-10"/>
              <p:cNvSpPr/>
              <p:nvPr/>
            </p:nvSpPr>
            <p:spPr>
              <a:xfrm>
                <a:off x="15844796" y="2621199"/>
                <a:ext cx="812974" cy="812974"/>
              </a:xfrm>
              <a:custGeom>
                <a:avLst/>
                <a:gdLst>
                  <a:gd name="connsiteX0" fmla="*/ 796979 w 812973"/>
                  <a:gd name="connsiteY0" fmla="*/ 17702 h 812973"/>
                  <a:gd name="connsiteX1" fmla="*/ 796996 w 812973"/>
                  <a:gd name="connsiteY1" fmla="*/ 101892 h 812973"/>
                  <a:gd name="connsiteX2" fmla="*/ 796979 w 812973"/>
                  <a:gd name="connsiteY2" fmla="*/ 101909 h 812973"/>
                  <a:gd name="connsiteX3" fmla="*/ 84479 w 812973"/>
                  <a:gd name="connsiteY3" fmla="*/ 814350 h 812973"/>
                  <a:gd name="connsiteX4" fmla="*/ 273 w 812973"/>
                  <a:gd name="connsiteY4" fmla="*/ 730173 h 812973"/>
                  <a:gd name="connsiteX5" fmla="*/ 712772 w 812973"/>
                  <a:gd name="connsiteY5" fmla="*/ 17702 h 812973"/>
                  <a:gd name="connsiteX6" fmla="*/ 796949 w 812973"/>
                  <a:gd name="connsiteY6" fmla="*/ 17702 h 812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973" h="812973">
                    <a:moveTo>
                      <a:pt x="796979" y="17702"/>
                    </a:moveTo>
                    <a:cubicBezTo>
                      <a:pt x="820232" y="40946"/>
                      <a:pt x="820240" y="78639"/>
                      <a:pt x="796996" y="101892"/>
                    </a:cubicBezTo>
                    <a:cubicBezTo>
                      <a:pt x="796991" y="101898"/>
                      <a:pt x="796985" y="101904"/>
                      <a:pt x="796979" y="101909"/>
                    </a:cubicBezTo>
                    <a:lnTo>
                      <a:pt x="84479" y="814350"/>
                    </a:lnTo>
                    <a:lnTo>
                      <a:pt x="273" y="730173"/>
                    </a:lnTo>
                    <a:lnTo>
                      <a:pt x="712772" y="17702"/>
                    </a:lnTo>
                    <a:cubicBezTo>
                      <a:pt x="736019" y="-5537"/>
                      <a:pt x="773703" y="-5537"/>
                      <a:pt x="796949" y="17702"/>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nvGrpSpPr>
          <p:cNvPr id="8" name="PPT世界-6"/>
          <p:cNvGrpSpPr/>
          <p:nvPr/>
        </p:nvGrpSpPr>
        <p:grpSpPr>
          <a:xfrm>
            <a:off x="9284171" y="2233893"/>
            <a:ext cx="2123212" cy="3254710"/>
            <a:chOff x="9284171" y="2233893"/>
            <a:chExt cx="2123212" cy="3254710"/>
          </a:xfrm>
        </p:grpSpPr>
        <p:sp>
          <p:nvSpPr>
            <p:cNvPr id="51" name="PPT世界-6-1"/>
            <p:cNvSpPr/>
            <p:nvPr/>
          </p:nvSpPr>
          <p:spPr>
            <a:xfrm>
              <a:off x="9296400" y="3793153"/>
              <a:ext cx="1695450" cy="1695450"/>
            </a:xfrm>
            <a:prstGeom prst="ellipse">
              <a:avLst/>
            </a:prstGeom>
            <a:gradFill>
              <a:gsLst>
                <a:gs pos="0">
                  <a:schemeClr val="accent3">
                    <a:alpha val="20000"/>
                  </a:schemeClr>
                </a:gs>
                <a:gs pos="100000">
                  <a:schemeClr val="accent4">
                    <a:alpha val="0"/>
                  </a:schemeClr>
                </a:gs>
              </a:gsLst>
              <a:lin ang="5400000" scaled="1"/>
            </a:gradFill>
            <a:ln w="12700" cap="flat" cmpd="sng" algn="ctr">
              <a:gradFill>
                <a:gsLst>
                  <a:gs pos="0">
                    <a:schemeClr val="accent3"/>
                  </a:gs>
                  <a:gs pos="100000">
                    <a:schemeClr val="accent4">
                      <a:alpha val="0"/>
                    </a:scheme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8" name="PPT世界-6-2"/>
            <p:cNvSpPr/>
            <p:nvPr/>
          </p:nvSpPr>
          <p:spPr>
            <a:xfrm>
              <a:off x="9399422" y="3896174"/>
              <a:ext cx="1489407" cy="1489407"/>
            </a:xfrm>
            <a:prstGeom prst="ellipse">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9" name="PPT世界-6-3"/>
            <p:cNvSpPr/>
            <p:nvPr/>
          </p:nvSpPr>
          <p:spPr>
            <a:xfrm>
              <a:off x="9485508" y="3982260"/>
              <a:ext cx="1317235" cy="1317235"/>
            </a:xfrm>
            <a:prstGeom prst="ellipse">
              <a:avLst/>
            </a:prstGeom>
            <a:solidFill>
              <a:schemeClr val="accent3"/>
            </a:soli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0" name="PPT世界-6-4"/>
            <p:cNvSpPr/>
            <p:nvPr/>
          </p:nvSpPr>
          <p:spPr>
            <a:xfrm>
              <a:off x="9544020" y="4040772"/>
              <a:ext cx="1200211" cy="1200211"/>
            </a:xfrm>
            <a:prstGeom prst="ellipse">
              <a:avLst/>
            </a:prstGeom>
            <a:noFill/>
            <a:ln w="12700" cap="flat" cmpd="sng" algn="ctr">
              <a:solidFill>
                <a:schemeClr val="bg1">
                  <a:alpha val="5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5" name="PPT世界-6-5"/>
            <p:cNvSpPr txBox="1"/>
            <p:nvPr/>
          </p:nvSpPr>
          <p:spPr>
            <a:xfrm>
              <a:off x="9284171" y="2596616"/>
              <a:ext cx="2123212" cy="894604"/>
            </a:xfrm>
            <a:prstGeom prst="rect">
              <a:avLst/>
            </a:prstGeom>
            <a:noFill/>
          </p:spPr>
          <p:txBody>
            <a:bodyPr vert="horz" wrap="square"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键入文本单击单击此处键入键入此处键入文本</a:t>
              </a:r>
            </a:p>
          </p:txBody>
        </p:sp>
        <p:sp>
          <p:nvSpPr>
            <p:cNvPr id="76" name="PPT世界-6-6"/>
            <p:cNvSpPr txBox="1"/>
            <p:nvPr/>
          </p:nvSpPr>
          <p:spPr>
            <a:xfrm>
              <a:off x="9506210" y="2233893"/>
              <a:ext cx="1679134" cy="369332"/>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grpSp>
          <p:nvGrpSpPr>
            <p:cNvPr id="100" name="图形 14"/>
            <p:cNvGrpSpPr/>
            <p:nvPr/>
          </p:nvGrpSpPr>
          <p:grpSpPr>
            <a:xfrm>
              <a:off x="9867629" y="4364381"/>
              <a:ext cx="552992" cy="552992"/>
              <a:chOff x="17249320" y="2476500"/>
              <a:chExt cx="1905000" cy="1905000"/>
            </a:xfrm>
            <a:solidFill>
              <a:schemeClr val="bg1"/>
            </a:solidFill>
          </p:grpSpPr>
          <p:sp>
            <p:nvSpPr>
              <p:cNvPr id="101" name="PPT世界-6-7"/>
              <p:cNvSpPr/>
              <p:nvPr/>
            </p:nvSpPr>
            <p:spPr>
              <a:xfrm>
                <a:off x="17468707" y="2500683"/>
                <a:ext cx="1465957" cy="1856631"/>
              </a:xfrm>
              <a:custGeom>
                <a:avLst/>
                <a:gdLst>
                  <a:gd name="connsiteX0" fmla="*/ 1275443 w 1465957"/>
                  <a:gd name="connsiteY0" fmla="*/ 1225973 h 1856630"/>
                  <a:gd name="connsiteX1" fmla="*/ 1225978 w 1465957"/>
                  <a:gd name="connsiteY1" fmla="*/ 190777 h 1856630"/>
                  <a:gd name="connsiteX2" fmla="*/ 190781 w 1465957"/>
                  <a:gd name="connsiteY2" fmla="*/ 240242 h 1856630"/>
                  <a:gd name="connsiteX3" fmla="*/ 283 w 1465957"/>
                  <a:gd name="connsiteY3" fmla="*/ 731864 h 1856630"/>
                  <a:gd name="connsiteX4" fmla="*/ 190783 w 1465957"/>
                  <a:gd name="connsiteY4" fmla="*/ 1221508 h 1856630"/>
                  <a:gd name="connsiteX5" fmla="*/ 8915 w 1465957"/>
                  <a:gd name="connsiteY5" fmla="*/ 1590900 h 1856630"/>
                  <a:gd name="connsiteX6" fmla="*/ 14869 w 1465957"/>
                  <a:gd name="connsiteY6" fmla="*/ 1667100 h 1856630"/>
                  <a:gd name="connsiteX7" fmla="*/ 85413 w 1465957"/>
                  <a:gd name="connsiteY7" fmla="*/ 1699247 h 1856630"/>
                  <a:gd name="connsiteX8" fmla="*/ 246445 w 1465957"/>
                  <a:gd name="connsiteY8" fmla="*/ 1678708 h 1856630"/>
                  <a:gd name="connsiteX9" fmla="*/ 328598 w 1465957"/>
                  <a:gd name="connsiteY9" fmla="*/ 1819500 h 1856630"/>
                  <a:gd name="connsiteX10" fmla="*/ 393190 w 1465957"/>
                  <a:gd name="connsiteY10" fmla="*/ 1857600 h 1856630"/>
                  <a:gd name="connsiteX11" fmla="*/ 395869 w 1465957"/>
                  <a:gd name="connsiteY11" fmla="*/ 1857600 h 1856630"/>
                  <a:gd name="connsiteX12" fmla="*/ 460460 w 1465957"/>
                  <a:gd name="connsiteY12" fmla="*/ 1816523 h 1856630"/>
                  <a:gd name="connsiteX13" fmla="*/ 636375 w 1465957"/>
                  <a:gd name="connsiteY13" fmla="*/ 1461717 h 1856630"/>
                  <a:gd name="connsiteX14" fmla="*/ 736090 w 1465957"/>
                  <a:gd name="connsiteY14" fmla="*/ 1467670 h 1856630"/>
                  <a:gd name="connsiteX15" fmla="*/ 832828 w 1465957"/>
                  <a:gd name="connsiteY15" fmla="*/ 1461717 h 1856630"/>
                  <a:gd name="connsiteX16" fmla="*/ 1005766 w 1465957"/>
                  <a:gd name="connsiteY16" fmla="*/ 1816523 h 1856630"/>
                  <a:gd name="connsiteX17" fmla="*/ 1070358 w 1465957"/>
                  <a:gd name="connsiteY17" fmla="*/ 1857600 h 1856630"/>
                  <a:gd name="connsiteX18" fmla="*/ 1073036 w 1465957"/>
                  <a:gd name="connsiteY18" fmla="*/ 1857600 h 1856630"/>
                  <a:gd name="connsiteX19" fmla="*/ 1137628 w 1465957"/>
                  <a:gd name="connsiteY19" fmla="*/ 1819500 h 1856630"/>
                  <a:gd name="connsiteX20" fmla="*/ 1219781 w 1465957"/>
                  <a:gd name="connsiteY20" fmla="*/ 1678708 h 1856630"/>
                  <a:gd name="connsiteX21" fmla="*/ 1378134 w 1465957"/>
                  <a:gd name="connsiteY21" fmla="*/ 1699247 h 1856630"/>
                  <a:gd name="connsiteX22" fmla="*/ 1448381 w 1465957"/>
                  <a:gd name="connsiteY22" fmla="*/ 1669481 h 1856630"/>
                  <a:gd name="connsiteX23" fmla="*/ 1454334 w 1465957"/>
                  <a:gd name="connsiteY23" fmla="*/ 1593281 h 1856630"/>
                  <a:gd name="connsiteX24" fmla="*/ 395571 w 1465957"/>
                  <a:gd name="connsiteY24" fmla="*/ 1709665 h 1856630"/>
                  <a:gd name="connsiteX25" fmla="*/ 306274 w 1465957"/>
                  <a:gd name="connsiteY25" fmla="*/ 1554883 h 1856630"/>
                  <a:gd name="connsiteX26" fmla="*/ 132443 w 1465957"/>
                  <a:gd name="connsiteY26" fmla="*/ 1577505 h 1856630"/>
                  <a:gd name="connsiteX27" fmla="*/ 276508 w 1465957"/>
                  <a:gd name="connsiteY27" fmla="*/ 1285505 h 1856630"/>
                  <a:gd name="connsiteX28" fmla="*/ 537553 w 1465957"/>
                  <a:gd name="connsiteY28" fmla="*/ 1424212 h 1856630"/>
                  <a:gd name="connsiteX29" fmla="*/ 733113 w 1465957"/>
                  <a:gd name="connsiteY29" fmla="*/ 1366169 h 1856630"/>
                  <a:gd name="connsiteX30" fmla="*/ 98808 w 1465957"/>
                  <a:gd name="connsiteY30" fmla="*/ 731864 h 1856630"/>
                  <a:gd name="connsiteX31" fmla="*/ 733113 w 1465957"/>
                  <a:gd name="connsiteY31" fmla="*/ 97558 h 1856630"/>
                  <a:gd name="connsiteX32" fmla="*/ 1367419 w 1465957"/>
                  <a:gd name="connsiteY32" fmla="*/ 731864 h 1856630"/>
                  <a:gd name="connsiteX33" fmla="*/ 733113 w 1465957"/>
                  <a:gd name="connsiteY33" fmla="*/ 1366169 h 1856630"/>
                  <a:gd name="connsiteX34" fmla="*/ 1158762 w 1465957"/>
                  <a:gd name="connsiteY34" fmla="*/ 1556669 h 1856630"/>
                  <a:gd name="connsiteX35" fmla="*/ 1065000 w 1465957"/>
                  <a:gd name="connsiteY35" fmla="*/ 1717404 h 1856630"/>
                  <a:gd name="connsiteX36" fmla="*/ 921232 w 1465957"/>
                  <a:gd name="connsiteY36" fmla="*/ 1423022 h 1856630"/>
                  <a:gd name="connsiteX37" fmla="*/ 1192099 w 1465957"/>
                  <a:gd name="connsiteY37" fmla="*/ 1282528 h 1856630"/>
                  <a:gd name="connsiteX38" fmla="*/ 1339439 w 1465957"/>
                  <a:gd name="connsiteY38" fmla="*/ 1583161 h 185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65957" h="1856630">
                    <a:moveTo>
                      <a:pt x="1275443" y="1225973"/>
                    </a:moveTo>
                    <a:cubicBezTo>
                      <a:pt x="1547645" y="926452"/>
                      <a:pt x="1525499" y="462979"/>
                      <a:pt x="1225978" y="190777"/>
                    </a:cubicBezTo>
                    <a:cubicBezTo>
                      <a:pt x="926457" y="-81426"/>
                      <a:pt x="462984" y="-59279"/>
                      <a:pt x="190781" y="240242"/>
                    </a:cubicBezTo>
                    <a:cubicBezTo>
                      <a:pt x="68489" y="374807"/>
                      <a:pt x="592" y="550031"/>
                      <a:pt x="283" y="731864"/>
                    </a:cubicBezTo>
                    <a:cubicBezTo>
                      <a:pt x="-720" y="913352"/>
                      <a:pt x="67391" y="1088418"/>
                      <a:pt x="190783" y="1221508"/>
                    </a:cubicBezTo>
                    <a:lnTo>
                      <a:pt x="8915" y="1590900"/>
                    </a:lnTo>
                    <a:cubicBezTo>
                      <a:pt x="-2246" y="1615649"/>
                      <a:pt x="-1" y="1644384"/>
                      <a:pt x="14869" y="1667100"/>
                    </a:cubicBezTo>
                    <a:cubicBezTo>
                      <a:pt x="30504" y="1690185"/>
                      <a:pt x="57733" y="1702593"/>
                      <a:pt x="85413" y="1699247"/>
                    </a:cubicBezTo>
                    <a:lnTo>
                      <a:pt x="246445" y="1678708"/>
                    </a:lnTo>
                    <a:lnTo>
                      <a:pt x="328598" y="1819500"/>
                    </a:lnTo>
                    <a:cubicBezTo>
                      <a:pt x="341957" y="1842648"/>
                      <a:pt x="366467" y="1857106"/>
                      <a:pt x="393190" y="1857600"/>
                    </a:cubicBezTo>
                    <a:lnTo>
                      <a:pt x="395869" y="1857600"/>
                    </a:lnTo>
                    <a:cubicBezTo>
                      <a:pt x="423271" y="1856687"/>
                      <a:pt x="448012" y="1840953"/>
                      <a:pt x="460460" y="1816523"/>
                    </a:cubicBezTo>
                    <a:lnTo>
                      <a:pt x="636375" y="1461717"/>
                    </a:lnTo>
                    <a:cubicBezTo>
                      <a:pt x="669360" y="1466753"/>
                      <a:pt x="702739" y="1468746"/>
                      <a:pt x="736090" y="1467670"/>
                    </a:cubicBezTo>
                    <a:cubicBezTo>
                      <a:pt x="768237" y="1467670"/>
                      <a:pt x="800681" y="1464694"/>
                      <a:pt x="832828" y="1461717"/>
                    </a:cubicBezTo>
                    <a:lnTo>
                      <a:pt x="1005766" y="1816523"/>
                    </a:lnTo>
                    <a:cubicBezTo>
                      <a:pt x="1018214" y="1840953"/>
                      <a:pt x="1042955" y="1856687"/>
                      <a:pt x="1070358" y="1857600"/>
                    </a:cubicBezTo>
                    <a:lnTo>
                      <a:pt x="1073036" y="1857600"/>
                    </a:lnTo>
                    <a:cubicBezTo>
                      <a:pt x="1099759" y="1857106"/>
                      <a:pt x="1124269" y="1842649"/>
                      <a:pt x="1137628" y="1819500"/>
                    </a:cubicBezTo>
                    <a:lnTo>
                      <a:pt x="1219781" y="1678708"/>
                    </a:lnTo>
                    <a:lnTo>
                      <a:pt x="1378134" y="1699247"/>
                    </a:lnTo>
                    <a:cubicBezTo>
                      <a:pt x="1405119" y="1702120"/>
                      <a:pt x="1431676" y="1690867"/>
                      <a:pt x="1448381" y="1669481"/>
                    </a:cubicBezTo>
                    <a:cubicBezTo>
                      <a:pt x="1463251" y="1646765"/>
                      <a:pt x="1465496" y="1618031"/>
                      <a:pt x="1454334" y="1593281"/>
                    </a:cubicBezTo>
                    <a:close/>
                    <a:moveTo>
                      <a:pt x="395571" y="1709665"/>
                    </a:moveTo>
                    <a:lnTo>
                      <a:pt x="306274" y="1554883"/>
                    </a:lnTo>
                    <a:lnTo>
                      <a:pt x="132443" y="1577505"/>
                    </a:lnTo>
                    <a:lnTo>
                      <a:pt x="276508" y="1285505"/>
                    </a:lnTo>
                    <a:cubicBezTo>
                      <a:pt x="353945" y="1347868"/>
                      <a:pt x="442533" y="1394940"/>
                      <a:pt x="537553" y="1424212"/>
                    </a:cubicBezTo>
                    <a:close/>
                    <a:moveTo>
                      <a:pt x="733113" y="1366169"/>
                    </a:moveTo>
                    <a:cubicBezTo>
                      <a:pt x="382796" y="1366169"/>
                      <a:pt x="98808" y="1082181"/>
                      <a:pt x="98808" y="731864"/>
                    </a:cubicBezTo>
                    <a:cubicBezTo>
                      <a:pt x="98808" y="381547"/>
                      <a:pt x="382796" y="97558"/>
                      <a:pt x="733113" y="97558"/>
                    </a:cubicBezTo>
                    <a:cubicBezTo>
                      <a:pt x="1083430" y="97558"/>
                      <a:pt x="1367419" y="381547"/>
                      <a:pt x="1367419" y="731864"/>
                    </a:cubicBezTo>
                    <a:cubicBezTo>
                      <a:pt x="1367419" y="1082181"/>
                      <a:pt x="1083430" y="1366169"/>
                      <a:pt x="733113" y="1366169"/>
                    </a:cubicBezTo>
                    <a:close/>
                    <a:moveTo>
                      <a:pt x="1158762" y="1556669"/>
                    </a:moveTo>
                    <a:lnTo>
                      <a:pt x="1065000" y="1717404"/>
                    </a:lnTo>
                    <a:lnTo>
                      <a:pt x="921232" y="1423022"/>
                    </a:lnTo>
                    <a:cubicBezTo>
                      <a:pt x="1019104" y="1392541"/>
                      <a:pt x="1110808" y="1344976"/>
                      <a:pt x="1192099" y="1282528"/>
                    </a:cubicBezTo>
                    <a:lnTo>
                      <a:pt x="1339439" y="1583161"/>
                    </a:ln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2" name="PPT世界-6-8"/>
              <p:cNvSpPr/>
              <p:nvPr/>
            </p:nvSpPr>
            <p:spPr>
              <a:xfrm>
                <a:off x="17788858" y="2837385"/>
                <a:ext cx="822275" cy="790649"/>
              </a:xfrm>
              <a:custGeom>
                <a:avLst/>
                <a:gdLst>
                  <a:gd name="connsiteX0" fmla="*/ 595425 w 822275"/>
                  <a:gd name="connsiteY0" fmla="*/ 791640 h 790649"/>
                  <a:gd name="connsiteX1" fmla="*/ 540359 w 822275"/>
                  <a:gd name="connsiteY1" fmla="*/ 778543 h 790649"/>
                  <a:gd name="connsiteX2" fmla="*/ 415343 w 822275"/>
                  <a:gd name="connsiteY2" fmla="*/ 713058 h 790649"/>
                  <a:gd name="connsiteX3" fmla="*/ 286458 w 822275"/>
                  <a:gd name="connsiteY3" fmla="*/ 780329 h 790649"/>
                  <a:gd name="connsiteX4" fmla="*/ 234368 w 822275"/>
                  <a:gd name="connsiteY4" fmla="*/ 791044 h 790649"/>
                  <a:gd name="connsiteX5" fmla="*/ 113944 w 822275"/>
                  <a:gd name="connsiteY5" fmla="*/ 668589 h 790649"/>
                  <a:gd name="connsiteX6" fmla="*/ 115305 w 822275"/>
                  <a:gd name="connsiteY6" fmla="*/ 651443 h 790649"/>
                  <a:gd name="connsiteX7" fmla="*/ 135546 w 822275"/>
                  <a:gd name="connsiteY7" fmla="*/ 513926 h 790649"/>
                  <a:gd name="connsiteX8" fmla="*/ 35236 w 822275"/>
                  <a:gd name="connsiteY8" fmla="*/ 415700 h 790649"/>
                  <a:gd name="connsiteX9" fmla="*/ 5470 w 822275"/>
                  <a:gd name="connsiteY9" fmla="*/ 296637 h 790649"/>
                  <a:gd name="connsiteX10" fmla="*/ 5470 w 822275"/>
                  <a:gd name="connsiteY10" fmla="*/ 292768 h 790649"/>
                  <a:gd name="connsiteX11" fmla="*/ 100423 w 822275"/>
                  <a:gd name="connsiteY11" fmla="*/ 213293 h 790649"/>
                  <a:gd name="connsiteX12" fmla="*/ 240619 w 822275"/>
                  <a:gd name="connsiteY12" fmla="*/ 192458 h 790649"/>
                  <a:gd name="connsiteX13" fmla="*/ 303722 w 822275"/>
                  <a:gd name="connsiteY13" fmla="*/ 65954 h 790649"/>
                  <a:gd name="connsiteX14" fmla="*/ 463541 w 822275"/>
                  <a:gd name="connsiteY14" fmla="*/ 12949 h 790649"/>
                  <a:gd name="connsiteX15" fmla="*/ 516546 w 822275"/>
                  <a:gd name="connsiteY15" fmla="*/ 65954 h 790649"/>
                  <a:gd name="connsiteX16" fmla="*/ 579947 w 822275"/>
                  <a:gd name="connsiteY16" fmla="*/ 192458 h 790649"/>
                  <a:gd name="connsiteX17" fmla="*/ 718357 w 822275"/>
                  <a:gd name="connsiteY17" fmla="*/ 212996 h 790649"/>
                  <a:gd name="connsiteX18" fmla="*/ 818965 w 822275"/>
                  <a:gd name="connsiteY18" fmla="*/ 293958 h 790649"/>
                  <a:gd name="connsiteX19" fmla="*/ 793664 w 822275"/>
                  <a:gd name="connsiteY19" fmla="*/ 413021 h 790649"/>
                  <a:gd name="connsiteX20" fmla="*/ 789199 w 822275"/>
                  <a:gd name="connsiteY20" fmla="*/ 417783 h 790649"/>
                  <a:gd name="connsiteX21" fmla="*/ 689484 w 822275"/>
                  <a:gd name="connsiteY21" fmla="*/ 515415 h 790649"/>
                  <a:gd name="connsiteX22" fmla="*/ 714488 w 822275"/>
                  <a:gd name="connsiteY22" fmla="*/ 657992 h 790649"/>
                  <a:gd name="connsiteX23" fmla="*/ 666863 w 822275"/>
                  <a:gd name="connsiteY23" fmla="*/ 770208 h 790649"/>
                  <a:gd name="connsiteX24" fmla="*/ 664184 w 822275"/>
                  <a:gd name="connsiteY24" fmla="*/ 772292 h 790649"/>
                  <a:gd name="connsiteX25" fmla="*/ 595425 w 822275"/>
                  <a:gd name="connsiteY25" fmla="*/ 791640 h 790649"/>
                  <a:gd name="connsiteX26" fmla="*/ 415343 w 822275"/>
                  <a:gd name="connsiteY26" fmla="*/ 602628 h 790649"/>
                  <a:gd name="connsiteX27" fmla="*/ 585007 w 822275"/>
                  <a:gd name="connsiteY27" fmla="*/ 691925 h 790649"/>
                  <a:gd name="connsiteX28" fmla="*/ 608522 w 822275"/>
                  <a:gd name="connsiteY28" fmla="*/ 691925 h 790649"/>
                  <a:gd name="connsiteX29" fmla="*/ 617154 w 822275"/>
                  <a:gd name="connsiteY29" fmla="*/ 670493 h 790649"/>
                  <a:gd name="connsiteX30" fmla="*/ 584412 w 822275"/>
                  <a:gd name="connsiteY30" fmla="*/ 483863 h 790649"/>
                  <a:gd name="connsiteX31" fmla="*/ 718059 w 822275"/>
                  <a:gd name="connsiteY31" fmla="*/ 352894 h 790649"/>
                  <a:gd name="connsiteX32" fmla="*/ 724905 w 822275"/>
                  <a:gd name="connsiteY32" fmla="*/ 323129 h 790649"/>
                  <a:gd name="connsiteX33" fmla="*/ 706153 w 822275"/>
                  <a:gd name="connsiteY33" fmla="*/ 310329 h 790649"/>
                  <a:gd name="connsiteX34" fmla="*/ 518034 w 822275"/>
                  <a:gd name="connsiteY34" fmla="*/ 282647 h 790649"/>
                  <a:gd name="connsiteX35" fmla="*/ 432012 w 822275"/>
                  <a:gd name="connsiteY35" fmla="*/ 110602 h 790649"/>
                  <a:gd name="connsiteX36" fmla="*/ 401801 w 822275"/>
                  <a:gd name="connsiteY36" fmla="*/ 103011 h 790649"/>
                  <a:gd name="connsiteX37" fmla="*/ 394209 w 822275"/>
                  <a:gd name="connsiteY37" fmla="*/ 110602 h 790649"/>
                  <a:gd name="connsiteX38" fmla="*/ 308187 w 822275"/>
                  <a:gd name="connsiteY38" fmla="*/ 282647 h 790649"/>
                  <a:gd name="connsiteX39" fmla="*/ 119175 w 822275"/>
                  <a:gd name="connsiteY39" fmla="*/ 310627 h 790649"/>
                  <a:gd name="connsiteX40" fmla="*/ 101018 w 822275"/>
                  <a:gd name="connsiteY40" fmla="*/ 325212 h 790649"/>
                  <a:gd name="connsiteX41" fmla="*/ 105780 w 822275"/>
                  <a:gd name="connsiteY41" fmla="*/ 348132 h 790649"/>
                  <a:gd name="connsiteX42" fmla="*/ 241214 w 822275"/>
                  <a:gd name="connsiteY42" fmla="*/ 480589 h 790649"/>
                  <a:gd name="connsiteX43" fmla="*/ 213532 w 822275"/>
                  <a:gd name="connsiteY43" fmla="*/ 669005 h 790649"/>
                  <a:gd name="connsiteX44" fmla="*/ 221271 w 822275"/>
                  <a:gd name="connsiteY44" fmla="*/ 688650 h 790649"/>
                  <a:gd name="connsiteX45" fmla="*/ 224545 w 822275"/>
                  <a:gd name="connsiteY45" fmla="*/ 691329 h 790649"/>
                  <a:gd name="connsiteX46" fmla="*/ 234963 w 822275"/>
                  <a:gd name="connsiteY46" fmla="*/ 694901 h 790649"/>
                  <a:gd name="connsiteX47" fmla="*/ 248358 w 822275"/>
                  <a:gd name="connsiteY47" fmla="*/ 692222 h 79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22275" h="790649">
                    <a:moveTo>
                      <a:pt x="595425" y="791640"/>
                    </a:moveTo>
                    <a:cubicBezTo>
                      <a:pt x="576301" y="791617"/>
                      <a:pt x="557446" y="787132"/>
                      <a:pt x="540359" y="778543"/>
                    </a:cubicBezTo>
                    <a:lnTo>
                      <a:pt x="415343" y="713058"/>
                    </a:lnTo>
                    <a:lnTo>
                      <a:pt x="286458" y="780329"/>
                    </a:lnTo>
                    <a:cubicBezTo>
                      <a:pt x="269990" y="787362"/>
                      <a:pt x="252275" y="791006"/>
                      <a:pt x="234368" y="791044"/>
                    </a:cubicBezTo>
                    <a:cubicBezTo>
                      <a:pt x="167299" y="790483"/>
                      <a:pt x="113383" y="735658"/>
                      <a:pt x="113944" y="668589"/>
                    </a:cubicBezTo>
                    <a:cubicBezTo>
                      <a:pt x="113992" y="662849"/>
                      <a:pt x="114447" y="657119"/>
                      <a:pt x="115305" y="651443"/>
                    </a:cubicBezTo>
                    <a:lnTo>
                      <a:pt x="135546" y="513926"/>
                    </a:lnTo>
                    <a:lnTo>
                      <a:pt x="35236" y="415700"/>
                    </a:lnTo>
                    <a:cubicBezTo>
                      <a:pt x="4048" y="384577"/>
                      <a:pt x="-7402" y="338775"/>
                      <a:pt x="5470" y="296637"/>
                    </a:cubicBezTo>
                    <a:lnTo>
                      <a:pt x="5470" y="292768"/>
                    </a:lnTo>
                    <a:cubicBezTo>
                      <a:pt x="20548" y="251143"/>
                      <a:pt x="56794" y="220806"/>
                      <a:pt x="100423" y="213293"/>
                    </a:cubicBezTo>
                    <a:lnTo>
                      <a:pt x="240619" y="192458"/>
                    </a:lnTo>
                    <a:lnTo>
                      <a:pt x="303722" y="65954"/>
                    </a:lnTo>
                    <a:cubicBezTo>
                      <a:pt x="333218" y="7184"/>
                      <a:pt x="404771" y="-16547"/>
                      <a:pt x="463541" y="12949"/>
                    </a:cubicBezTo>
                    <a:cubicBezTo>
                      <a:pt x="486456" y="24449"/>
                      <a:pt x="505046" y="43039"/>
                      <a:pt x="516546" y="65954"/>
                    </a:cubicBezTo>
                    <a:lnTo>
                      <a:pt x="579947" y="192458"/>
                    </a:lnTo>
                    <a:lnTo>
                      <a:pt x="718357" y="212996"/>
                    </a:lnTo>
                    <a:cubicBezTo>
                      <a:pt x="765194" y="217118"/>
                      <a:pt x="804920" y="249086"/>
                      <a:pt x="818965" y="293958"/>
                    </a:cubicBezTo>
                    <a:cubicBezTo>
                      <a:pt x="829797" y="335415"/>
                      <a:pt x="820418" y="379552"/>
                      <a:pt x="793664" y="413021"/>
                    </a:cubicBezTo>
                    <a:lnTo>
                      <a:pt x="789199" y="417783"/>
                    </a:lnTo>
                    <a:lnTo>
                      <a:pt x="689484" y="515415"/>
                    </a:lnTo>
                    <a:lnTo>
                      <a:pt x="714488" y="657992"/>
                    </a:lnTo>
                    <a:cubicBezTo>
                      <a:pt x="719645" y="701198"/>
                      <a:pt x="701521" y="743901"/>
                      <a:pt x="666863" y="770208"/>
                    </a:cubicBezTo>
                    <a:lnTo>
                      <a:pt x="664184" y="772292"/>
                    </a:lnTo>
                    <a:cubicBezTo>
                      <a:pt x="643612" y="785243"/>
                      <a:pt x="619732" y="791963"/>
                      <a:pt x="595425" y="791640"/>
                    </a:cubicBezTo>
                    <a:close/>
                    <a:moveTo>
                      <a:pt x="415343" y="602628"/>
                    </a:moveTo>
                    <a:lnTo>
                      <a:pt x="585007" y="691925"/>
                    </a:lnTo>
                    <a:cubicBezTo>
                      <a:pt x="592416" y="695594"/>
                      <a:pt x="601113" y="695594"/>
                      <a:pt x="608522" y="691925"/>
                    </a:cubicBezTo>
                    <a:cubicBezTo>
                      <a:pt x="614904" y="686749"/>
                      <a:pt x="618167" y="678648"/>
                      <a:pt x="617154" y="670493"/>
                    </a:cubicBezTo>
                    <a:lnTo>
                      <a:pt x="584412" y="483863"/>
                    </a:lnTo>
                    <a:lnTo>
                      <a:pt x="718059" y="352894"/>
                    </a:lnTo>
                    <a:cubicBezTo>
                      <a:pt x="724606" y="344461"/>
                      <a:pt x="727110" y="333574"/>
                      <a:pt x="724905" y="323129"/>
                    </a:cubicBezTo>
                    <a:cubicBezTo>
                      <a:pt x="724905" y="320747"/>
                      <a:pt x="722227" y="313008"/>
                      <a:pt x="706153" y="310329"/>
                    </a:cubicBezTo>
                    <a:lnTo>
                      <a:pt x="518034" y="282647"/>
                    </a:lnTo>
                    <a:lnTo>
                      <a:pt x="432012" y="110602"/>
                    </a:lnTo>
                    <a:cubicBezTo>
                      <a:pt x="425765" y="100163"/>
                      <a:pt x="412239" y="96765"/>
                      <a:pt x="401801" y="103011"/>
                    </a:cubicBezTo>
                    <a:cubicBezTo>
                      <a:pt x="398683" y="104876"/>
                      <a:pt x="396075" y="107484"/>
                      <a:pt x="394209" y="110602"/>
                    </a:cubicBezTo>
                    <a:lnTo>
                      <a:pt x="308187" y="282647"/>
                    </a:lnTo>
                    <a:lnTo>
                      <a:pt x="119175" y="310627"/>
                    </a:lnTo>
                    <a:cubicBezTo>
                      <a:pt x="111044" y="312102"/>
                      <a:pt x="104211" y="317590"/>
                      <a:pt x="101018" y="325212"/>
                    </a:cubicBezTo>
                    <a:cubicBezTo>
                      <a:pt x="98151" y="333139"/>
                      <a:pt x="99993" y="342004"/>
                      <a:pt x="105780" y="348132"/>
                    </a:cubicBezTo>
                    <a:lnTo>
                      <a:pt x="241214" y="480589"/>
                    </a:lnTo>
                    <a:lnTo>
                      <a:pt x="213532" y="669005"/>
                    </a:lnTo>
                    <a:cubicBezTo>
                      <a:pt x="211830" y="676522"/>
                      <a:pt x="214899" y="684315"/>
                      <a:pt x="221271" y="688650"/>
                    </a:cubicBezTo>
                    <a:lnTo>
                      <a:pt x="224545" y="691329"/>
                    </a:lnTo>
                    <a:cubicBezTo>
                      <a:pt x="227513" y="693666"/>
                      <a:pt x="231186" y="694925"/>
                      <a:pt x="234963" y="694901"/>
                    </a:cubicBezTo>
                    <a:cubicBezTo>
                      <a:pt x="239564" y="694934"/>
                      <a:pt x="244123" y="694022"/>
                      <a:pt x="248358" y="692222"/>
                    </a:cubicBezTo>
                    <a:close/>
                  </a:path>
                </a:pathLst>
              </a:custGeom>
              <a:grpFill/>
              <a:ln w="1860"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sp>
        <p:nvSpPr>
          <p:cNvPr id="103" name="PPT世界-7"/>
          <p:cNvSpPr/>
          <p:nvPr/>
        </p:nvSpPr>
        <p:spPr>
          <a:xfrm flipH="1">
            <a:off x="1" y="1"/>
            <a:ext cx="3960508" cy="976899"/>
          </a:xfrm>
          <a:custGeom>
            <a:avLst/>
            <a:gdLst>
              <a:gd name="connsiteX0" fmla="*/ 3960508 w 3960508"/>
              <a:gd name="connsiteY0" fmla="*/ 0 h 976899"/>
              <a:gd name="connsiteX1" fmla="*/ 158652 w 3960508"/>
              <a:gd name="connsiteY1" fmla="*/ 0 h 976899"/>
              <a:gd name="connsiteX2" fmla="*/ 0 w 3960508"/>
              <a:gd name="connsiteY2" fmla="*/ 976401 h 976899"/>
              <a:gd name="connsiteX3" fmla="*/ 3321723 w 3960508"/>
              <a:gd name="connsiteY3" fmla="*/ 976401 h 976899"/>
              <a:gd name="connsiteX4" fmla="*/ 3321723 w 3960508"/>
              <a:gd name="connsiteY4" fmla="*/ 976899 h 976899"/>
              <a:gd name="connsiteX5" fmla="*/ 3960508 w 3960508"/>
              <a:gd name="connsiteY5" fmla="*/ 976899 h 97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508" h="976899">
                <a:moveTo>
                  <a:pt x="3960508" y="0"/>
                </a:moveTo>
                <a:lnTo>
                  <a:pt x="158652" y="0"/>
                </a:lnTo>
                <a:lnTo>
                  <a:pt x="0" y="976401"/>
                </a:lnTo>
                <a:lnTo>
                  <a:pt x="3321723" y="976401"/>
                </a:lnTo>
                <a:lnTo>
                  <a:pt x="3321723" y="976899"/>
                </a:lnTo>
                <a:lnTo>
                  <a:pt x="3960508" y="976899"/>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04" name="PPT世界-8"/>
          <p:cNvSpPr/>
          <p:nvPr/>
        </p:nvSpPr>
        <p:spPr>
          <a:xfrm>
            <a:off x="298348" y="210769"/>
            <a:ext cx="498273" cy="498272"/>
          </a:xfrm>
          <a:prstGeom prst="ellipse">
            <a:avLst/>
          </a:prstGeom>
          <a:noFill/>
          <a:ln w="12700" cap="flat" cmpd="sng" algn="ctr">
            <a:solidFill>
              <a:schemeClr val="bg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5" name="PPT世界-9"/>
          <p:cNvSpPr txBox="1"/>
          <p:nvPr/>
        </p:nvSpPr>
        <p:spPr>
          <a:xfrm>
            <a:off x="287665" y="280803"/>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6" name="PPT世界-10"/>
          <p:cNvSpPr txBox="1"/>
          <p:nvPr/>
        </p:nvSpPr>
        <p:spPr>
          <a:xfrm>
            <a:off x="1150859" y="210788"/>
            <a:ext cx="1451306"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身体康养</a:t>
            </a:r>
          </a:p>
        </p:txBody>
      </p:sp>
      <p:sp>
        <p:nvSpPr>
          <p:cNvPr id="107" name="PPT世界-11"/>
          <p:cNvSpPr txBox="1"/>
          <p:nvPr/>
        </p:nvSpPr>
        <p:spPr>
          <a:xfrm>
            <a:off x="1167552" y="505688"/>
            <a:ext cx="1673032"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PHYSICAL HEALTH</a:t>
            </a: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T世界-1" descr="穿白色衣服的人&#10;&#10;描述已自动生成"/>
          <p:cNvPicPr>
            <a:picLocks noChangeAspect="1"/>
          </p:cNvPicPr>
          <p:nvPr/>
        </p:nvPicPr>
        <p:blipFill rotWithShape="1">
          <a:blip r:embed="rId2" cstate="screen"/>
          <a:srcRect/>
          <a:stretch>
            <a:fillRect/>
          </a:stretch>
        </p:blipFill>
        <p:spPr>
          <a:xfrm>
            <a:off x="5083683" y="0"/>
            <a:ext cx="7108317" cy="6858000"/>
          </a:xfrm>
          <a:custGeom>
            <a:avLst/>
            <a:gdLst>
              <a:gd name="connsiteX0" fmla="*/ 0 w 7108317"/>
              <a:gd name="connsiteY0" fmla="*/ 0 h 6858000"/>
              <a:gd name="connsiteX1" fmla="*/ 7108317 w 7108317"/>
              <a:gd name="connsiteY1" fmla="*/ 0 h 6858000"/>
              <a:gd name="connsiteX2" fmla="*/ 7108317 w 7108317"/>
              <a:gd name="connsiteY2" fmla="*/ 6858000 h 6858000"/>
              <a:gd name="connsiteX3" fmla="*/ 0 w 710831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08317" h="6858000">
                <a:moveTo>
                  <a:pt x="0" y="0"/>
                </a:moveTo>
                <a:lnTo>
                  <a:pt x="7108317" y="0"/>
                </a:lnTo>
                <a:lnTo>
                  <a:pt x="7108317" y="6858000"/>
                </a:lnTo>
                <a:lnTo>
                  <a:pt x="0" y="6858000"/>
                </a:lnTo>
                <a:close/>
              </a:path>
            </a:pathLst>
          </a:custGeom>
        </p:spPr>
      </p:pic>
      <p:sp>
        <p:nvSpPr>
          <p:cNvPr id="18" name="PPT世界-2"/>
          <p:cNvSpPr/>
          <p:nvPr/>
        </p:nvSpPr>
        <p:spPr>
          <a:xfrm flipH="1">
            <a:off x="906833" y="857"/>
            <a:ext cx="6018426" cy="6857143"/>
          </a:xfrm>
          <a:custGeom>
            <a:avLst/>
            <a:gdLst>
              <a:gd name="connsiteX0" fmla="*/ 1086065 w 6018426"/>
              <a:gd name="connsiteY0" fmla="*/ 0 h 6857143"/>
              <a:gd name="connsiteX1" fmla="*/ 6018426 w 6018426"/>
              <a:gd name="connsiteY1" fmla="*/ 0 h 6857143"/>
              <a:gd name="connsiteX2" fmla="*/ 6018426 w 6018426"/>
              <a:gd name="connsiteY2" fmla="*/ 6857143 h 6857143"/>
              <a:gd name="connsiteX3" fmla="*/ 0 w 6018426"/>
              <a:gd name="connsiteY3" fmla="*/ 6857143 h 6857143"/>
            </a:gdLst>
            <a:ahLst/>
            <a:cxnLst>
              <a:cxn ang="0">
                <a:pos x="connsiteX0" y="connsiteY0"/>
              </a:cxn>
              <a:cxn ang="0">
                <a:pos x="connsiteX1" y="connsiteY1"/>
              </a:cxn>
              <a:cxn ang="0">
                <a:pos x="connsiteX2" y="connsiteY2"/>
              </a:cxn>
              <a:cxn ang="0">
                <a:pos x="connsiteX3" y="connsiteY3"/>
              </a:cxn>
            </a:cxnLst>
            <a:rect l="l" t="t" r="r" b="b"/>
            <a:pathLst>
              <a:path w="6018426" h="6857143">
                <a:moveTo>
                  <a:pt x="1086065" y="0"/>
                </a:moveTo>
                <a:lnTo>
                  <a:pt x="6018426" y="0"/>
                </a:lnTo>
                <a:lnTo>
                  <a:pt x="6018426" y="6857143"/>
                </a:lnTo>
                <a:lnTo>
                  <a:pt x="0" y="68571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0" name="PPT世界-3"/>
          <p:cNvSpPr/>
          <p:nvPr/>
        </p:nvSpPr>
        <p:spPr>
          <a:xfrm flipH="1">
            <a:off x="0" y="-1"/>
            <a:ext cx="6812773" cy="6858000"/>
          </a:xfrm>
          <a:custGeom>
            <a:avLst/>
            <a:gdLst>
              <a:gd name="connsiteX0" fmla="*/ 6640804 w 6640804"/>
              <a:gd name="connsiteY0" fmla="*/ 0 h 6858000"/>
              <a:gd name="connsiteX1" fmla="*/ 6018426 w 6640804"/>
              <a:gd name="connsiteY1" fmla="*/ 0 h 6858000"/>
              <a:gd name="connsiteX2" fmla="*/ 5569718 w 6640804"/>
              <a:gd name="connsiteY2" fmla="*/ 0 h 6858000"/>
              <a:gd name="connsiteX3" fmla="*/ 1086065 w 6640804"/>
              <a:gd name="connsiteY3" fmla="*/ 0 h 6858000"/>
              <a:gd name="connsiteX4" fmla="*/ 0 w 6640804"/>
              <a:gd name="connsiteY4" fmla="*/ 6857143 h 6858000"/>
              <a:gd name="connsiteX5" fmla="*/ 5569718 w 6640804"/>
              <a:gd name="connsiteY5" fmla="*/ 6857143 h 6858000"/>
              <a:gd name="connsiteX6" fmla="*/ 5569718 w 6640804"/>
              <a:gd name="connsiteY6" fmla="*/ 6858000 h 6858000"/>
              <a:gd name="connsiteX7" fmla="*/ 6640804 w 664080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40804" h="6858000">
                <a:moveTo>
                  <a:pt x="6640804" y="0"/>
                </a:moveTo>
                <a:lnTo>
                  <a:pt x="6018426" y="0"/>
                </a:lnTo>
                <a:lnTo>
                  <a:pt x="5569718" y="0"/>
                </a:lnTo>
                <a:lnTo>
                  <a:pt x="1086065" y="0"/>
                </a:lnTo>
                <a:lnTo>
                  <a:pt x="0" y="6857143"/>
                </a:lnTo>
                <a:lnTo>
                  <a:pt x="5569718" y="6857143"/>
                </a:lnTo>
                <a:lnTo>
                  <a:pt x="5569718" y="6858000"/>
                </a:lnTo>
                <a:lnTo>
                  <a:pt x="6640804" y="6858000"/>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5" name="PPT世界-4"/>
          <p:cNvSpPr/>
          <p:nvPr/>
        </p:nvSpPr>
        <p:spPr>
          <a:xfrm>
            <a:off x="5298505" y="806266"/>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3"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5"/>
          <p:cNvSpPr/>
          <p:nvPr/>
        </p:nvSpPr>
        <p:spPr>
          <a:xfrm>
            <a:off x="5578724" y="2772718"/>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4"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2" name="PPT世界-6"/>
          <p:cNvSpPr/>
          <p:nvPr/>
        </p:nvSpPr>
        <p:spPr>
          <a:xfrm>
            <a:off x="5858943" y="4739170"/>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5" cstate="screen"/>
            <a:stretch>
              <a:fillRect r="3539"/>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7"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10"/>
          <p:cNvSpPr/>
          <p:nvPr/>
        </p:nvSpPr>
        <p:spPr>
          <a:xfrm>
            <a:off x="988592" y="4777091"/>
            <a:ext cx="1667522" cy="389513"/>
          </a:xfrm>
          <a:prstGeom prst="roundRect">
            <a:avLst>
              <a:gd name="adj" fmla="val 50000"/>
            </a:avLst>
          </a:prstGeom>
          <a:solidFill>
            <a:schemeClr val="bg1"/>
          </a:solidFill>
          <a:ln>
            <a:noFill/>
          </a:ln>
        </p:spPr>
        <p:txBody>
          <a:bodyPr wrap="square">
            <a:noAutofit/>
          </a:bodyPr>
          <a:lstStyle/>
          <a:p>
            <a:pPr algn="ctr"/>
            <a:r>
              <a:rPr lang="zh-CN" altLang="en-US" sz="1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6">
                  <a:extLst>
                    <a:ext uri="{A12FA001-AC4F-418D-AE19-62706E023703}">
                      <ahyp:hlinkClr xmlns:ahyp="http://schemas.microsoft.com/office/drawing/2018/hyperlinkcolor" val="tx"/>
                    </a:ext>
                  </a:extLst>
                </a:hlinkClick>
              </a:rPr>
              <a:t>授课人：</a:t>
            </a:r>
            <a:r>
              <a:rPr lang="en-US" altLang="zh-CN" sz="1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6">
                  <a:extLst>
                    <a:ext uri="{A12FA001-AC4F-418D-AE19-62706E023703}">
                      <ahyp:hlinkClr xmlns:ahyp="http://schemas.microsoft.com/office/drawing/2018/hyperlinkcolor" val="tx"/>
                    </a:ext>
                  </a:extLst>
                </a:hlinkClick>
              </a:rPr>
              <a:t>PPT</a:t>
            </a:r>
            <a:r>
              <a:rPr lang="zh-CN" altLang="en-US" sz="1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6">
                  <a:extLst>
                    <a:ext uri="{A12FA001-AC4F-418D-AE19-62706E023703}">
                      <ahyp:hlinkClr xmlns:ahyp="http://schemas.microsoft.com/office/drawing/2018/hyperlinkcolor" val="tx"/>
                    </a:ext>
                  </a:extLst>
                </a:hlinkClick>
              </a:rPr>
              <a:t>世界</a:t>
            </a:r>
            <a:endParaRPr lang="zh-CN" altLang="en-US" sz="1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11"/>
          <p:cNvSpPr/>
          <p:nvPr/>
        </p:nvSpPr>
        <p:spPr>
          <a:xfrm>
            <a:off x="2783622" y="4777091"/>
            <a:ext cx="1502534" cy="389513"/>
          </a:xfrm>
          <a:prstGeom prst="roundRect">
            <a:avLst>
              <a:gd name="adj" fmla="val 50000"/>
            </a:avLst>
          </a:prstGeom>
          <a:solidFill>
            <a:schemeClr val="bg1"/>
          </a:solidFill>
          <a:ln>
            <a:noFill/>
          </a:ln>
        </p:spPr>
        <p:txBody>
          <a:bodyPr wrap="square">
            <a:noAutofit/>
          </a:bodyPr>
          <a:lstStyle/>
          <a:p>
            <a:pPr algn="ctr"/>
            <a:r>
              <a:rPr lang="en-US" altLang="zh-CN" sz="1200" dirty="0">
                <a:gradFill>
                  <a:gsLst>
                    <a:gs pos="0">
                      <a:schemeClr val="accent1"/>
                    </a:gs>
                    <a:gs pos="100000">
                      <a:schemeClr val="accent2"/>
                    </a:gs>
                  </a:gsLst>
                  <a:lin ang="27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20XX.XX.XX</a:t>
            </a:r>
            <a:endParaRPr lang="zh-CN" altLang="en-US" sz="1200" dirty="0">
              <a:gradFill>
                <a:gsLst>
                  <a:gs pos="0">
                    <a:schemeClr val="accent1"/>
                  </a:gs>
                  <a:gs pos="100000">
                    <a:schemeClr val="accent2"/>
                  </a:gs>
                </a:gsLst>
                <a:lin ang="27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6" name="PPT世界-12"/>
          <p:cNvGrpSpPr/>
          <p:nvPr/>
        </p:nvGrpSpPr>
        <p:grpSpPr>
          <a:xfrm>
            <a:off x="441732" y="1596050"/>
            <a:ext cx="4995945" cy="2805075"/>
            <a:chOff x="441732" y="1596050"/>
            <a:chExt cx="4995945" cy="2805075"/>
          </a:xfrm>
        </p:grpSpPr>
        <p:sp>
          <p:nvSpPr>
            <p:cNvPr id="20" name="PPT世界-12-1"/>
            <p:cNvSpPr/>
            <p:nvPr/>
          </p:nvSpPr>
          <p:spPr>
            <a:xfrm>
              <a:off x="816013" y="2132826"/>
              <a:ext cx="4621664" cy="923330"/>
            </a:xfrm>
            <a:prstGeom prst="rect">
              <a:avLst/>
            </a:prstGeom>
          </p:spPr>
          <p:txBody>
            <a:bodyPr wrap="square">
              <a:noAutofit/>
            </a:bodyPr>
            <a:lstStyle/>
            <a:p>
              <a:r>
                <a:rPr lang="zh-CN" altLang="en-US" sz="5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关注身体健康</a:t>
              </a:r>
            </a:p>
          </p:txBody>
        </p:sp>
        <p:grpSp>
          <p:nvGrpSpPr>
            <p:cNvPr id="21" name="组合 20"/>
            <p:cNvGrpSpPr/>
            <p:nvPr/>
          </p:nvGrpSpPr>
          <p:grpSpPr>
            <a:xfrm>
              <a:off x="4912518" y="3212700"/>
              <a:ext cx="270810" cy="575773"/>
              <a:chOff x="4224606" y="1592309"/>
              <a:chExt cx="385494" cy="819604"/>
            </a:xfrm>
            <a:effectLst/>
          </p:grpSpPr>
          <p:cxnSp>
            <p:nvCxnSpPr>
              <p:cNvPr id="25" name="PPT世界-12-2"/>
              <p:cNvCxnSpPr/>
              <p:nvPr/>
            </p:nvCxnSpPr>
            <p:spPr>
              <a:xfrm flipH="1">
                <a:off x="4224606" y="1592309"/>
                <a:ext cx="385494" cy="8196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PPT世界-12-3"/>
              <p:cNvCxnSpPr/>
              <p:nvPr/>
            </p:nvCxnSpPr>
            <p:spPr>
              <a:xfrm flipH="1">
                <a:off x="4417353" y="1946228"/>
                <a:ext cx="192747" cy="4098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flipH="1" flipV="1">
              <a:off x="554934" y="2190533"/>
              <a:ext cx="270810" cy="575773"/>
              <a:chOff x="4224606" y="1592309"/>
              <a:chExt cx="385494" cy="819604"/>
            </a:xfrm>
            <a:effectLst/>
          </p:grpSpPr>
          <p:cxnSp>
            <p:nvCxnSpPr>
              <p:cNvPr id="23" name="PPT世界-12-4"/>
              <p:cNvCxnSpPr/>
              <p:nvPr/>
            </p:nvCxnSpPr>
            <p:spPr>
              <a:xfrm flipH="1">
                <a:off x="4224606" y="1592309"/>
                <a:ext cx="385494" cy="8196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PPT世界-12-5"/>
              <p:cNvCxnSpPr/>
              <p:nvPr/>
            </p:nvCxnSpPr>
            <p:spPr>
              <a:xfrm flipH="1">
                <a:off x="4417353" y="1946228"/>
                <a:ext cx="192747" cy="4098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 name="PPT世界-12-6"/>
            <p:cNvSpPr/>
            <p:nvPr/>
          </p:nvSpPr>
          <p:spPr>
            <a:xfrm>
              <a:off x="809688" y="1778456"/>
              <a:ext cx="4337076" cy="338554"/>
            </a:xfrm>
            <a:prstGeom prst="rect">
              <a:avLst/>
            </a:prstGeom>
          </p:spPr>
          <p:txBody>
            <a:bodyPr wrap="square">
              <a:noAutofit/>
            </a:bodyPr>
            <a:lstStyle/>
            <a:p>
              <a:pPr algn="dist"/>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交通安全知识普及教育周会（内容完整）</a:t>
              </a:r>
            </a:p>
          </p:txBody>
        </p:sp>
        <p:sp>
          <p:nvSpPr>
            <p:cNvPr id="34" name="PPT世界-12-7"/>
            <p:cNvSpPr/>
            <p:nvPr/>
          </p:nvSpPr>
          <p:spPr>
            <a:xfrm>
              <a:off x="441732" y="3986778"/>
              <a:ext cx="4705032" cy="276999"/>
            </a:xfrm>
            <a:prstGeom prst="rect">
              <a:avLst/>
            </a:prstGeom>
          </p:spPr>
          <p:txBody>
            <a:bodyPr wrap="square">
              <a:noAutofit/>
            </a:bodyPr>
            <a:lstStyle/>
            <a:p>
              <a:pPr algn="ctr"/>
              <a:r>
                <a:rPr lang="en-US" altLang="zh-CN"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POPULARIZATION EDUCATION OF TRAFFIC SAFETY KNOWLEDGE</a:t>
              </a:r>
              <a:endParaRPr lang="zh-CN" altLang="en-US" sz="12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5" name="PPT世界-12-8"/>
            <p:cNvSpPr/>
            <p:nvPr/>
          </p:nvSpPr>
          <p:spPr>
            <a:xfrm>
              <a:off x="487000" y="3001130"/>
              <a:ext cx="4621664" cy="923330"/>
            </a:xfrm>
            <a:prstGeom prst="rect">
              <a:avLst/>
            </a:prstGeom>
          </p:spPr>
          <p:txBody>
            <a:bodyPr wrap="square">
              <a:noAutofit/>
            </a:bodyPr>
            <a:lstStyle/>
            <a:p>
              <a:r>
                <a:rPr lang="zh-CN" altLang="en-US" sz="5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保护生命安全</a:t>
              </a:r>
            </a:p>
          </p:txBody>
        </p:sp>
        <p:cxnSp>
          <p:nvCxnSpPr>
            <p:cNvPr id="37" name="PPT世界-12-9"/>
            <p:cNvCxnSpPr/>
            <p:nvPr/>
          </p:nvCxnSpPr>
          <p:spPr>
            <a:xfrm>
              <a:off x="567633" y="1596050"/>
              <a:ext cx="45287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PPT世界-12-10"/>
            <p:cNvCxnSpPr/>
            <p:nvPr/>
          </p:nvCxnSpPr>
          <p:spPr>
            <a:xfrm>
              <a:off x="554933" y="4401125"/>
              <a:ext cx="45287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PPT世界-13"/>
          <p:cNvSpPr/>
          <p:nvPr/>
        </p:nvSpPr>
        <p:spPr>
          <a:xfrm>
            <a:off x="414098"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9" name="PPT世界-14"/>
          <p:cNvSpPr/>
          <p:nvPr/>
        </p:nvSpPr>
        <p:spPr>
          <a:xfrm>
            <a:off x="490789" y="6230301"/>
            <a:ext cx="128287" cy="171037"/>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40" name="PPT世界-15"/>
          <p:cNvSpPr/>
          <p:nvPr/>
        </p:nvSpPr>
        <p:spPr>
          <a:xfrm>
            <a:off x="829188"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1" name="PPT世界-16"/>
          <p:cNvSpPr/>
          <p:nvPr/>
        </p:nvSpPr>
        <p:spPr>
          <a:xfrm>
            <a:off x="884495" y="6230399"/>
            <a:ext cx="171039" cy="17084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2" name="PPT世界-17"/>
          <p:cNvSpPr/>
          <p:nvPr/>
        </p:nvSpPr>
        <p:spPr>
          <a:xfrm>
            <a:off x="1244281"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3" name="PPT世界-18"/>
          <p:cNvSpPr/>
          <p:nvPr/>
        </p:nvSpPr>
        <p:spPr>
          <a:xfrm>
            <a:off x="1299597" y="6245304"/>
            <a:ext cx="171039" cy="141032"/>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4" name="PPT世界-19"/>
          <p:cNvSpPr/>
          <p:nvPr/>
        </p:nvSpPr>
        <p:spPr>
          <a:xfrm>
            <a:off x="1659370"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5" name="PPT世界-20"/>
          <p:cNvSpPr/>
          <p:nvPr/>
        </p:nvSpPr>
        <p:spPr>
          <a:xfrm>
            <a:off x="1732801" y="6230301"/>
            <a:ext cx="134807" cy="171037"/>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46" name="图形 45">
            <a:hlinkClick r:id="rId6"/>
            <a:extLst>
              <a:ext uri="{FF2B5EF4-FFF2-40B4-BE49-F238E27FC236}">
                <a16:creationId xmlns:a16="http://schemas.microsoft.com/office/drawing/2014/main" id="{FAF9BF9F-9A17-4A3B-847E-6246F70DBB6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4932" y="441431"/>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anim calcmode="lin" valueType="num">
                                      <p:cBhvr>
                                        <p:cTn id="14" dur="500" fill="hold"/>
                                        <p:tgtEl>
                                          <p:spTgt spid="29"/>
                                        </p:tgtEl>
                                        <p:attrNameLst>
                                          <p:attrName>ppt_x</p:attrName>
                                        </p:attrNameLst>
                                      </p:cBhvr>
                                      <p:tavLst>
                                        <p:tav tm="0">
                                          <p:val>
                                            <p:strVal val="#ppt_x"/>
                                          </p:val>
                                        </p:tav>
                                        <p:tav tm="100000">
                                          <p:val>
                                            <p:strVal val="#ppt_x"/>
                                          </p:val>
                                        </p:tav>
                                      </p:tavLst>
                                    </p:anim>
                                    <p:anim calcmode="lin" valueType="num">
                                      <p:cBhvr>
                                        <p:cTn id="15" dur="5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500"/>
                                        <p:tgtEl>
                                          <p:spTgt spid="56"/>
                                        </p:tgtEl>
                                      </p:cBhvr>
                                    </p:animEffect>
                                    <p:anim calcmode="lin" valueType="num">
                                      <p:cBhvr>
                                        <p:cTn id="20" dur="500" fill="hold"/>
                                        <p:tgtEl>
                                          <p:spTgt spid="56"/>
                                        </p:tgtEl>
                                        <p:attrNameLst>
                                          <p:attrName>ppt_x</p:attrName>
                                        </p:attrNameLst>
                                      </p:cBhvr>
                                      <p:tavLst>
                                        <p:tav tm="0">
                                          <p:val>
                                            <p:strVal val="#ppt_x"/>
                                          </p:val>
                                        </p:tav>
                                        <p:tav tm="100000">
                                          <p:val>
                                            <p:strVal val="#ppt_x"/>
                                          </p:val>
                                        </p:tav>
                                      </p:tavLst>
                                    </p:anim>
                                    <p:anim calcmode="lin" valueType="num">
                                      <p:cBhvr>
                                        <p:cTn id="2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 name="PPT世界-2" descr="手里拿着玩具&#10;&#10;低可信度描述已自动生成"/>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bright="11000"/>
                    </a14:imgEffect>
                  </a14:imgLayer>
                </a14:imgProps>
              </a:ext>
            </a:extLst>
          </a:blip>
          <a:srcRect/>
          <a:stretch>
            <a:fillRect/>
          </a:stretch>
        </p:blipFill>
        <p:spPr>
          <a:xfrm>
            <a:off x="0" y="0"/>
            <a:ext cx="6005232" cy="6858000"/>
          </a:xfrm>
          <a:custGeom>
            <a:avLst/>
            <a:gdLst>
              <a:gd name="connsiteX0" fmla="*/ 0 w 6005232"/>
              <a:gd name="connsiteY0" fmla="*/ 0 h 6858000"/>
              <a:gd name="connsiteX1" fmla="*/ 6005232 w 6005232"/>
              <a:gd name="connsiteY1" fmla="*/ 0 h 6858000"/>
              <a:gd name="connsiteX2" fmla="*/ 6005232 w 6005232"/>
              <a:gd name="connsiteY2" fmla="*/ 6858000 h 6858000"/>
              <a:gd name="connsiteX3" fmla="*/ 0 w 600523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05232" h="6858000">
                <a:moveTo>
                  <a:pt x="0" y="0"/>
                </a:moveTo>
                <a:lnTo>
                  <a:pt x="6005232" y="0"/>
                </a:lnTo>
                <a:lnTo>
                  <a:pt x="6005232" y="6858000"/>
                </a:lnTo>
                <a:lnTo>
                  <a:pt x="0" y="6858000"/>
                </a:lnTo>
                <a:close/>
              </a:path>
            </a:pathLst>
          </a:custGeom>
        </p:spPr>
      </p:pic>
      <p:sp>
        <p:nvSpPr>
          <p:cNvPr id="9" name="PPT世界-3"/>
          <p:cNvSpPr/>
          <p:nvPr/>
        </p:nvSpPr>
        <p:spPr>
          <a:xfrm>
            <a:off x="4958003" y="857"/>
            <a:ext cx="6018426" cy="6857143"/>
          </a:xfrm>
          <a:custGeom>
            <a:avLst/>
            <a:gdLst>
              <a:gd name="connsiteX0" fmla="*/ 1086065 w 6018426"/>
              <a:gd name="connsiteY0" fmla="*/ 0 h 6857143"/>
              <a:gd name="connsiteX1" fmla="*/ 6018426 w 6018426"/>
              <a:gd name="connsiteY1" fmla="*/ 0 h 6857143"/>
              <a:gd name="connsiteX2" fmla="*/ 6018426 w 6018426"/>
              <a:gd name="connsiteY2" fmla="*/ 6857143 h 6857143"/>
              <a:gd name="connsiteX3" fmla="*/ 0 w 6018426"/>
              <a:gd name="connsiteY3" fmla="*/ 6857143 h 6857143"/>
            </a:gdLst>
            <a:ahLst/>
            <a:cxnLst>
              <a:cxn ang="0">
                <a:pos x="connsiteX0" y="connsiteY0"/>
              </a:cxn>
              <a:cxn ang="0">
                <a:pos x="connsiteX1" y="connsiteY1"/>
              </a:cxn>
              <a:cxn ang="0">
                <a:pos x="connsiteX2" y="connsiteY2"/>
              </a:cxn>
              <a:cxn ang="0">
                <a:pos x="connsiteX3" y="connsiteY3"/>
              </a:cxn>
            </a:cxnLst>
            <a:rect l="l" t="t" r="r" b="b"/>
            <a:pathLst>
              <a:path w="6018426" h="6857143">
                <a:moveTo>
                  <a:pt x="1086065" y="0"/>
                </a:moveTo>
                <a:lnTo>
                  <a:pt x="6018426" y="0"/>
                </a:lnTo>
                <a:lnTo>
                  <a:pt x="6018426" y="6857143"/>
                </a:lnTo>
                <a:lnTo>
                  <a:pt x="0" y="68571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0" name="PPT世界-4"/>
          <p:cNvSpPr/>
          <p:nvPr/>
        </p:nvSpPr>
        <p:spPr>
          <a:xfrm>
            <a:off x="5070489" y="0"/>
            <a:ext cx="7121511" cy="6857143"/>
          </a:xfrm>
          <a:custGeom>
            <a:avLst/>
            <a:gdLst>
              <a:gd name="connsiteX0" fmla="*/ 1086065 w 7121511"/>
              <a:gd name="connsiteY0" fmla="*/ 0 h 6857143"/>
              <a:gd name="connsiteX1" fmla="*/ 3065789 w 7121511"/>
              <a:gd name="connsiteY1" fmla="*/ 0 h 6857143"/>
              <a:gd name="connsiteX2" fmla="*/ 6018426 w 7121511"/>
              <a:gd name="connsiteY2" fmla="*/ 0 h 6857143"/>
              <a:gd name="connsiteX3" fmla="*/ 7121511 w 7121511"/>
              <a:gd name="connsiteY3" fmla="*/ 0 h 6857143"/>
              <a:gd name="connsiteX4" fmla="*/ 7121511 w 7121511"/>
              <a:gd name="connsiteY4" fmla="*/ 6857143 h 6857143"/>
              <a:gd name="connsiteX5" fmla="*/ 6018426 w 7121511"/>
              <a:gd name="connsiteY5" fmla="*/ 6857143 h 6857143"/>
              <a:gd name="connsiteX6" fmla="*/ 3065789 w 7121511"/>
              <a:gd name="connsiteY6" fmla="*/ 6857143 h 6857143"/>
              <a:gd name="connsiteX7" fmla="*/ 0 w 7121511"/>
              <a:gd name="connsiteY7" fmla="*/ 6857143 h 685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21511" h="6857143">
                <a:moveTo>
                  <a:pt x="1086065" y="0"/>
                </a:moveTo>
                <a:lnTo>
                  <a:pt x="3065789" y="0"/>
                </a:lnTo>
                <a:lnTo>
                  <a:pt x="6018426" y="0"/>
                </a:lnTo>
                <a:lnTo>
                  <a:pt x="7121511" y="0"/>
                </a:lnTo>
                <a:lnTo>
                  <a:pt x="7121511" y="6857143"/>
                </a:lnTo>
                <a:lnTo>
                  <a:pt x="6018426" y="6857143"/>
                </a:lnTo>
                <a:lnTo>
                  <a:pt x="3065789" y="6857143"/>
                </a:lnTo>
                <a:lnTo>
                  <a:pt x="0" y="6857143"/>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29" name="PPT世界-7"/>
          <p:cNvSpPr/>
          <p:nvPr/>
        </p:nvSpPr>
        <p:spPr>
          <a:xfrm>
            <a:off x="5237569" y="806266"/>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4"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0" name="PPT世界-8"/>
          <p:cNvSpPr/>
          <p:nvPr/>
        </p:nvSpPr>
        <p:spPr>
          <a:xfrm>
            <a:off x="4957350" y="2772718"/>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5"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9"/>
          <p:cNvSpPr/>
          <p:nvPr/>
        </p:nvSpPr>
        <p:spPr>
          <a:xfrm>
            <a:off x="4677131" y="4739170"/>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6" cstate="screen"/>
            <a:stretch>
              <a:fillRect r="3539"/>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grpSp>
        <p:nvGrpSpPr>
          <p:cNvPr id="74" name="PPT世界-10"/>
          <p:cNvGrpSpPr/>
          <p:nvPr/>
        </p:nvGrpSpPr>
        <p:grpSpPr>
          <a:xfrm>
            <a:off x="7907665" y="2280869"/>
            <a:ext cx="2552919" cy="510363"/>
            <a:chOff x="7907665" y="2280869"/>
            <a:chExt cx="2552919" cy="510363"/>
          </a:xfrm>
        </p:grpSpPr>
        <p:sp>
          <p:nvSpPr>
            <p:cNvPr id="41" name="PPT世界-10-1"/>
            <p:cNvSpPr/>
            <p:nvPr/>
          </p:nvSpPr>
          <p:spPr>
            <a:xfrm>
              <a:off x="7918348" y="2280869"/>
              <a:ext cx="498273" cy="4982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10-2"/>
            <p:cNvSpPr txBox="1"/>
            <p:nvPr/>
          </p:nvSpPr>
          <p:spPr>
            <a:xfrm>
              <a:off x="7907665" y="2345614"/>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10-3"/>
            <p:cNvSpPr txBox="1"/>
            <p:nvPr/>
          </p:nvSpPr>
          <p:spPr>
            <a:xfrm>
              <a:off x="8770858" y="2280889"/>
              <a:ext cx="1450384"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身体检查</a:t>
              </a:r>
            </a:p>
          </p:txBody>
        </p:sp>
        <p:sp>
          <p:nvSpPr>
            <p:cNvPr id="40" name="PPT世界-10-4"/>
            <p:cNvSpPr txBox="1"/>
            <p:nvPr/>
          </p:nvSpPr>
          <p:spPr>
            <a:xfrm>
              <a:off x="8787552" y="2575788"/>
              <a:ext cx="1673032"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PHYSICAL EXAMINATION</a:t>
              </a:r>
            </a:p>
          </p:txBody>
        </p:sp>
      </p:grpSp>
      <p:grpSp>
        <p:nvGrpSpPr>
          <p:cNvPr id="75" name="PPT世界-11"/>
          <p:cNvGrpSpPr/>
          <p:nvPr/>
        </p:nvGrpSpPr>
        <p:grpSpPr>
          <a:xfrm>
            <a:off x="7907665" y="3215413"/>
            <a:ext cx="2552920" cy="510364"/>
            <a:chOff x="7907665" y="3192559"/>
            <a:chExt cx="2552920" cy="510364"/>
          </a:xfrm>
        </p:grpSpPr>
        <p:sp>
          <p:nvSpPr>
            <p:cNvPr id="48" name="PPT世界-11-1"/>
            <p:cNvSpPr/>
            <p:nvPr/>
          </p:nvSpPr>
          <p:spPr>
            <a:xfrm>
              <a:off x="7918348" y="3192559"/>
              <a:ext cx="498273" cy="498272"/>
            </a:xfrm>
            <a:prstGeom prst="ellipse">
              <a:avLst/>
            </a:prstGeom>
            <a:noFill/>
            <a:ln w="12700" cap="flat" cmpd="sng" algn="ctr">
              <a:solidFill>
                <a:schemeClr val="bg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9" name="PPT世界-11-2"/>
            <p:cNvSpPr txBox="1"/>
            <p:nvPr/>
          </p:nvSpPr>
          <p:spPr>
            <a:xfrm>
              <a:off x="7907665" y="3253191"/>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11-3"/>
            <p:cNvSpPr txBox="1"/>
            <p:nvPr/>
          </p:nvSpPr>
          <p:spPr>
            <a:xfrm>
              <a:off x="8770858" y="3192577"/>
              <a:ext cx="1450384"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预防艾滋</a:t>
              </a:r>
            </a:p>
          </p:txBody>
        </p:sp>
        <p:sp>
          <p:nvSpPr>
            <p:cNvPr id="47" name="PPT世界-11-4"/>
            <p:cNvSpPr txBox="1"/>
            <p:nvPr/>
          </p:nvSpPr>
          <p:spPr>
            <a:xfrm>
              <a:off x="8787553" y="3487479"/>
              <a:ext cx="1673032"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AIDS PREVENTION</a:t>
              </a:r>
            </a:p>
          </p:txBody>
        </p:sp>
      </p:grpSp>
      <p:grpSp>
        <p:nvGrpSpPr>
          <p:cNvPr id="76" name="PPT世界-12"/>
          <p:cNvGrpSpPr/>
          <p:nvPr/>
        </p:nvGrpSpPr>
        <p:grpSpPr>
          <a:xfrm>
            <a:off x="7907665" y="4149958"/>
            <a:ext cx="2554227" cy="510364"/>
            <a:chOff x="7907665" y="4104250"/>
            <a:chExt cx="2554227" cy="510364"/>
          </a:xfrm>
        </p:grpSpPr>
        <p:sp>
          <p:nvSpPr>
            <p:cNvPr id="55" name="PPT世界-12-1"/>
            <p:cNvSpPr/>
            <p:nvPr/>
          </p:nvSpPr>
          <p:spPr>
            <a:xfrm>
              <a:off x="7918348" y="4104250"/>
              <a:ext cx="498273" cy="4982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6" name="PPT世界-12-2"/>
            <p:cNvSpPr txBox="1"/>
            <p:nvPr/>
          </p:nvSpPr>
          <p:spPr>
            <a:xfrm>
              <a:off x="7907665" y="4164881"/>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3" name="PPT世界-12-3"/>
            <p:cNvSpPr txBox="1"/>
            <p:nvPr/>
          </p:nvSpPr>
          <p:spPr>
            <a:xfrm>
              <a:off x="8770859" y="4104269"/>
              <a:ext cx="1451306"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健康运动</a:t>
              </a:r>
            </a:p>
          </p:txBody>
        </p:sp>
        <p:sp>
          <p:nvSpPr>
            <p:cNvPr id="54" name="PPT世界-12-4"/>
            <p:cNvSpPr txBox="1"/>
            <p:nvPr/>
          </p:nvSpPr>
          <p:spPr>
            <a:xfrm>
              <a:off x="8787552" y="4399170"/>
              <a:ext cx="1674340"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HEALTH EXERCISE</a:t>
              </a:r>
            </a:p>
          </p:txBody>
        </p:sp>
      </p:grpSp>
      <p:grpSp>
        <p:nvGrpSpPr>
          <p:cNvPr id="77" name="PPT世界-13"/>
          <p:cNvGrpSpPr/>
          <p:nvPr/>
        </p:nvGrpSpPr>
        <p:grpSpPr>
          <a:xfrm>
            <a:off x="7907665" y="5084502"/>
            <a:ext cx="2552919" cy="510363"/>
            <a:chOff x="7907665" y="5015940"/>
            <a:chExt cx="2552919" cy="510363"/>
          </a:xfrm>
        </p:grpSpPr>
        <p:sp>
          <p:nvSpPr>
            <p:cNvPr id="62" name="PPT世界-13-1"/>
            <p:cNvSpPr/>
            <p:nvPr/>
          </p:nvSpPr>
          <p:spPr>
            <a:xfrm>
              <a:off x="7918348" y="5015940"/>
              <a:ext cx="498273" cy="498272"/>
            </a:xfrm>
            <a:prstGeom prst="ellipse">
              <a:avLst/>
            </a:prstGeom>
            <a:noFill/>
            <a:ln w="12700" cap="flat" cmpd="sng" algn="ctr">
              <a:solidFill>
                <a:schemeClr val="bg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3" name="PPT世界-13-2"/>
            <p:cNvSpPr txBox="1"/>
            <p:nvPr/>
          </p:nvSpPr>
          <p:spPr>
            <a:xfrm>
              <a:off x="7907665" y="5085974"/>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13-3"/>
            <p:cNvSpPr txBox="1"/>
            <p:nvPr/>
          </p:nvSpPr>
          <p:spPr>
            <a:xfrm>
              <a:off x="8770859" y="5015959"/>
              <a:ext cx="1451306"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身体康养</a:t>
              </a:r>
            </a:p>
          </p:txBody>
        </p:sp>
        <p:sp>
          <p:nvSpPr>
            <p:cNvPr id="61" name="PPT世界-13-4"/>
            <p:cNvSpPr txBox="1"/>
            <p:nvPr/>
          </p:nvSpPr>
          <p:spPr>
            <a:xfrm>
              <a:off x="8787552" y="5310859"/>
              <a:ext cx="1673032"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PHYSICAL HEALTH</a:t>
              </a:r>
            </a:p>
          </p:txBody>
        </p:sp>
      </p:grpSp>
      <p:sp>
        <p:nvSpPr>
          <p:cNvPr id="64" name="PPT世界-14"/>
          <p:cNvSpPr/>
          <p:nvPr/>
        </p:nvSpPr>
        <p:spPr>
          <a:xfrm>
            <a:off x="10221242"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5" name="PPT世界-15"/>
          <p:cNvSpPr/>
          <p:nvPr/>
        </p:nvSpPr>
        <p:spPr>
          <a:xfrm>
            <a:off x="10297933" y="6230301"/>
            <a:ext cx="128287" cy="171037"/>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gradFill>
            <a:gsLst>
              <a:gs pos="0">
                <a:srgbClr val="004691"/>
              </a:gs>
              <a:gs pos="100000">
                <a:srgbClr val="00306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66" name="PPT世界-16"/>
          <p:cNvSpPr/>
          <p:nvPr/>
        </p:nvSpPr>
        <p:spPr>
          <a:xfrm>
            <a:off x="10636332"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7" name="PPT世界-17"/>
          <p:cNvSpPr/>
          <p:nvPr/>
        </p:nvSpPr>
        <p:spPr>
          <a:xfrm>
            <a:off x="10691639" y="6230399"/>
            <a:ext cx="171039" cy="17084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gradFill>
            <a:gsLst>
              <a:gs pos="0">
                <a:srgbClr val="004691"/>
              </a:gs>
              <a:gs pos="100000">
                <a:srgbClr val="00306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68" name="PPT世界-18"/>
          <p:cNvSpPr/>
          <p:nvPr/>
        </p:nvSpPr>
        <p:spPr>
          <a:xfrm>
            <a:off x="11051425"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9" name="PPT世界-19"/>
          <p:cNvSpPr/>
          <p:nvPr/>
        </p:nvSpPr>
        <p:spPr>
          <a:xfrm>
            <a:off x="11106741" y="6245304"/>
            <a:ext cx="171039" cy="141032"/>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gradFill>
            <a:gsLst>
              <a:gs pos="0">
                <a:srgbClr val="004691"/>
              </a:gs>
              <a:gs pos="100000">
                <a:srgbClr val="00306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70" name="PPT世界-20"/>
          <p:cNvSpPr/>
          <p:nvPr/>
        </p:nvSpPr>
        <p:spPr>
          <a:xfrm>
            <a:off x="11466514"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71" name="PPT世界-21"/>
          <p:cNvSpPr/>
          <p:nvPr/>
        </p:nvSpPr>
        <p:spPr>
          <a:xfrm>
            <a:off x="11539945" y="6230301"/>
            <a:ext cx="134807" cy="171037"/>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gradFill>
            <a:gsLst>
              <a:gs pos="0">
                <a:srgbClr val="004691"/>
              </a:gs>
              <a:gs pos="100000">
                <a:srgbClr val="003064"/>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nvGrpSpPr>
          <p:cNvPr id="78" name="PPT世界-22"/>
          <p:cNvGrpSpPr/>
          <p:nvPr/>
        </p:nvGrpSpPr>
        <p:grpSpPr>
          <a:xfrm>
            <a:off x="7770358" y="848868"/>
            <a:ext cx="4421642" cy="1012851"/>
            <a:chOff x="7770358" y="951499"/>
            <a:chExt cx="4421642" cy="1012851"/>
          </a:xfrm>
        </p:grpSpPr>
        <p:sp>
          <p:nvSpPr>
            <p:cNvPr id="34" name="PPT世界-22-1"/>
            <p:cNvSpPr/>
            <p:nvPr/>
          </p:nvSpPr>
          <p:spPr>
            <a:xfrm>
              <a:off x="7770358" y="951499"/>
              <a:ext cx="1781176" cy="830997"/>
            </a:xfrm>
            <a:prstGeom prst="rect">
              <a:avLst/>
            </a:prstGeom>
          </p:spPr>
          <p:txBody>
            <a:bodyPr wrap="square">
              <a:noAutofit/>
            </a:bodyPr>
            <a:lstStyle/>
            <a:p>
              <a:r>
                <a:rPr lang="zh-CN" altLang="en-US" sz="48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目录</a:t>
              </a:r>
              <a:endPar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22-2"/>
            <p:cNvSpPr/>
            <p:nvPr/>
          </p:nvSpPr>
          <p:spPr>
            <a:xfrm>
              <a:off x="9292501" y="1306989"/>
              <a:ext cx="1683928" cy="369332"/>
            </a:xfrm>
            <a:prstGeom prst="rect">
              <a:avLst/>
            </a:prstGeom>
          </p:spPr>
          <p:txBody>
            <a:bodyPr wrap="square">
              <a:noAutofit/>
            </a:bodyPr>
            <a:lstStyle/>
            <a:p>
              <a:r>
                <a:rPr lang="en-US" altLang="zh-CN"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CONTENTS</a:t>
              </a:r>
              <a:endParaRPr lang="zh-CN" altLang="en-US"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72" name="PPT世界-22-3"/>
            <p:cNvCxnSpPr/>
            <p:nvPr/>
          </p:nvCxnSpPr>
          <p:spPr>
            <a:xfrm>
              <a:off x="7918348" y="1964350"/>
              <a:ext cx="42736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43" name="图形 42">
            <a:hlinkClick r:id="rId7"/>
            <a:extLst>
              <a:ext uri="{FF2B5EF4-FFF2-40B4-BE49-F238E27FC236}">
                <a16:creationId xmlns:a16="http://schemas.microsoft.com/office/drawing/2014/main" id="{A982EA5E-352C-44B1-B533-DBD00452C57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4932" y="441431"/>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anim calcmode="lin" valueType="num">
                                      <p:cBhvr>
                                        <p:cTn id="8" dur="500" fill="hold"/>
                                        <p:tgtEl>
                                          <p:spTgt spid="78"/>
                                        </p:tgtEl>
                                        <p:attrNameLst>
                                          <p:attrName>ppt_x</p:attrName>
                                        </p:attrNameLst>
                                      </p:cBhvr>
                                      <p:tavLst>
                                        <p:tav tm="0">
                                          <p:val>
                                            <p:strVal val="#ppt_x"/>
                                          </p:val>
                                        </p:tav>
                                        <p:tav tm="100000">
                                          <p:val>
                                            <p:strVal val="#ppt_x"/>
                                          </p:val>
                                        </p:tav>
                                      </p:tavLst>
                                    </p:anim>
                                    <p:anim calcmode="lin" valueType="num">
                                      <p:cBhvr>
                                        <p:cTn id="9" dur="500" fill="hold"/>
                                        <p:tgtEl>
                                          <p:spTgt spid="7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anim calcmode="lin" valueType="num">
                                      <p:cBhvr>
                                        <p:cTn id="14" dur="500" fill="hold"/>
                                        <p:tgtEl>
                                          <p:spTgt spid="74"/>
                                        </p:tgtEl>
                                        <p:attrNameLst>
                                          <p:attrName>ppt_x</p:attrName>
                                        </p:attrNameLst>
                                      </p:cBhvr>
                                      <p:tavLst>
                                        <p:tav tm="0">
                                          <p:val>
                                            <p:strVal val="#ppt_x"/>
                                          </p:val>
                                        </p:tav>
                                        <p:tav tm="100000">
                                          <p:val>
                                            <p:strVal val="#ppt_x"/>
                                          </p:val>
                                        </p:tav>
                                      </p:tavLst>
                                    </p:anim>
                                    <p:anim calcmode="lin" valueType="num">
                                      <p:cBhvr>
                                        <p:cTn id="15" dur="500" fill="hold"/>
                                        <p:tgtEl>
                                          <p:spTgt spid="7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anim calcmode="lin" valueType="num">
                                      <p:cBhvr>
                                        <p:cTn id="20" dur="500" fill="hold"/>
                                        <p:tgtEl>
                                          <p:spTgt spid="75"/>
                                        </p:tgtEl>
                                        <p:attrNameLst>
                                          <p:attrName>ppt_x</p:attrName>
                                        </p:attrNameLst>
                                      </p:cBhvr>
                                      <p:tavLst>
                                        <p:tav tm="0">
                                          <p:val>
                                            <p:strVal val="#ppt_x"/>
                                          </p:val>
                                        </p:tav>
                                        <p:tav tm="100000">
                                          <p:val>
                                            <p:strVal val="#ppt_x"/>
                                          </p:val>
                                        </p:tav>
                                      </p:tavLst>
                                    </p:anim>
                                    <p:anim calcmode="lin" valueType="num">
                                      <p:cBhvr>
                                        <p:cTn id="21" dur="500" fill="hold"/>
                                        <p:tgtEl>
                                          <p:spTgt spid="7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fade">
                                      <p:cBhvr>
                                        <p:cTn id="25" dur="500"/>
                                        <p:tgtEl>
                                          <p:spTgt spid="76"/>
                                        </p:tgtEl>
                                      </p:cBhvr>
                                    </p:animEffect>
                                    <p:anim calcmode="lin" valueType="num">
                                      <p:cBhvr>
                                        <p:cTn id="26" dur="500" fill="hold"/>
                                        <p:tgtEl>
                                          <p:spTgt spid="76"/>
                                        </p:tgtEl>
                                        <p:attrNameLst>
                                          <p:attrName>ppt_x</p:attrName>
                                        </p:attrNameLst>
                                      </p:cBhvr>
                                      <p:tavLst>
                                        <p:tav tm="0">
                                          <p:val>
                                            <p:strVal val="#ppt_x"/>
                                          </p:val>
                                        </p:tav>
                                        <p:tav tm="100000">
                                          <p:val>
                                            <p:strVal val="#ppt_x"/>
                                          </p:val>
                                        </p:tav>
                                      </p:tavLst>
                                    </p:anim>
                                    <p:anim calcmode="lin" valueType="num">
                                      <p:cBhvr>
                                        <p:cTn id="27" dur="500" fill="hold"/>
                                        <p:tgtEl>
                                          <p:spTgt spid="7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fade">
                                      <p:cBhvr>
                                        <p:cTn id="31" dur="500"/>
                                        <p:tgtEl>
                                          <p:spTgt spid="77"/>
                                        </p:tgtEl>
                                      </p:cBhvr>
                                    </p:animEffect>
                                    <p:anim calcmode="lin" valueType="num">
                                      <p:cBhvr>
                                        <p:cTn id="32" dur="500" fill="hold"/>
                                        <p:tgtEl>
                                          <p:spTgt spid="77"/>
                                        </p:tgtEl>
                                        <p:attrNameLst>
                                          <p:attrName>ppt_x</p:attrName>
                                        </p:attrNameLst>
                                      </p:cBhvr>
                                      <p:tavLst>
                                        <p:tav tm="0">
                                          <p:val>
                                            <p:strVal val="#ppt_x"/>
                                          </p:val>
                                        </p:tav>
                                        <p:tav tm="100000">
                                          <p:val>
                                            <p:strVal val="#ppt_x"/>
                                          </p:val>
                                        </p:tav>
                                      </p:tavLst>
                                    </p:anim>
                                    <p:anim calcmode="lin" valueType="num">
                                      <p:cBhvr>
                                        <p:cTn id="33" dur="5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8"/>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13"/>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print">
            <a:extLst>
              <a:ext uri="{28A0092B-C50C-407E-A947-70E740481C1C}">
                <a14:useLocalDpi xmlns:a14="http://schemas.microsoft.com/office/drawing/2010/main" val="0"/>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print">
            <a:extLst>
              <a:ext uri="{28A0092B-C50C-407E-A947-70E740481C1C}">
                <a14:useLocalDpi xmlns:a14="http://schemas.microsoft.com/office/drawing/2010/main" val="0"/>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B0BEC2D-4146-4E2B-BA74-686221AF3496}"/>
              </a:ext>
            </a:extLst>
          </p:cNvPr>
          <p:cNvSpPr txBox="1"/>
          <p:nvPr/>
        </p:nvSpPr>
        <p:spPr>
          <a:xfrm>
            <a:off x="3048000" y="3246961"/>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316619699"/>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T世界-1" descr="穿白色衣服的人&#10;&#10;描述已自动生成"/>
          <p:cNvPicPr>
            <a:picLocks noChangeAspect="1"/>
          </p:cNvPicPr>
          <p:nvPr/>
        </p:nvPicPr>
        <p:blipFill rotWithShape="1">
          <a:blip r:embed="rId2" cstate="screen"/>
          <a:srcRect/>
          <a:stretch>
            <a:fillRect/>
          </a:stretch>
        </p:blipFill>
        <p:spPr>
          <a:xfrm>
            <a:off x="5083683" y="0"/>
            <a:ext cx="7108317" cy="6858000"/>
          </a:xfrm>
          <a:custGeom>
            <a:avLst/>
            <a:gdLst>
              <a:gd name="connsiteX0" fmla="*/ 0 w 7108317"/>
              <a:gd name="connsiteY0" fmla="*/ 0 h 6858000"/>
              <a:gd name="connsiteX1" fmla="*/ 7108317 w 7108317"/>
              <a:gd name="connsiteY1" fmla="*/ 0 h 6858000"/>
              <a:gd name="connsiteX2" fmla="*/ 7108317 w 7108317"/>
              <a:gd name="connsiteY2" fmla="*/ 6858000 h 6858000"/>
              <a:gd name="connsiteX3" fmla="*/ 0 w 710831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08317" h="6858000">
                <a:moveTo>
                  <a:pt x="0" y="0"/>
                </a:moveTo>
                <a:lnTo>
                  <a:pt x="7108317" y="0"/>
                </a:lnTo>
                <a:lnTo>
                  <a:pt x="7108317" y="6858000"/>
                </a:lnTo>
                <a:lnTo>
                  <a:pt x="0" y="6858000"/>
                </a:lnTo>
                <a:close/>
              </a:path>
            </a:pathLst>
          </a:custGeom>
        </p:spPr>
      </p:pic>
      <p:sp>
        <p:nvSpPr>
          <p:cNvPr id="18" name="PPT世界-2"/>
          <p:cNvSpPr/>
          <p:nvPr/>
        </p:nvSpPr>
        <p:spPr>
          <a:xfrm flipH="1">
            <a:off x="906833" y="857"/>
            <a:ext cx="6018426" cy="6857143"/>
          </a:xfrm>
          <a:custGeom>
            <a:avLst/>
            <a:gdLst>
              <a:gd name="connsiteX0" fmla="*/ 1086065 w 6018426"/>
              <a:gd name="connsiteY0" fmla="*/ 0 h 6857143"/>
              <a:gd name="connsiteX1" fmla="*/ 6018426 w 6018426"/>
              <a:gd name="connsiteY1" fmla="*/ 0 h 6857143"/>
              <a:gd name="connsiteX2" fmla="*/ 6018426 w 6018426"/>
              <a:gd name="connsiteY2" fmla="*/ 6857143 h 6857143"/>
              <a:gd name="connsiteX3" fmla="*/ 0 w 6018426"/>
              <a:gd name="connsiteY3" fmla="*/ 6857143 h 6857143"/>
            </a:gdLst>
            <a:ahLst/>
            <a:cxnLst>
              <a:cxn ang="0">
                <a:pos x="connsiteX0" y="connsiteY0"/>
              </a:cxn>
              <a:cxn ang="0">
                <a:pos x="connsiteX1" y="connsiteY1"/>
              </a:cxn>
              <a:cxn ang="0">
                <a:pos x="connsiteX2" y="connsiteY2"/>
              </a:cxn>
              <a:cxn ang="0">
                <a:pos x="connsiteX3" y="connsiteY3"/>
              </a:cxn>
            </a:cxnLst>
            <a:rect l="l" t="t" r="r" b="b"/>
            <a:pathLst>
              <a:path w="6018426" h="6857143">
                <a:moveTo>
                  <a:pt x="1086065" y="0"/>
                </a:moveTo>
                <a:lnTo>
                  <a:pt x="6018426" y="0"/>
                </a:lnTo>
                <a:lnTo>
                  <a:pt x="6018426" y="6857143"/>
                </a:lnTo>
                <a:lnTo>
                  <a:pt x="0" y="68571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0" name="PPT世界-3"/>
          <p:cNvSpPr/>
          <p:nvPr/>
        </p:nvSpPr>
        <p:spPr>
          <a:xfrm flipH="1">
            <a:off x="0" y="-1"/>
            <a:ext cx="6812773" cy="6858000"/>
          </a:xfrm>
          <a:custGeom>
            <a:avLst/>
            <a:gdLst>
              <a:gd name="connsiteX0" fmla="*/ 6640804 w 6640804"/>
              <a:gd name="connsiteY0" fmla="*/ 0 h 6858000"/>
              <a:gd name="connsiteX1" fmla="*/ 6018426 w 6640804"/>
              <a:gd name="connsiteY1" fmla="*/ 0 h 6858000"/>
              <a:gd name="connsiteX2" fmla="*/ 5569718 w 6640804"/>
              <a:gd name="connsiteY2" fmla="*/ 0 h 6858000"/>
              <a:gd name="connsiteX3" fmla="*/ 1086065 w 6640804"/>
              <a:gd name="connsiteY3" fmla="*/ 0 h 6858000"/>
              <a:gd name="connsiteX4" fmla="*/ 0 w 6640804"/>
              <a:gd name="connsiteY4" fmla="*/ 6857143 h 6858000"/>
              <a:gd name="connsiteX5" fmla="*/ 5569718 w 6640804"/>
              <a:gd name="connsiteY5" fmla="*/ 6857143 h 6858000"/>
              <a:gd name="connsiteX6" fmla="*/ 5569718 w 6640804"/>
              <a:gd name="connsiteY6" fmla="*/ 6858000 h 6858000"/>
              <a:gd name="connsiteX7" fmla="*/ 6640804 w 664080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40804" h="6858000">
                <a:moveTo>
                  <a:pt x="6640804" y="0"/>
                </a:moveTo>
                <a:lnTo>
                  <a:pt x="6018426" y="0"/>
                </a:lnTo>
                <a:lnTo>
                  <a:pt x="5569718" y="0"/>
                </a:lnTo>
                <a:lnTo>
                  <a:pt x="1086065" y="0"/>
                </a:lnTo>
                <a:lnTo>
                  <a:pt x="0" y="6857143"/>
                </a:lnTo>
                <a:lnTo>
                  <a:pt x="5569718" y="6857143"/>
                </a:lnTo>
                <a:lnTo>
                  <a:pt x="5569718" y="6858000"/>
                </a:lnTo>
                <a:lnTo>
                  <a:pt x="6640804" y="6858000"/>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5" name="PPT世界-4"/>
          <p:cNvSpPr/>
          <p:nvPr/>
        </p:nvSpPr>
        <p:spPr>
          <a:xfrm>
            <a:off x="5298505" y="806266"/>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3"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5"/>
          <p:cNvSpPr/>
          <p:nvPr/>
        </p:nvSpPr>
        <p:spPr>
          <a:xfrm>
            <a:off x="5578724" y="2772718"/>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4"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2" name="PPT世界-6"/>
          <p:cNvSpPr/>
          <p:nvPr/>
        </p:nvSpPr>
        <p:spPr>
          <a:xfrm>
            <a:off x="5858943" y="4739170"/>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5" cstate="screen"/>
            <a:stretch>
              <a:fillRect r="3539"/>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7"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10"/>
          <p:cNvGrpSpPr/>
          <p:nvPr/>
        </p:nvGrpSpPr>
        <p:grpSpPr>
          <a:xfrm>
            <a:off x="932233" y="2041783"/>
            <a:ext cx="3776759" cy="2357715"/>
            <a:chOff x="932233" y="2041783"/>
            <a:chExt cx="3776759" cy="2357715"/>
          </a:xfrm>
        </p:grpSpPr>
        <p:sp>
          <p:nvSpPr>
            <p:cNvPr id="36" name="PPT世界-10-1"/>
            <p:cNvSpPr txBox="1"/>
            <p:nvPr/>
          </p:nvSpPr>
          <p:spPr>
            <a:xfrm>
              <a:off x="932233" y="2959686"/>
              <a:ext cx="3373304" cy="923330"/>
            </a:xfrm>
            <a:prstGeom prst="rect">
              <a:avLst/>
            </a:prstGeom>
            <a:noFill/>
          </p:spPr>
          <p:txBody>
            <a:bodyPr wrap="square" rtlCol="0">
              <a:noAutofit/>
            </a:bodyPr>
            <a:lstStyle/>
            <a:p>
              <a:r>
                <a:rPr lang="zh-CN" altLang="en-US" sz="5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身体检查</a:t>
              </a:r>
            </a:p>
          </p:txBody>
        </p:sp>
        <p:sp>
          <p:nvSpPr>
            <p:cNvPr id="39" name="PPT世界-10-2"/>
            <p:cNvSpPr txBox="1"/>
            <p:nvPr/>
          </p:nvSpPr>
          <p:spPr>
            <a:xfrm>
              <a:off x="1020895" y="3999387"/>
              <a:ext cx="3688097" cy="400111"/>
            </a:xfrm>
            <a:prstGeom prst="rect">
              <a:avLst/>
            </a:prstGeom>
            <a:noFill/>
          </p:spPr>
          <p:txBody>
            <a:bodyPr wrap="square" rtlCol="0">
              <a:noAutofit/>
            </a:bodyPr>
            <a:lstStyle/>
            <a:p>
              <a:pPr lvl="0" algn="dist"/>
              <a:r>
                <a:rPr lang="en-US" altLang="zh-CN" sz="20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PHYSICAL EXAMINATION</a:t>
              </a:r>
            </a:p>
          </p:txBody>
        </p:sp>
        <p:sp>
          <p:nvSpPr>
            <p:cNvPr id="49" name="PPT世界-10-3"/>
            <p:cNvSpPr/>
            <p:nvPr/>
          </p:nvSpPr>
          <p:spPr>
            <a:xfrm>
              <a:off x="1066132" y="2041783"/>
              <a:ext cx="756000" cy="720000"/>
            </a:xfrm>
            <a:prstGeom prst="ellipse">
              <a:avLst/>
            </a:prstGeom>
            <a:noFill/>
            <a:ln w="15875" cap="flat" cmpd="sng" algn="ctr">
              <a:solidFill>
                <a:schemeClr val="bg1"/>
              </a:solidFill>
              <a:prstDash val="solid"/>
              <a:miter lim="800000"/>
            </a:ln>
            <a:effectLst/>
          </p:spPr>
          <p:txBody>
            <a:bodyPr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10-4"/>
            <p:cNvSpPr txBox="1"/>
            <p:nvPr/>
          </p:nvSpPr>
          <p:spPr>
            <a:xfrm>
              <a:off x="1152683" y="2170951"/>
              <a:ext cx="582899" cy="461665"/>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51" name="PPT世界-11"/>
          <p:cNvSpPr/>
          <p:nvPr/>
        </p:nvSpPr>
        <p:spPr>
          <a:xfrm>
            <a:off x="414098"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2" name="PPT世界-12"/>
          <p:cNvSpPr/>
          <p:nvPr/>
        </p:nvSpPr>
        <p:spPr>
          <a:xfrm>
            <a:off x="490789" y="6230301"/>
            <a:ext cx="128287" cy="171037"/>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53" name="PPT世界-13"/>
          <p:cNvSpPr/>
          <p:nvPr/>
        </p:nvSpPr>
        <p:spPr>
          <a:xfrm>
            <a:off x="829188"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4" name="PPT世界-14"/>
          <p:cNvSpPr/>
          <p:nvPr/>
        </p:nvSpPr>
        <p:spPr>
          <a:xfrm>
            <a:off x="884495" y="6230399"/>
            <a:ext cx="171039" cy="17084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5" name="PPT世界-15"/>
          <p:cNvSpPr/>
          <p:nvPr/>
        </p:nvSpPr>
        <p:spPr>
          <a:xfrm>
            <a:off x="1244281"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6" name="PPT世界-16"/>
          <p:cNvSpPr/>
          <p:nvPr/>
        </p:nvSpPr>
        <p:spPr>
          <a:xfrm>
            <a:off x="1299597" y="6245304"/>
            <a:ext cx="171039" cy="141032"/>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7" name="PPT世界-17"/>
          <p:cNvSpPr/>
          <p:nvPr/>
        </p:nvSpPr>
        <p:spPr>
          <a:xfrm>
            <a:off x="1659370"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8" name="PPT世界-18"/>
          <p:cNvSpPr/>
          <p:nvPr/>
        </p:nvSpPr>
        <p:spPr>
          <a:xfrm>
            <a:off x="1732801" y="6230301"/>
            <a:ext cx="134807" cy="171037"/>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24" name="图形 23">
            <a:hlinkClick r:id="rId6"/>
            <a:extLst>
              <a:ext uri="{FF2B5EF4-FFF2-40B4-BE49-F238E27FC236}">
                <a16:creationId xmlns:a16="http://schemas.microsoft.com/office/drawing/2014/main" id="{22EEC749-E2D9-4D51-89D1-157CB3F3506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4932" y="441431"/>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2"/>
          <p:cNvSpPr/>
          <p:nvPr/>
        </p:nvSpPr>
        <p:spPr>
          <a:xfrm flipH="1">
            <a:off x="1" y="1"/>
            <a:ext cx="3960508" cy="976899"/>
          </a:xfrm>
          <a:custGeom>
            <a:avLst/>
            <a:gdLst>
              <a:gd name="connsiteX0" fmla="*/ 3960508 w 3960508"/>
              <a:gd name="connsiteY0" fmla="*/ 0 h 976899"/>
              <a:gd name="connsiteX1" fmla="*/ 158652 w 3960508"/>
              <a:gd name="connsiteY1" fmla="*/ 0 h 976899"/>
              <a:gd name="connsiteX2" fmla="*/ 0 w 3960508"/>
              <a:gd name="connsiteY2" fmla="*/ 976401 h 976899"/>
              <a:gd name="connsiteX3" fmla="*/ 3321723 w 3960508"/>
              <a:gd name="connsiteY3" fmla="*/ 976401 h 976899"/>
              <a:gd name="connsiteX4" fmla="*/ 3321723 w 3960508"/>
              <a:gd name="connsiteY4" fmla="*/ 976899 h 976899"/>
              <a:gd name="connsiteX5" fmla="*/ 3960508 w 3960508"/>
              <a:gd name="connsiteY5" fmla="*/ 976899 h 97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508" h="976899">
                <a:moveTo>
                  <a:pt x="3960508" y="0"/>
                </a:moveTo>
                <a:lnTo>
                  <a:pt x="158652" y="0"/>
                </a:lnTo>
                <a:lnTo>
                  <a:pt x="0" y="976401"/>
                </a:lnTo>
                <a:lnTo>
                  <a:pt x="3321723" y="976401"/>
                </a:lnTo>
                <a:lnTo>
                  <a:pt x="3321723" y="976899"/>
                </a:lnTo>
                <a:lnTo>
                  <a:pt x="3960508" y="976899"/>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8" name="PPT世界-3"/>
          <p:cNvSpPr/>
          <p:nvPr/>
        </p:nvSpPr>
        <p:spPr>
          <a:xfrm>
            <a:off x="298348" y="210769"/>
            <a:ext cx="498273" cy="4982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4"/>
          <p:cNvSpPr txBox="1"/>
          <p:nvPr/>
        </p:nvSpPr>
        <p:spPr>
          <a:xfrm>
            <a:off x="287665" y="275514"/>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5"/>
          <p:cNvSpPr txBox="1"/>
          <p:nvPr/>
        </p:nvSpPr>
        <p:spPr>
          <a:xfrm>
            <a:off x="1150858" y="210789"/>
            <a:ext cx="1450384"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身体检查</a:t>
            </a:r>
          </a:p>
        </p:txBody>
      </p:sp>
      <p:sp>
        <p:nvSpPr>
          <p:cNvPr id="21" name="PPT世界-6"/>
          <p:cNvSpPr txBox="1"/>
          <p:nvPr/>
        </p:nvSpPr>
        <p:spPr>
          <a:xfrm>
            <a:off x="1167552" y="505688"/>
            <a:ext cx="1673032"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PHYSICAL EXAMINATION</a:t>
            </a:r>
          </a:p>
        </p:txBody>
      </p:sp>
      <p:grpSp>
        <p:nvGrpSpPr>
          <p:cNvPr id="9" name="PPT世界-7"/>
          <p:cNvGrpSpPr/>
          <p:nvPr/>
        </p:nvGrpSpPr>
        <p:grpSpPr>
          <a:xfrm>
            <a:off x="672914" y="1600385"/>
            <a:ext cx="10258635" cy="4566374"/>
            <a:chOff x="672914" y="1527815"/>
            <a:chExt cx="10258635" cy="4566374"/>
          </a:xfrm>
        </p:grpSpPr>
        <p:sp>
          <p:nvSpPr>
            <p:cNvPr id="10" name="PPT世界-7-1"/>
            <p:cNvSpPr/>
            <p:nvPr/>
          </p:nvSpPr>
          <p:spPr>
            <a:xfrm>
              <a:off x="672914" y="1527817"/>
              <a:ext cx="10258635" cy="4566372"/>
            </a:xfrm>
            <a:prstGeom prst="snip2SameRect">
              <a:avLst>
                <a:gd name="adj1" fmla="val 12150"/>
                <a:gd name="adj2" fmla="val 0"/>
              </a:avLst>
            </a:prstGeom>
            <a:solidFill>
              <a:schemeClr val="bg1"/>
            </a:solidFill>
            <a:ln w="12700" cap="flat" cmpd="sng" algn="ctr">
              <a:solidFill>
                <a:schemeClr val="accent4">
                  <a:lumMod val="20000"/>
                  <a:lumOff val="80000"/>
                </a:schemeClr>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 name="PPT世界-7-2"/>
            <p:cNvSpPr/>
            <p:nvPr/>
          </p:nvSpPr>
          <p:spPr>
            <a:xfrm>
              <a:off x="825774" y="1527815"/>
              <a:ext cx="1020286" cy="440152"/>
            </a:xfrm>
            <a:prstGeom prst="parallelogram">
              <a:avLst>
                <a:gd name="adj" fmla="val 103100"/>
              </a:avLst>
            </a:prstGeom>
            <a:solidFill>
              <a:schemeClr val="accent3"/>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7-3"/>
            <p:cNvSpPr/>
            <p:nvPr/>
          </p:nvSpPr>
          <p:spPr>
            <a:xfrm>
              <a:off x="673100" y="1527816"/>
              <a:ext cx="1020286" cy="1020286"/>
            </a:xfrm>
            <a:prstGeom prst="diagStripe">
              <a:avLst>
                <a:gd name="adj" fmla="val 37197"/>
              </a:avLst>
            </a:prstGeom>
            <a:gradFill flip="none" rotWithShape="0">
              <a:gsLst>
                <a:gs pos="0">
                  <a:schemeClr val="accent1"/>
                </a:gs>
                <a:gs pos="100000">
                  <a:schemeClr val="accent2"/>
                </a:gs>
              </a:gsLst>
              <a:lin ang="27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37" name="PPT世界-8"/>
          <p:cNvGrpSpPr/>
          <p:nvPr/>
        </p:nvGrpSpPr>
        <p:grpSpPr>
          <a:xfrm>
            <a:off x="1219018" y="2230778"/>
            <a:ext cx="4683885" cy="3625132"/>
            <a:chOff x="1219018" y="2158208"/>
            <a:chExt cx="4683885" cy="3625132"/>
          </a:xfrm>
        </p:grpSpPr>
        <p:sp>
          <p:nvSpPr>
            <p:cNvPr id="14" name="PPT世界-8-1"/>
            <p:cNvSpPr txBox="1"/>
            <p:nvPr/>
          </p:nvSpPr>
          <p:spPr>
            <a:xfrm flipH="1">
              <a:off x="1219018" y="4524213"/>
              <a:ext cx="4608615" cy="1259127"/>
            </a:xfrm>
            <a:prstGeom prst="rect">
              <a:avLst/>
            </a:prstGeom>
            <a:noFill/>
          </p:spPr>
          <p:txBody>
            <a:bodyPr wrap="square" lIns="0" tIns="0" rIns="0" bIns="0" rtlCol="0">
              <a:noAutofit/>
            </a:bodyPr>
            <a:lstStyle/>
            <a:p>
              <a:pPr marL="342900" lvl="0" indent="-342900">
                <a:lnSpc>
                  <a:spcPct val="150000"/>
                </a:lnSpc>
                <a:buClr>
                  <a:schemeClr val="accent1"/>
                </a:buClr>
                <a:buFont typeface="思源黑体 CN Bold" panose="020B0800000000000000" pitchFamily="34" charset="-122"/>
                <a:buChar char="•"/>
                <a:defRPr/>
              </a:pPr>
              <a:r>
                <a:rPr lang="zh-CN" altLang="en-US" sz="1400" dirty="0">
                  <a:solidFill>
                    <a:prstClr val="black"/>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单击此处键入文本单击单击此处键入文本单击单击此处键入文本单击单击此处键入文本单击单击此处键入文本单击单击此处键入文本单击单击此处键入文本单击单击此处键入文本单击单击此处键入文本单击。</a:t>
              </a:r>
              <a:endParaRPr lang="zh-CN" altLang="en-US" sz="1400" dirty="0">
                <a:solidFill>
                  <a:srgbClr val="000000"/>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grpSp>
          <p:nvGrpSpPr>
            <p:cNvPr id="15" name="PPT世界-10"/>
            <p:cNvGrpSpPr/>
            <p:nvPr/>
          </p:nvGrpSpPr>
          <p:grpSpPr>
            <a:xfrm>
              <a:off x="1254731" y="2158208"/>
              <a:ext cx="4648172" cy="2237310"/>
              <a:chOff x="1254731" y="2158208"/>
              <a:chExt cx="4648172" cy="2237310"/>
            </a:xfrm>
          </p:grpSpPr>
          <p:sp>
            <p:nvSpPr>
              <p:cNvPr id="16" name="PPT世界-8-2"/>
              <p:cNvSpPr txBox="1"/>
              <p:nvPr/>
            </p:nvSpPr>
            <p:spPr>
              <a:xfrm>
                <a:off x="1280035" y="2158208"/>
                <a:ext cx="2562301" cy="492443"/>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添加标题文字</a:t>
                </a:r>
              </a:p>
            </p:txBody>
          </p:sp>
          <p:cxnSp>
            <p:nvCxnSpPr>
              <p:cNvPr id="22" name="PPT世界-8-3"/>
              <p:cNvCxnSpPr/>
              <p:nvPr/>
            </p:nvCxnSpPr>
            <p:spPr>
              <a:xfrm>
                <a:off x="1280036" y="2850426"/>
                <a:ext cx="2929308" cy="0"/>
              </a:xfrm>
              <a:prstGeom prst="line">
                <a:avLst/>
              </a:prstGeom>
              <a:ln>
                <a:gradFill flip="none" rotWithShape="1">
                  <a:gsLst>
                    <a:gs pos="0">
                      <a:schemeClr val="accent3"/>
                    </a:gs>
                    <a:gs pos="100000">
                      <a:schemeClr val="accent4">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3" name="PPT世界-8-4"/>
              <p:cNvSpPr txBox="1"/>
              <p:nvPr/>
            </p:nvSpPr>
            <p:spPr>
              <a:xfrm flipH="1">
                <a:off x="1254731" y="2988646"/>
                <a:ext cx="4571275" cy="1259127"/>
              </a:xfrm>
              <a:prstGeom prst="rect">
                <a:avLst/>
              </a:prstGeom>
              <a:noFill/>
            </p:spPr>
            <p:txBody>
              <a:bodyPr wrap="square" lIns="0" tIns="0" rIns="0" bIns="0" rtlCol="0">
                <a:noAutofit/>
              </a:bodyPr>
              <a:lstStyle/>
              <a:p>
                <a:pPr marL="342900" marR="0" lvl="0" indent="-342900" algn="l" defTabSz="914400" rtl="0" eaLnBrk="1" fontAlgn="auto" latinLnBrk="0" hangingPunct="1">
                  <a:lnSpc>
                    <a:spcPct val="150000"/>
                  </a:lnSpc>
                  <a:spcBef>
                    <a:spcPts val="0"/>
                  </a:spcBef>
                  <a:spcAft>
                    <a:spcPts val="0"/>
                  </a:spcAft>
                  <a:buClr>
                    <a:schemeClr val="accent1"/>
                  </a:buClr>
                  <a:buSzTx/>
                  <a:buFont typeface="思源黑体 CN Bold" panose="020B0800000000000000" pitchFamily="34" charset="-122"/>
                  <a:buChar char="•"/>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单击此处键入文本单击单击此处键入文本单击单击此处键入文本单击单击此处键入文本单击单击此处键入文本单击单击此处键入文本单击单击此处键入文本单击单击此处键入文本单击单击此处键入文本单击。</a:t>
                </a:r>
                <a:endParaRPr kumimoji="0" lang="zh-CN" altLang="en-US" sz="1400" b="0" i="0" u="none" strike="noStrike" kern="120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cxnSp>
            <p:nvCxnSpPr>
              <p:cNvPr id="24" name="PPT世界-8-5"/>
              <p:cNvCxnSpPr/>
              <p:nvPr/>
            </p:nvCxnSpPr>
            <p:spPr>
              <a:xfrm>
                <a:off x="1280036" y="4395518"/>
                <a:ext cx="4622867" cy="0"/>
              </a:xfrm>
              <a:prstGeom prst="line">
                <a:avLst/>
              </a:prstGeom>
              <a:ln w="31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36" name="PPT世界-9"/>
          <p:cNvGrpSpPr/>
          <p:nvPr/>
        </p:nvGrpSpPr>
        <p:grpSpPr>
          <a:xfrm>
            <a:off x="6308011" y="2139378"/>
            <a:ext cx="5284129" cy="4147075"/>
            <a:chOff x="6308011" y="2066808"/>
            <a:chExt cx="5284129" cy="4147075"/>
          </a:xfrm>
        </p:grpSpPr>
        <p:pic>
          <p:nvPicPr>
            <p:cNvPr id="30" name="PPT世界-9-1"/>
            <p:cNvPicPr>
              <a:picLocks noChangeAspect="1"/>
            </p:cNvPicPr>
            <p:nvPr/>
          </p:nvPicPr>
          <p:blipFill rotWithShape="1">
            <a:blip r:embed="rId2" cstate="screen"/>
            <a:srcRect/>
            <a:stretch>
              <a:fillRect/>
            </a:stretch>
          </p:blipFill>
          <p:spPr>
            <a:xfrm>
              <a:off x="7974957" y="2069381"/>
              <a:ext cx="3617183" cy="2042146"/>
            </a:xfrm>
            <a:custGeom>
              <a:avLst/>
              <a:gdLst>
                <a:gd name="connsiteX0" fmla="*/ 0 w 3617183"/>
                <a:gd name="connsiteY0" fmla="*/ 0 h 2042146"/>
                <a:gd name="connsiteX1" fmla="*/ 3617183 w 3617183"/>
                <a:gd name="connsiteY1" fmla="*/ 0 h 2042146"/>
                <a:gd name="connsiteX2" fmla="*/ 3617183 w 3617183"/>
                <a:gd name="connsiteY2" fmla="*/ 2042146 h 2042146"/>
                <a:gd name="connsiteX3" fmla="*/ 0 w 3617183"/>
                <a:gd name="connsiteY3" fmla="*/ 2042146 h 2042146"/>
              </a:gdLst>
              <a:ahLst/>
              <a:cxnLst>
                <a:cxn ang="0">
                  <a:pos x="connsiteX0" y="connsiteY0"/>
                </a:cxn>
                <a:cxn ang="0">
                  <a:pos x="connsiteX1" y="connsiteY1"/>
                </a:cxn>
                <a:cxn ang="0">
                  <a:pos x="connsiteX2" y="connsiteY2"/>
                </a:cxn>
                <a:cxn ang="0">
                  <a:pos x="connsiteX3" y="connsiteY3"/>
                </a:cxn>
              </a:cxnLst>
              <a:rect l="l" t="t" r="r" b="b"/>
              <a:pathLst>
                <a:path w="3617183" h="2042146">
                  <a:moveTo>
                    <a:pt x="0" y="0"/>
                  </a:moveTo>
                  <a:lnTo>
                    <a:pt x="3617183" y="0"/>
                  </a:lnTo>
                  <a:lnTo>
                    <a:pt x="3617183" y="2042146"/>
                  </a:lnTo>
                  <a:lnTo>
                    <a:pt x="0" y="2042146"/>
                  </a:lnTo>
                  <a:close/>
                </a:path>
              </a:pathLst>
            </a:custGeom>
          </p:spPr>
        </p:pic>
        <p:pic>
          <p:nvPicPr>
            <p:cNvPr id="31" name="PPT世界-9-2"/>
            <p:cNvPicPr>
              <a:picLocks noChangeAspect="1"/>
            </p:cNvPicPr>
            <p:nvPr/>
          </p:nvPicPr>
          <p:blipFill rotWithShape="1">
            <a:blip r:embed="rId3" cstate="screen"/>
            <a:srcRect/>
            <a:stretch>
              <a:fillRect/>
            </a:stretch>
          </p:blipFill>
          <p:spPr>
            <a:xfrm>
              <a:off x="10000448" y="4171737"/>
              <a:ext cx="1576844" cy="2042146"/>
            </a:xfrm>
            <a:custGeom>
              <a:avLst/>
              <a:gdLst>
                <a:gd name="connsiteX0" fmla="*/ 0 w 1576844"/>
                <a:gd name="connsiteY0" fmla="*/ 0 h 2042146"/>
                <a:gd name="connsiteX1" fmla="*/ 1576844 w 1576844"/>
                <a:gd name="connsiteY1" fmla="*/ 0 h 2042146"/>
                <a:gd name="connsiteX2" fmla="*/ 1576844 w 1576844"/>
                <a:gd name="connsiteY2" fmla="*/ 2042146 h 2042146"/>
                <a:gd name="connsiteX3" fmla="*/ 0 w 1576844"/>
                <a:gd name="connsiteY3" fmla="*/ 2042146 h 2042146"/>
              </a:gdLst>
              <a:ahLst/>
              <a:cxnLst>
                <a:cxn ang="0">
                  <a:pos x="connsiteX0" y="connsiteY0"/>
                </a:cxn>
                <a:cxn ang="0">
                  <a:pos x="connsiteX1" y="connsiteY1"/>
                </a:cxn>
                <a:cxn ang="0">
                  <a:pos x="connsiteX2" y="connsiteY2"/>
                </a:cxn>
                <a:cxn ang="0">
                  <a:pos x="connsiteX3" y="connsiteY3"/>
                </a:cxn>
              </a:cxnLst>
              <a:rect l="l" t="t" r="r" b="b"/>
              <a:pathLst>
                <a:path w="1576844" h="2042146">
                  <a:moveTo>
                    <a:pt x="0" y="0"/>
                  </a:moveTo>
                  <a:lnTo>
                    <a:pt x="1576844" y="0"/>
                  </a:lnTo>
                  <a:lnTo>
                    <a:pt x="1576844" y="2042146"/>
                  </a:lnTo>
                  <a:lnTo>
                    <a:pt x="0" y="2042146"/>
                  </a:lnTo>
                  <a:close/>
                </a:path>
              </a:pathLst>
            </a:custGeom>
          </p:spPr>
        </p:pic>
        <p:pic>
          <p:nvPicPr>
            <p:cNvPr id="32" name="PPT世界-9-3" descr="穿白色衣服的人&#10;&#10;描述已自动生成"/>
            <p:cNvPicPr>
              <a:picLocks noChangeAspect="1"/>
            </p:cNvPicPr>
            <p:nvPr/>
          </p:nvPicPr>
          <p:blipFill rotWithShape="1">
            <a:blip r:embed="rId4" cstate="screen"/>
            <a:srcRect/>
            <a:stretch>
              <a:fillRect/>
            </a:stretch>
          </p:blipFill>
          <p:spPr>
            <a:xfrm>
              <a:off x="6308011" y="4171737"/>
              <a:ext cx="3617183" cy="2042146"/>
            </a:xfrm>
            <a:custGeom>
              <a:avLst/>
              <a:gdLst>
                <a:gd name="connsiteX0" fmla="*/ 0 w 3617183"/>
                <a:gd name="connsiteY0" fmla="*/ 0 h 2042146"/>
                <a:gd name="connsiteX1" fmla="*/ 3617183 w 3617183"/>
                <a:gd name="connsiteY1" fmla="*/ 0 h 2042146"/>
                <a:gd name="connsiteX2" fmla="*/ 3617183 w 3617183"/>
                <a:gd name="connsiteY2" fmla="*/ 2042146 h 2042146"/>
                <a:gd name="connsiteX3" fmla="*/ 0 w 3617183"/>
                <a:gd name="connsiteY3" fmla="*/ 2042146 h 2042146"/>
              </a:gdLst>
              <a:ahLst/>
              <a:cxnLst>
                <a:cxn ang="0">
                  <a:pos x="connsiteX0" y="connsiteY0"/>
                </a:cxn>
                <a:cxn ang="0">
                  <a:pos x="connsiteX1" y="connsiteY1"/>
                </a:cxn>
                <a:cxn ang="0">
                  <a:pos x="connsiteX2" y="connsiteY2"/>
                </a:cxn>
                <a:cxn ang="0">
                  <a:pos x="connsiteX3" y="connsiteY3"/>
                </a:cxn>
              </a:cxnLst>
              <a:rect l="l" t="t" r="r" b="b"/>
              <a:pathLst>
                <a:path w="3617183" h="2042146">
                  <a:moveTo>
                    <a:pt x="0" y="0"/>
                  </a:moveTo>
                  <a:lnTo>
                    <a:pt x="3617183" y="0"/>
                  </a:lnTo>
                  <a:lnTo>
                    <a:pt x="3617183" y="2042146"/>
                  </a:lnTo>
                  <a:lnTo>
                    <a:pt x="0" y="2042146"/>
                  </a:lnTo>
                  <a:close/>
                </a:path>
              </a:pathLst>
            </a:custGeom>
          </p:spPr>
        </p:pic>
        <p:pic>
          <p:nvPicPr>
            <p:cNvPr id="35" name="PPT世界-9-4"/>
            <p:cNvPicPr>
              <a:picLocks noChangeAspect="1"/>
            </p:cNvPicPr>
            <p:nvPr/>
          </p:nvPicPr>
          <p:blipFill rotWithShape="1">
            <a:blip r:embed="rId5" cstate="screen"/>
            <a:srcRect/>
            <a:stretch>
              <a:fillRect/>
            </a:stretch>
          </p:blipFill>
          <p:spPr>
            <a:xfrm>
              <a:off x="6308011" y="2066808"/>
              <a:ext cx="1576844" cy="2042146"/>
            </a:xfrm>
            <a:custGeom>
              <a:avLst/>
              <a:gdLst>
                <a:gd name="connsiteX0" fmla="*/ 0 w 1576844"/>
                <a:gd name="connsiteY0" fmla="*/ 0 h 2042146"/>
                <a:gd name="connsiteX1" fmla="*/ 1576844 w 1576844"/>
                <a:gd name="connsiteY1" fmla="*/ 0 h 2042146"/>
                <a:gd name="connsiteX2" fmla="*/ 1576844 w 1576844"/>
                <a:gd name="connsiteY2" fmla="*/ 2042146 h 2042146"/>
                <a:gd name="connsiteX3" fmla="*/ 0 w 1576844"/>
                <a:gd name="connsiteY3" fmla="*/ 2042146 h 2042146"/>
              </a:gdLst>
              <a:ahLst/>
              <a:cxnLst>
                <a:cxn ang="0">
                  <a:pos x="connsiteX0" y="connsiteY0"/>
                </a:cxn>
                <a:cxn ang="0">
                  <a:pos x="connsiteX1" y="connsiteY1"/>
                </a:cxn>
                <a:cxn ang="0">
                  <a:pos x="connsiteX2" y="connsiteY2"/>
                </a:cxn>
                <a:cxn ang="0">
                  <a:pos x="connsiteX3" y="connsiteY3"/>
                </a:cxn>
              </a:cxnLst>
              <a:rect l="l" t="t" r="r" b="b"/>
              <a:pathLst>
                <a:path w="1576844" h="2042146">
                  <a:moveTo>
                    <a:pt x="0" y="0"/>
                  </a:moveTo>
                  <a:lnTo>
                    <a:pt x="1576844" y="0"/>
                  </a:lnTo>
                  <a:lnTo>
                    <a:pt x="1576844" y="2042146"/>
                  </a:lnTo>
                  <a:lnTo>
                    <a:pt x="0" y="2042146"/>
                  </a:lnTo>
                  <a:close/>
                </a:path>
              </a:pathLst>
            </a:cu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anim calcmode="lin" valueType="num">
                                      <p:cBhvr>
                                        <p:cTn id="14" dur="500" fill="hold"/>
                                        <p:tgtEl>
                                          <p:spTgt spid="37"/>
                                        </p:tgtEl>
                                        <p:attrNameLst>
                                          <p:attrName>ppt_x</p:attrName>
                                        </p:attrNameLst>
                                      </p:cBhvr>
                                      <p:tavLst>
                                        <p:tav tm="0">
                                          <p:val>
                                            <p:strVal val="#ppt_x"/>
                                          </p:val>
                                        </p:tav>
                                        <p:tav tm="100000">
                                          <p:val>
                                            <p:strVal val="#ppt_x"/>
                                          </p:val>
                                        </p:tav>
                                      </p:tavLst>
                                    </p:anim>
                                    <p:anim calcmode="lin" valueType="num">
                                      <p:cBhvr>
                                        <p:cTn id="15" dur="5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ppt_x</p:attrName>
                                        </p:attrNameLst>
                                      </p:cBhvr>
                                      <p:tavLst>
                                        <p:tav tm="0">
                                          <p:val>
                                            <p:strVal val="#ppt_x"/>
                                          </p:val>
                                        </p:tav>
                                        <p:tav tm="100000">
                                          <p:val>
                                            <p:strVal val="#ppt_x"/>
                                          </p:val>
                                        </p:tav>
                                      </p:tavLst>
                                    </p:anim>
                                    <p:anim calcmode="lin" valueType="num">
                                      <p:cBhvr>
                                        <p:cTn id="21"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PT世界-1"/>
          <p:cNvSpPr/>
          <p:nvPr/>
        </p:nvSpPr>
        <p:spPr>
          <a:xfrm flipH="1">
            <a:off x="1" y="1"/>
            <a:ext cx="3960508" cy="976899"/>
          </a:xfrm>
          <a:custGeom>
            <a:avLst/>
            <a:gdLst>
              <a:gd name="connsiteX0" fmla="*/ 3960508 w 3960508"/>
              <a:gd name="connsiteY0" fmla="*/ 0 h 976899"/>
              <a:gd name="connsiteX1" fmla="*/ 158652 w 3960508"/>
              <a:gd name="connsiteY1" fmla="*/ 0 h 976899"/>
              <a:gd name="connsiteX2" fmla="*/ 0 w 3960508"/>
              <a:gd name="connsiteY2" fmla="*/ 976401 h 976899"/>
              <a:gd name="connsiteX3" fmla="*/ 3321723 w 3960508"/>
              <a:gd name="connsiteY3" fmla="*/ 976401 h 976899"/>
              <a:gd name="connsiteX4" fmla="*/ 3321723 w 3960508"/>
              <a:gd name="connsiteY4" fmla="*/ 976899 h 976899"/>
              <a:gd name="connsiteX5" fmla="*/ 3960508 w 3960508"/>
              <a:gd name="connsiteY5" fmla="*/ 976899 h 97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508" h="976899">
                <a:moveTo>
                  <a:pt x="3960508" y="0"/>
                </a:moveTo>
                <a:lnTo>
                  <a:pt x="158652" y="0"/>
                </a:lnTo>
                <a:lnTo>
                  <a:pt x="0" y="976401"/>
                </a:lnTo>
                <a:lnTo>
                  <a:pt x="3321723" y="976401"/>
                </a:lnTo>
                <a:lnTo>
                  <a:pt x="3321723" y="976899"/>
                </a:lnTo>
                <a:lnTo>
                  <a:pt x="3960508" y="976899"/>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8" name="PPT世界-3"/>
          <p:cNvSpPr/>
          <p:nvPr/>
        </p:nvSpPr>
        <p:spPr>
          <a:xfrm>
            <a:off x="298348" y="210769"/>
            <a:ext cx="498273" cy="4982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4"/>
          <p:cNvSpPr txBox="1"/>
          <p:nvPr/>
        </p:nvSpPr>
        <p:spPr>
          <a:xfrm>
            <a:off x="287665" y="275514"/>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5"/>
          <p:cNvSpPr txBox="1"/>
          <p:nvPr/>
        </p:nvSpPr>
        <p:spPr>
          <a:xfrm>
            <a:off x="1150858" y="210789"/>
            <a:ext cx="1450384"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身体检查</a:t>
            </a:r>
          </a:p>
        </p:txBody>
      </p:sp>
      <p:sp>
        <p:nvSpPr>
          <p:cNvPr id="21" name="PPT世界-6"/>
          <p:cNvSpPr txBox="1"/>
          <p:nvPr/>
        </p:nvSpPr>
        <p:spPr>
          <a:xfrm>
            <a:off x="1167552" y="505688"/>
            <a:ext cx="1673032"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PHYSICAL EXAMINATION</a:t>
            </a:r>
          </a:p>
        </p:txBody>
      </p:sp>
      <p:cxnSp>
        <p:nvCxnSpPr>
          <p:cNvPr id="10" name="PPT世界-7"/>
          <p:cNvCxnSpPr>
            <a:stCxn id="11" idx="4"/>
            <a:endCxn id="14" idx="0"/>
          </p:cNvCxnSpPr>
          <p:nvPr/>
        </p:nvCxnSpPr>
        <p:spPr>
          <a:xfrm>
            <a:off x="6218317" y="2147979"/>
            <a:ext cx="0" cy="2979420"/>
          </a:xfrm>
          <a:prstGeom prst="line">
            <a:avLst/>
          </a:prstGeom>
          <a:noFill/>
          <a:ln w="57150" cap="flat" cmpd="sng" algn="ctr">
            <a:solidFill>
              <a:srgbClr val="575757"/>
            </a:solidFill>
            <a:prstDash val="solid"/>
            <a:miter lim="800000"/>
          </a:ln>
          <a:effectLst/>
        </p:spPr>
      </p:cxnSp>
      <p:grpSp>
        <p:nvGrpSpPr>
          <p:cNvPr id="4" name="PPT世界-8"/>
          <p:cNvGrpSpPr/>
          <p:nvPr/>
        </p:nvGrpSpPr>
        <p:grpSpPr>
          <a:xfrm>
            <a:off x="6088142" y="1828892"/>
            <a:ext cx="4674601" cy="1164479"/>
            <a:chOff x="6088142" y="1828892"/>
            <a:chExt cx="4674601" cy="1164479"/>
          </a:xfrm>
        </p:grpSpPr>
        <p:sp>
          <p:nvSpPr>
            <p:cNvPr id="11" name="PPT世界-8-1"/>
            <p:cNvSpPr/>
            <p:nvPr/>
          </p:nvSpPr>
          <p:spPr>
            <a:xfrm>
              <a:off x="6088142" y="1887629"/>
              <a:ext cx="260350" cy="260350"/>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sym typeface="+mn-ea"/>
              </a:endParaRPr>
            </a:p>
          </p:txBody>
        </p:sp>
        <p:sp>
          <p:nvSpPr>
            <p:cNvPr id="15" name="PPT世界-8-2"/>
            <p:cNvSpPr txBox="1"/>
            <p:nvPr/>
          </p:nvSpPr>
          <p:spPr>
            <a:xfrm>
              <a:off x="6981269" y="2098767"/>
              <a:ext cx="3781474" cy="894604"/>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单击此处键入文本单击此处键入文本单击此处键入文本单击此处键入文本单击此处键入文本处键入单击此处键入文本单击此处键入文本单击此处</a:t>
              </a:r>
            </a:p>
          </p:txBody>
        </p:sp>
        <p:sp>
          <p:nvSpPr>
            <p:cNvPr id="16" name="PPT世界-8-3"/>
            <p:cNvSpPr/>
            <p:nvPr/>
          </p:nvSpPr>
          <p:spPr>
            <a:xfrm>
              <a:off x="6981269" y="1828892"/>
              <a:ext cx="1134111" cy="338554"/>
            </a:xfrm>
            <a:prstGeom prst="rect">
              <a:avLst/>
            </a:prstGeom>
          </p:spPr>
          <p:txBody>
            <a:bodyPr wrap="square">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20XX </a:t>
              </a:r>
              <a:r>
                <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年</a:t>
              </a:r>
            </a:p>
          </p:txBody>
        </p:sp>
      </p:grpSp>
      <p:grpSp>
        <p:nvGrpSpPr>
          <p:cNvPr id="3" name="PPT世界-9"/>
          <p:cNvGrpSpPr/>
          <p:nvPr/>
        </p:nvGrpSpPr>
        <p:grpSpPr>
          <a:xfrm>
            <a:off x="6088142" y="3448460"/>
            <a:ext cx="4674601" cy="887480"/>
            <a:chOff x="6088142" y="3448460"/>
            <a:chExt cx="4674601" cy="887480"/>
          </a:xfrm>
        </p:grpSpPr>
        <p:sp>
          <p:nvSpPr>
            <p:cNvPr id="13" name="PPT世界-9-1"/>
            <p:cNvSpPr/>
            <p:nvPr/>
          </p:nvSpPr>
          <p:spPr>
            <a:xfrm>
              <a:off x="6088142" y="3507514"/>
              <a:ext cx="260350" cy="260350"/>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sym typeface="+mn-ea"/>
              </a:endParaRPr>
            </a:p>
          </p:txBody>
        </p:sp>
        <p:sp>
          <p:nvSpPr>
            <p:cNvPr id="22" name="PPT世界-9-2"/>
            <p:cNvSpPr txBox="1"/>
            <p:nvPr/>
          </p:nvSpPr>
          <p:spPr>
            <a:xfrm>
              <a:off x="6981269" y="3718335"/>
              <a:ext cx="3781474" cy="617605"/>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a:t>
              </a:r>
            </a:p>
          </p:txBody>
        </p:sp>
        <p:sp>
          <p:nvSpPr>
            <p:cNvPr id="23" name="PPT世界-9-3"/>
            <p:cNvSpPr/>
            <p:nvPr/>
          </p:nvSpPr>
          <p:spPr>
            <a:xfrm>
              <a:off x="6981269" y="3448460"/>
              <a:ext cx="1134111" cy="338554"/>
            </a:xfrm>
            <a:prstGeom prst="rect">
              <a:avLst/>
            </a:prstGeom>
          </p:spPr>
          <p:txBody>
            <a:bodyPr wrap="square">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20XX</a:t>
              </a:r>
              <a:r>
                <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年</a:t>
              </a:r>
            </a:p>
          </p:txBody>
        </p:sp>
      </p:grpSp>
      <p:grpSp>
        <p:nvGrpSpPr>
          <p:cNvPr id="2" name="PPT世界-10"/>
          <p:cNvGrpSpPr/>
          <p:nvPr/>
        </p:nvGrpSpPr>
        <p:grpSpPr>
          <a:xfrm>
            <a:off x="6088142" y="4936581"/>
            <a:ext cx="4873943" cy="1293813"/>
            <a:chOff x="6088142" y="4936581"/>
            <a:chExt cx="4873943" cy="1293813"/>
          </a:xfrm>
        </p:grpSpPr>
        <p:sp>
          <p:nvSpPr>
            <p:cNvPr id="9" name="PPT世界-10-1"/>
            <p:cNvSpPr/>
            <p:nvPr/>
          </p:nvSpPr>
          <p:spPr>
            <a:xfrm>
              <a:off x="6832045" y="4936581"/>
              <a:ext cx="4130040" cy="1293813"/>
            </a:xfrm>
            <a:prstGeom prst="roundRect">
              <a:avLst>
                <a:gd name="adj" fmla="val 8515"/>
              </a:avLst>
            </a:prstGeom>
            <a:gradFill flip="none" rotWithShape="0">
              <a:gsLst>
                <a:gs pos="100000">
                  <a:schemeClr val="accent2"/>
                </a:gs>
                <a:gs pos="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sym typeface="+mn-ea"/>
              </a:endParaRPr>
            </a:p>
          </p:txBody>
        </p:sp>
        <p:sp>
          <p:nvSpPr>
            <p:cNvPr id="14" name="PPT世界-10-2"/>
            <p:cNvSpPr/>
            <p:nvPr/>
          </p:nvSpPr>
          <p:spPr>
            <a:xfrm>
              <a:off x="6088142" y="5127399"/>
              <a:ext cx="260350" cy="260350"/>
            </a:xfrm>
            <a:prstGeom prst="ellipse">
              <a:avLst/>
            </a:prstGeom>
            <a:gradFill>
              <a:gsLst>
                <a:gs pos="100000">
                  <a:schemeClr val="accent2"/>
                </a:gs>
                <a:gs pos="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sym typeface="+mn-ea"/>
              </a:endParaRPr>
            </a:p>
          </p:txBody>
        </p:sp>
        <p:sp>
          <p:nvSpPr>
            <p:cNvPr id="24" name="PPT世界-10-3"/>
            <p:cNvSpPr txBox="1"/>
            <p:nvPr/>
          </p:nvSpPr>
          <p:spPr>
            <a:xfrm>
              <a:off x="6981269" y="5385528"/>
              <a:ext cx="3781474" cy="617605"/>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a:t>
              </a:r>
            </a:p>
          </p:txBody>
        </p:sp>
        <p:sp>
          <p:nvSpPr>
            <p:cNvPr id="25" name="PPT世界-10-4"/>
            <p:cNvSpPr/>
            <p:nvPr/>
          </p:nvSpPr>
          <p:spPr>
            <a:xfrm>
              <a:off x="6981269" y="5115653"/>
              <a:ext cx="1134111" cy="338554"/>
            </a:xfrm>
            <a:prstGeom prst="rect">
              <a:avLst/>
            </a:prstGeom>
          </p:spPr>
          <p:txBody>
            <a:bodyPr wrap="square">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20XX </a:t>
              </a: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年</a:t>
              </a:r>
            </a:p>
          </p:txBody>
        </p:sp>
      </p:grpSp>
      <p:grpSp>
        <p:nvGrpSpPr>
          <p:cNvPr id="5" name="PPT世界-11"/>
          <p:cNvGrpSpPr/>
          <p:nvPr/>
        </p:nvGrpSpPr>
        <p:grpSpPr>
          <a:xfrm>
            <a:off x="1066801" y="1833138"/>
            <a:ext cx="4251008" cy="4435356"/>
            <a:chOff x="1066801" y="1833138"/>
            <a:chExt cx="4251008" cy="4435356"/>
          </a:xfrm>
        </p:grpSpPr>
        <p:sp>
          <p:nvSpPr>
            <p:cNvPr id="26" name="PPT世界-11-1"/>
            <p:cNvSpPr txBox="1"/>
            <p:nvPr/>
          </p:nvSpPr>
          <p:spPr>
            <a:xfrm>
              <a:off x="1138634" y="1833138"/>
              <a:ext cx="3351530" cy="369332"/>
            </a:xfrm>
            <a:prstGeom prst="rect">
              <a:avLst/>
            </a:prstGeom>
            <a:noFill/>
          </p:spPr>
          <p:txBody>
            <a:bodyPr wrap="square" lIns="0" tIns="0" rIns="0" bIns="0"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rgbClr val="DCDEE0"/>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ADD YOUR TITLE HERE</a:t>
              </a:r>
            </a:p>
          </p:txBody>
        </p:sp>
        <p:sp>
          <p:nvSpPr>
            <p:cNvPr id="27" name="PPT世界-11-2"/>
            <p:cNvSpPr txBox="1"/>
            <p:nvPr/>
          </p:nvSpPr>
          <p:spPr>
            <a:xfrm>
              <a:off x="1133449" y="2247482"/>
              <a:ext cx="2143307" cy="415498"/>
            </a:xfrm>
            <a:prstGeom prst="rect">
              <a:avLst/>
            </a:prstGeom>
            <a:noFill/>
          </p:spPr>
          <p:txBody>
            <a:bodyPr wrap="square" lIns="0" tIns="0" rIns="0" bIns="0" rtlCol="0">
              <a:no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7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8" name="PPT世界-11-3"/>
            <p:cNvSpPr txBox="1"/>
            <p:nvPr/>
          </p:nvSpPr>
          <p:spPr>
            <a:xfrm>
              <a:off x="1066801" y="2880900"/>
              <a:ext cx="4251008" cy="3387594"/>
            </a:xfrm>
            <a:prstGeom prst="rect">
              <a:avLst/>
            </a:prstGeom>
            <a:noFill/>
          </p:spPr>
          <p:txBody>
            <a:bodyPr wrap="square" rtlCol="0">
              <a:noAutofit/>
            </a:bodyPr>
            <a:lstStyle/>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单击此处键入文本单击此处键入文本单击此处键入文本单击此处键入文本单击此处键入文本处键入单击此处键入文本单击此处键入文本单击此处键入文本单击此处键入文本单击此处键入文本处键入</a:t>
              </a:r>
            </a:p>
            <a:p>
              <a:pPr marL="0" marR="0" lvl="0" indent="0" algn="l" defTabSz="457200" rtl="0" eaLnBrk="1" fontAlgn="auto" latinLnBrk="0" hangingPunct="1">
                <a:lnSpc>
                  <a:spcPct val="15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单击此处键入文本单击此处键入文本单击此处键入文本单击此处键入文本单击此处键入文本处键入单击此处键入文本单击此处</a:t>
              </a:r>
            </a:p>
            <a:p>
              <a:pPr marL="0" marR="0" lvl="0" indent="0" algn="l" defTabSz="457200" rtl="0" eaLnBrk="1" fontAlgn="auto" latinLnBrk="0" hangingPunct="1">
                <a:lnSpc>
                  <a:spcPct val="150000"/>
                </a:lnSpc>
                <a:spcBef>
                  <a:spcPts val="0"/>
                </a:spcBef>
                <a:spcAft>
                  <a:spcPts val="0"/>
                </a:spcAft>
                <a:buClrTx/>
                <a:buSzTx/>
                <a:buFontTx/>
                <a:buNone/>
                <a:defRPr/>
              </a:pPr>
              <a:endParaRPr kumimoji="0" lang="en-US" altLang="zh-CN"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0" marR="0" lvl="0" indent="0" algn="l" defTabSz="4572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单击此处键入文本单击此处键入文本单击此处键入文本单击此处键入文本单击此处键入文本处键入</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anim calcmode="lin" valueType="num">
                                      <p:cBhvr>
                                        <p:cTn id="32" dur="500" fill="hold"/>
                                        <p:tgtEl>
                                          <p:spTgt spid="2"/>
                                        </p:tgtEl>
                                        <p:attrNameLst>
                                          <p:attrName>ppt_x</p:attrName>
                                        </p:attrNameLst>
                                      </p:cBhvr>
                                      <p:tavLst>
                                        <p:tav tm="0">
                                          <p:val>
                                            <p:strVal val="#ppt_x"/>
                                          </p:val>
                                        </p:tav>
                                        <p:tav tm="100000">
                                          <p:val>
                                            <p:strVal val="#ppt_x"/>
                                          </p:val>
                                        </p:tav>
                                      </p:tavLst>
                                    </p:anim>
                                    <p:anim calcmode="lin" valueType="num">
                                      <p:cBhvr>
                                        <p:cTn id="3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 name="PPT世界-2"/>
          <p:cNvGrpSpPr/>
          <p:nvPr/>
        </p:nvGrpSpPr>
        <p:grpSpPr>
          <a:xfrm>
            <a:off x="1463447" y="1226819"/>
            <a:ext cx="3501081" cy="2518076"/>
            <a:chOff x="1463447" y="1091202"/>
            <a:chExt cx="3501081" cy="2518076"/>
          </a:xfrm>
        </p:grpSpPr>
        <p:sp>
          <p:nvSpPr>
            <p:cNvPr id="10" name="PPT世界-2-1"/>
            <p:cNvSpPr/>
            <p:nvPr/>
          </p:nvSpPr>
          <p:spPr>
            <a:xfrm>
              <a:off x="1463447" y="1591094"/>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1" fmla="*/ 0 w 3265529"/>
                <a:gd name="connsiteY0-2" fmla="*/ 121956 h 1828967"/>
                <a:gd name="connsiteX1-3" fmla="*/ 121956 w 3265529"/>
                <a:gd name="connsiteY1-4" fmla="*/ 0 h 1828967"/>
                <a:gd name="connsiteX2-5" fmla="*/ 3131381 w 3265529"/>
                <a:gd name="connsiteY2-6" fmla="*/ 0 h 1828967"/>
                <a:gd name="connsiteX3-7" fmla="*/ 3253337 w 3265529"/>
                <a:gd name="connsiteY3-8" fmla="*/ 121956 h 1828967"/>
                <a:gd name="connsiteX4-9" fmla="*/ 3265529 w 3265529"/>
                <a:gd name="connsiteY4-10" fmla="*/ 1481459 h 1828967"/>
                <a:gd name="connsiteX5-11" fmla="*/ 3131381 w 3265529"/>
                <a:gd name="connsiteY5-12" fmla="*/ 1828967 h 1828967"/>
                <a:gd name="connsiteX6-13" fmla="*/ 121956 w 3265529"/>
                <a:gd name="connsiteY6-14" fmla="*/ 1828967 h 1828967"/>
                <a:gd name="connsiteX7-15" fmla="*/ 0 w 3265529"/>
                <a:gd name="connsiteY7-16" fmla="*/ 1707011 h 1828967"/>
                <a:gd name="connsiteX8-17" fmla="*/ 0 w 3265529"/>
                <a:gd name="connsiteY8-18" fmla="*/ 121956 h 1828967"/>
                <a:gd name="connsiteX0-19" fmla="*/ 0 w 3265529"/>
                <a:gd name="connsiteY0-20" fmla="*/ 121956 h 1828967"/>
                <a:gd name="connsiteX1-21" fmla="*/ 121956 w 3265529"/>
                <a:gd name="connsiteY1-22" fmla="*/ 0 h 1828967"/>
                <a:gd name="connsiteX2-23" fmla="*/ 3131381 w 3265529"/>
                <a:gd name="connsiteY2-24" fmla="*/ 0 h 1828967"/>
                <a:gd name="connsiteX3-25" fmla="*/ 3253337 w 3265529"/>
                <a:gd name="connsiteY3-26" fmla="*/ 121956 h 1828967"/>
                <a:gd name="connsiteX4-27" fmla="*/ 3265529 w 3265529"/>
                <a:gd name="connsiteY4-28" fmla="*/ 1481459 h 1828967"/>
                <a:gd name="connsiteX5-29" fmla="*/ 3167957 w 3265529"/>
                <a:gd name="connsiteY5-30" fmla="*/ 1566839 h 1828967"/>
                <a:gd name="connsiteX6-31" fmla="*/ 121956 w 3265529"/>
                <a:gd name="connsiteY6-32" fmla="*/ 1828967 h 1828967"/>
                <a:gd name="connsiteX7-33" fmla="*/ 0 w 3265529"/>
                <a:gd name="connsiteY7-34" fmla="*/ 1707011 h 1828967"/>
                <a:gd name="connsiteX8-35" fmla="*/ 0 w 3265529"/>
                <a:gd name="connsiteY8-36" fmla="*/ 121956 h 1828967"/>
                <a:gd name="connsiteX0-37" fmla="*/ 0 w 3265529"/>
                <a:gd name="connsiteY0-38" fmla="*/ 121956 h 1828967"/>
                <a:gd name="connsiteX1-39" fmla="*/ 121956 w 3265529"/>
                <a:gd name="connsiteY1-40" fmla="*/ 0 h 1828967"/>
                <a:gd name="connsiteX2-41" fmla="*/ 3131381 w 3265529"/>
                <a:gd name="connsiteY2-42" fmla="*/ 0 h 1828967"/>
                <a:gd name="connsiteX3-43" fmla="*/ 3253337 w 3265529"/>
                <a:gd name="connsiteY3-44" fmla="*/ 231684 h 1828967"/>
                <a:gd name="connsiteX4-45" fmla="*/ 3265529 w 3265529"/>
                <a:gd name="connsiteY4-46" fmla="*/ 1481459 h 1828967"/>
                <a:gd name="connsiteX5-47" fmla="*/ 3167957 w 3265529"/>
                <a:gd name="connsiteY5-48" fmla="*/ 1566839 h 1828967"/>
                <a:gd name="connsiteX6-49" fmla="*/ 121956 w 3265529"/>
                <a:gd name="connsiteY6-50" fmla="*/ 1828967 h 1828967"/>
                <a:gd name="connsiteX7-51" fmla="*/ 0 w 3265529"/>
                <a:gd name="connsiteY7-52" fmla="*/ 1707011 h 1828967"/>
                <a:gd name="connsiteX8-53" fmla="*/ 0 w 3265529"/>
                <a:gd name="connsiteY8-54" fmla="*/ 121956 h 1828967"/>
                <a:gd name="connsiteX0-55" fmla="*/ 0 w 3265529"/>
                <a:gd name="connsiteY0-56" fmla="*/ 121956 h 1828967"/>
                <a:gd name="connsiteX1-57" fmla="*/ 121956 w 3265529"/>
                <a:gd name="connsiteY1-58" fmla="*/ 0 h 1828967"/>
                <a:gd name="connsiteX2-59" fmla="*/ 3149669 w 3265529"/>
                <a:gd name="connsiteY2-60" fmla="*/ 134112 h 1828967"/>
                <a:gd name="connsiteX3-61" fmla="*/ 3253337 w 3265529"/>
                <a:gd name="connsiteY3-62" fmla="*/ 231684 h 1828967"/>
                <a:gd name="connsiteX4-63" fmla="*/ 3265529 w 3265529"/>
                <a:gd name="connsiteY4-64" fmla="*/ 1481459 h 1828967"/>
                <a:gd name="connsiteX5-65" fmla="*/ 3167957 w 3265529"/>
                <a:gd name="connsiteY5-66" fmla="*/ 1566839 h 1828967"/>
                <a:gd name="connsiteX6-67" fmla="*/ 121956 w 3265529"/>
                <a:gd name="connsiteY6-68" fmla="*/ 1828967 h 1828967"/>
                <a:gd name="connsiteX7-69" fmla="*/ 0 w 3265529"/>
                <a:gd name="connsiteY7-70" fmla="*/ 1707011 h 1828967"/>
                <a:gd name="connsiteX8-71" fmla="*/ 0 w 3265529"/>
                <a:gd name="connsiteY8-72" fmla="*/ 121956 h 18289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 name="PPT世界-2-2"/>
            <p:cNvSpPr/>
            <p:nvPr/>
          </p:nvSpPr>
          <p:spPr>
            <a:xfrm>
              <a:off x="1761102" y="1915348"/>
              <a:ext cx="3075007" cy="1161857"/>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r>
                <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3" name="PPT世界-2-3"/>
            <p:cNvSpPr txBox="1"/>
            <p:nvPr/>
          </p:nvSpPr>
          <p:spPr>
            <a:xfrm>
              <a:off x="1476072" y="1091202"/>
              <a:ext cx="678391" cy="1015663"/>
            </a:xfrm>
            <a:prstGeom prst="rect">
              <a:avLst/>
            </a:prstGeom>
            <a:noFill/>
            <a:effectLst/>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gradFill>
                    <a:gsLst>
                      <a:gs pos="0">
                        <a:schemeClr val="accent1"/>
                      </a:gs>
                      <a:gs pos="100000">
                        <a:schemeClr val="accent2"/>
                      </a:gs>
                    </a:gsLst>
                    <a:lin ang="2700000" scaled="1"/>
                  </a:gra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A</a:t>
              </a:r>
              <a:endParaRPr kumimoji="0" lang="zh-CN" altLang="en-US" sz="6000" b="0" i="0" u="none" strike="noStrike" kern="1200" cap="none" spc="0" normalizeH="0" baseline="0" noProof="0" dirty="0">
                <a:ln>
                  <a:noFill/>
                </a:ln>
                <a:gradFill>
                  <a:gsLst>
                    <a:gs pos="0">
                      <a:schemeClr val="accent1"/>
                    </a:gs>
                    <a:gs pos="100000">
                      <a:schemeClr val="accent2"/>
                    </a:gs>
                  </a:gsLst>
                  <a:lin ang="2700000" scaled="1"/>
                </a:gra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6" name="PPT世界-3"/>
          <p:cNvGrpSpPr/>
          <p:nvPr/>
        </p:nvGrpSpPr>
        <p:grpSpPr>
          <a:xfrm>
            <a:off x="7155395" y="1229028"/>
            <a:ext cx="3501081" cy="2515867"/>
            <a:chOff x="7155395" y="1093411"/>
            <a:chExt cx="3501081" cy="2515867"/>
          </a:xfrm>
        </p:grpSpPr>
        <p:sp>
          <p:nvSpPr>
            <p:cNvPr id="20" name="PPT世界-3-1"/>
            <p:cNvSpPr/>
            <p:nvPr/>
          </p:nvSpPr>
          <p:spPr>
            <a:xfrm flipH="1">
              <a:off x="7155395" y="1591094"/>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1" fmla="*/ 0 w 3265529"/>
                <a:gd name="connsiteY0-2" fmla="*/ 121956 h 1828967"/>
                <a:gd name="connsiteX1-3" fmla="*/ 121956 w 3265529"/>
                <a:gd name="connsiteY1-4" fmla="*/ 0 h 1828967"/>
                <a:gd name="connsiteX2-5" fmla="*/ 3131381 w 3265529"/>
                <a:gd name="connsiteY2-6" fmla="*/ 0 h 1828967"/>
                <a:gd name="connsiteX3-7" fmla="*/ 3253337 w 3265529"/>
                <a:gd name="connsiteY3-8" fmla="*/ 121956 h 1828967"/>
                <a:gd name="connsiteX4-9" fmla="*/ 3265529 w 3265529"/>
                <a:gd name="connsiteY4-10" fmla="*/ 1481459 h 1828967"/>
                <a:gd name="connsiteX5-11" fmla="*/ 3131381 w 3265529"/>
                <a:gd name="connsiteY5-12" fmla="*/ 1828967 h 1828967"/>
                <a:gd name="connsiteX6-13" fmla="*/ 121956 w 3265529"/>
                <a:gd name="connsiteY6-14" fmla="*/ 1828967 h 1828967"/>
                <a:gd name="connsiteX7-15" fmla="*/ 0 w 3265529"/>
                <a:gd name="connsiteY7-16" fmla="*/ 1707011 h 1828967"/>
                <a:gd name="connsiteX8-17" fmla="*/ 0 w 3265529"/>
                <a:gd name="connsiteY8-18" fmla="*/ 121956 h 1828967"/>
                <a:gd name="connsiteX0-19" fmla="*/ 0 w 3265529"/>
                <a:gd name="connsiteY0-20" fmla="*/ 121956 h 1828967"/>
                <a:gd name="connsiteX1-21" fmla="*/ 121956 w 3265529"/>
                <a:gd name="connsiteY1-22" fmla="*/ 0 h 1828967"/>
                <a:gd name="connsiteX2-23" fmla="*/ 3131381 w 3265529"/>
                <a:gd name="connsiteY2-24" fmla="*/ 0 h 1828967"/>
                <a:gd name="connsiteX3-25" fmla="*/ 3253337 w 3265529"/>
                <a:gd name="connsiteY3-26" fmla="*/ 121956 h 1828967"/>
                <a:gd name="connsiteX4-27" fmla="*/ 3265529 w 3265529"/>
                <a:gd name="connsiteY4-28" fmla="*/ 1481459 h 1828967"/>
                <a:gd name="connsiteX5-29" fmla="*/ 3167957 w 3265529"/>
                <a:gd name="connsiteY5-30" fmla="*/ 1566839 h 1828967"/>
                <a:gd name="connsiteX6-31" fmla="*/ 121956 w 3265529"/>
                <a:gd name="connsiteY6-32" fmla="*/ 1828967 h 1828967"/>
                <a:gd name="connsiteX7-33" fmla="*/ 0 w 3265529"/>
                <a:gd name="connsiteY7-34" fmla="*/ 1707011 h 1828967"/>
                <a:gd name="connsiteX8-35" fmla="*/ 0 w 3265529"/>
                <a:gd name="connsiteY8-36" fmla="*/ 121956 h 1828967"/>
                <a:gd name="connsiteX0-37" fmla="*/ 0 w 3265529"/>
                <a:gd name="connsiteY0-38" fmla="*/ 121956 h 1828967"/>
                <a:gd name="connsiteX1-39" fmla="*/ 121956 w 3265529"/>
                <a:gd name="connsiteY1-40" fmla="*/ 0 h 1828967"/>
                <a:gd name="connsiteX2-41" fmla="*/ 3131381 w 3265529"/>
                <a:gd name="connsiteY2-42" fmla="*/ 0 h 1828967"/>
                <a:gd name="connsiteX3-43" fmla="*/ 3253337 w 3265529"/>
                <a:gd name="connsiteY3-44" fmla="*/ 231684 h 1828967"/>
                <a:gd name="connsiteX4-45" fmla="*/ 3265529 w 3265529"/>
                <a:gd name="connsiteY4-46" fmla="*/ 1481459 h 1828967"/>
                <a:gd name="connsiteX5-47" fmla="*/ 3167957 w 3265529"/>
                <a:gd name="connsiteY5-48" fmla="*/ 1566839 h 1828967"/>
                <a:gd name="connsiteX6-49" fmla="*/ 121956 w 3265529"/>
                <a:gd name="connsiteY6-50" fmla="*/ 1828967 h 1828967"/>
                <a:gd name="connsiteX7-51" fmla="*/ 0 w 3265529"/>
                <a:gd name="connsiteY7-52" fmla="*/ 1707011 h 1828967"/>
                <a:gd name="connsiteX8-53" fmla="*/ 0 w 3265529"/>
                <a:gd name="connsiteY8-54" fmla="*/ 121956 h 1828967"/>
                <a:gd name="connsiteX0-55" fmla="*/ 0 w 3265529"/>
                <a:gd name="connsiteY0-56" fmla="*/ 121956 h 1828967"/>
                <a:gd name="connsiteX1-57" fmla="*/ 121956 w 3265529"/>
                <a:gd name="connsiteY1-58" fmla="*/ 0 h 1828967"/>
                <a:gd name="connsiteX2-59" fmla="*/ 3149669 w 3265529"/>
                <a:gd name="connsiteY2-60" fmla="*/ 134112 h 1828967"/>
                <a:gd name="connsiteX3-61" fmla="*/ 3253337 w 3265529"/>
                <a:gd name="connsiteY3-62" fmla="*/ 231684 h 1828967"/>
                <a:gd name="connsiteX4-63" fmla="*/ 3265529 w 3265529"/>
                <a:gd name="connsiteY4-64" fmla="*/ 1481459 h 1828967"/>
                <a:gd name="connsiteX5-65" fmla="*/ 3167957 w 3265529"/>
                <a:gd name="connsiteY5-66" fmla="*/ 1566839 h 1828967"/>
                <a:gd name="connsiteX6-67" fmla="*/ 121956 w 3265529"/>
                <a:gd name="connsiteY6-68" fmla="*/ 1828967 h 1828967"/>
                <a:gd name="connsiteX7-69" fmla="*/ 0 w 3265529"/>
                <a:gd name="connsiteY7-70" fmla="*/ 1707011 h 1828967"/>
                <a:gd name="connsiteX8-71" fmla="*/ 0 w 3265529"/>
                <a:gd name="connsiteY8-72" fmla="*/ 121956 h 18289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solidFill>
                <a:schemeClr val="accent4">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1" name="PPT世界-3-2"/>
            <p:cNvSpPr/>
            <p:nvPr/>
          </p:nvSpPr>
          <p:spPr>
            <a:xfrm>
              <a:off x="7548795" y="2012762"/>
              <a:ext cx="2757948" cy="1161857"/>
            </a:xfrm>
            <a:prstGeom prst="rect">
              <a:avLst/>
            </a:prstGeom>
          </p:spPr>
          <p:txBody>
            <a:bodyPr wrap="square">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r>
                <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22" name="PPT世界-3-3"/>
            <p:cNvSpPr txBox="1"/>
            <p:nvPr/>
          </p:nvSpPr>
          <p:spPr>
            <a:xfrm>
              <a:off x="9872314" y="1093411"/>
              <a:ext cx="708848" cy="1015663"/>
            </a:xfrm>
            <a:prstGeom prst="rect">
              <a:avLst/>
            </a:prstGeom>
            <a:noFill/>
            <a:effectLst/>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chemeClr val="accent3"/>
                  </a:soli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B</a:t>
              </a:r>
              <a:endParaRPr kumimoji="0" lang="zh-CN" altLang="en-US" sz="6000" b="0" i="0" u="none" strike="noStrike" kern="1200" cap="none" spc="0" normalizeH="0" baseline="0" noProof="0" dirty="0">
                <a:ln>
                  <a:noFill/>
                </a:ln>
                <a:solidFill>
                  <a:schemeClr val="accent3"/>
                </a:soli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41" name="PPT世界-4"/>
          <p:cNvGrpSpPr/>
          <p:nvPr/>
        </p:nvGrpSpPr>
        <p:grpSpPr>
          <a:xfrm>
            <a:off x="1411487" y="4283283"/>
            <a:ext cx="3553041" cy="2211361"/>
            <a:chOff x="1411487" y="4147666"/>
            <a:chExt cx="3553041" cy="2211361"/>
          </a:xfrm>
        </p:grpSpPr>
        <p:sp>
          <p:nvSpPr>
            <p:cNvPr id="24" name="PPT世界-4-1"/>
            <p:cNvSpPr/>
            <p:nvPr/>
          </p:nvSpPr>
          <p:spPr>
            <a:xfrm flipV="1">
              <a:off x="1463447" y="4147666"/>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1" fmla="*/ 0 w 3265529"/>
                <a:gd name="connsiteY0-2" fmla="*/ 121956 h 1828967"/>
                <a:gd name="connsiteX1-3" fmla="*/ 121956 w 3265529"/>
                <a:gd name="connsiteY1-4" fmla="*/ 0 h 1828967"/>
                <a:gd name="connsiteX2-5" fmla="*/ 3131381 w 3265529"/>
                <a:gd name="connsiteY2-6" fmla="*/ 0 h 1828967"/>
                <a:gd name="connsiteX3-7" fmla="*/ 3253337 w 3265529"/>
                <a:gd name="connsiteY3-8" fmla="*/ 121956 h 1828967"/>
                <a:gd name="connsiteX4-9" fmla="*/ 3265529 w 3265529"/>
                <a:gd name="connsiteY4-10" fmla="*/ 1481459 h 1828967"/>
                <a:gd name="connsiteX5-11" fmla="*/ 3131381 w 3265529"/>
                <a:gd name="connsiteY5-12" fmla="*/ 1828967 h 1828967"/>
                <a:gd name="connsiteX6-13" fmla="*/ 121956 w 3265529"/>
                <a:gd name="connsiteY6-14" fmla="*/ 1828967 h 1828967"/>
                <a:gd name="connsiteX7-15" fmla="*/ 0 w 3265529"/>
                <a:gd name="connsiteY7-16" fmla="*/ 1707011 h 1828967"/>
                <a:gd name="connsiteX8-17" fmla="*/ 0 w 3265529"/>
                <a:gd name="connsiteY8-18" fmla="*/ 121956 h 1828967"/>
                <a:gd name="connsiteX0-19" fmla="*/ 0 w 3265529"/>
                <a:gd name="connsiteY0-20" fmla="*/ 121956 h 1828967"/>
                <a:gd name="connsiteX1-21" fmla="*/ 121956 w 3265529"/>
                <a:gd name="connsiteY1-22" fmla="*/ 0 h 1828967"/>
                <a:gd name="connsiteX2-23" fmla="*/ 3131381 w 3265529"/>
                <a:gd name="connsiteY2-24" fmla="*/ 0 h 1828967"/>
                <a:gd name="connsiteX3-25" fmla="*/ 3253337 w 3265529"/>
                <a:gd name="connsiteY3-26" fmla="*/ 121956 h 1828967"/>
                <a:gd name="connsiteX4-27" fmla="*/ 3265529 w 3265529"/>
                <a:gd name="connsiteY4-28" fmla="*/ 1481459 h 1828967"/>
                <a:gd name="connsiteX5-29" fmla="*/ 3167957 w 3265529"/>
                <a:gd name="connsiteY5-30" fmla="*/ 1566839 h 1828967"/>
                <a:gd name="connsiteX6-31" fmla="*/ 121956 w 3265529"/>
                <a:gd name="connsiteY6-32" fmla="*/ 1828967 h 1828967"/>
                <a:gd name="connsiteX7-33" fmla="*/ 0 w 3265529"/>
                <a:gd name="connsiteY7-34" fmla="*/ 1707011 h 1828967"/>
                <a:gd name="connsiteX8-35" fmla="*/ 0 w 3265529"/>
                <a:gd name="connsiteY8-36" fmla="*/ 121956 h 1828967"/>
                <a:gd name="connsiteX0-37" fmla="*/ 0 w 3265529"/>
                <a:gd name="connsiteY0-38" fmla="*/ 121956 h 1828967"/>
                <a:gd name="connsiteX1-39" fmla="*/ 121956 w 3265529"/>
                <a:gd name="connsiteY1-40" fmla="*/ 0 h 1828967"/>
                <a:gd name="connsiteX2-41" fmla="*/ 3131381 w 3265529"/>
                <a:gd name="connsiteY2-42" fmla="*/ 0 h 1828967"/>
                <a:gd name="connsiteX3-43" fmla="*/ 3253337 w 3265529"/>
                <a:gd name="connsiteY3-44" fmla="*/ 231684 h 1828967"/>
                <a:gd name="connsiteX4-45" fmla="*/ 3265529 w 3265529"/>
                <a:gd name="connsiteY4-46" fmla="*/ 1481459 h 1828967"/>
                <a:gd name="connsiteX5-47" fmla="*/ 3167957 w 3265529"/>
                <a:gd name="connsiteY5-48" fmla="*/ 1566839 h 1828967"/>
                <a:gd name="connsiteX6-49" fmla="*/ 121956 w 3265529"/>
                <a:gd name="connsiteY6-50" fmla="*/ 1828967 h 1828967"/>
                <a:gd name="connsiteX7-51" fmla="*/ 0 w 3265529"/>
                <a:gd name="connsiteY7-52" fmla="*/ 1707011 h 1828967"/>
                <a:gd name="connsiteX8-53" fmla="*/ 0 w 3265529"/>
                <a:gd name="connsiteY8-54" fmla="*/ 121956 h 1828967"/>
                <a:gd name="connsiteX0-55" fmla="*/ 0 w 3265529"/>
                <a:gd name="connsiteY0-56" fmla="*/ 121956 h 1828967"/>
                <a:gd name="connsiteX1-57" fmla="*/ 121956 w 3265529"/>
                <a:gd name="connsiteY1-58" fmla="*/ 0 h 1828967"/>
                <a:gd name="connsiteX2-59" fmla="*/ 3149669 w 3265529"/>
                <a:gd name="connsiteY2-60" fmla="*/ 134112 h 1828967"/>
                <a:gd name="connsiteX3-61" fmla="*/ 3253337 w 3265529"/>
                <a:gd name="connsiteY3-62" fmla="*/ 231684 h 1828967"/>
                <a:gd name="connsiteX4-63" fmla="*/ 3265529 w 3265529"/>
                <a:gd name="connsiteY4-64" fmla="*/ 1481459 h 1828967"/>
                <a:gd name="connsiteX5-65" fmla="*/ 3167957 w 3265529"/>
                <a:gd name="connsiteY5-66" fmla="*/ 1566839 h 1828967"/>
                <a:gd name="connsiteX6-67" fmla="*/ 121956 w 3265529"/>
                <a:gd name="connsiteY6-68" fmla="*/ 1828967 h 1828967"/>
                <a:gd name="connsiteX7-69" fmla="*/ 0 w 3265529"/>
                <a:gd name="connsiteY7-70" fmla="*/ 1707011 h 1828967"/>
                <a:gd name="connsiteX8-71" fmla="*/ 0 w 3265529"/>
                <a:gd name="connsiteY8-72" fmla="*/ 121956 h 18289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solidFill>
                <a:schemeClr val="accent4">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4-2"/>
            <p:cNvSpPr/>
            <p:nvPr/>
          </p:nvSpPr>
          <p:spPr>
            <a:xfrm>
              <a:off x="2034820" y="4601791"/>
              <a:ext cx="2758885" cy="1161857"/>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r>
                <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26" name="PPT世界-4-3"/>
            <p:cNvSpPr txBox="1"/>
            <p:nvPr/>
          </p:nvSpPr>
          <p:spPr>
            <a:xfrm>
              <a:off x="1411487" y="5343364"/>
              <a:ext cx="699230" cy="1015663"/>
            </a:xfrm>
            <a:prstGeom prst="rect">
              <a:avLst/>
            </a:prstGeom>
            <a:noFill/>
            <a:effectLst/>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chemeClr val="accent3"/>
                  </a:soli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C</a:t>
              </a:r>
              <a:endParaRPr kumimoji="0" lang="zh-CN" altLang="en-US" sz="6000" b="0" i="0" u="none" strike="noStrike" kern="1200" cap="none" spc="0" normalizeH="0" baseline="0" noProof="0" dirty="0">
                <a:ln>
                  <a:noFill/>
                </a:ln>
                <a:solidFill>
                  <a:schemeClr val="accent3"/>
                </a:soli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8" name="PPT世界-5"/>
          <p:cNvGrpSpPr/>
          <p:nvPr/>
        </p:nvGrpSpPr>
        <p:grpSpPr>
          <a:xfrm>
            <a:off x="7155395" y="4283283"/>
            <a:ext cx="3501081" cy="2184610"/>
            <a:chOff x="7155395" y="4147666"/>
            <a:chExt cx="3501081" cy="2184610"/>
          </a:xfrm>
        </p:grpSpPr>
        <p:sp>
          <p:nvSpPr>
            <p:cNvPr id="28" name="PPT世界-5-1"/>
            <p:cNvSpPr/>
            <p:nvPr/>
          </p:nvSpPr>
          <p:spPr>
            <a:xfrm flipH="1" flipV="1">
              <a:off x="7155395" y="4147666"/>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1" fmla="*/ 0 w 3265529"/>
                <a:gd name="connsiteY0-2" fmla="*/ 121956 h 1828967"/>
                <a:gd name="connsiteX1-3" fmla="*/ 121956 w 3265529"/>
                <a:gd name="connsiteY1-4" fmla="*/ 0 h 1828967"/>
                <a:gd name="connsiteX2-5" fmla="*/ 3131381 w 3265529"/>
                <a:gd name="connsiteY2-6" fmla="*/ 0 h 1828967"/>
                <a:gd name="connsiteX3-7" fmla="*/ 3253337 w 3265529"/>
                <a:gd name="connsiteY3-8" fmla="*/ 121956 h 1828967"/>
                <a:gd name="connsiteX4-9" fmla="*/ 3265529 w 3265529"/>
                <a:gd name="connsiteY4-10" fmla="*/ 1481459 h 1828967"/>
                <a:gd name="connsiteX5-11" fmla="*/ 3131381 w 3265529"/>
                <a:gd name="connsiteY5-12" fmla="*/ 1828967 h 1828967"/>
                <a:gd name="connsiteX6-13" fmla="*/ 121956 w 3265529"/>
                <a:gd name="connsiteY6-14" fmla="*/ 1828967 h 1828967"/>
                <a:gd name="connsiteX7-15" fmla="*/ 0 w 3265529"/>
                <a:gd name="connsiteY7-16" fmla="*/ 1707011 h 1828967"/>
                <a:gd name="connsiteX8-17" fmla="*/ 0 w 3265529"/>
                <a:gd name="connsiteY8-18" fmla="*/ 121956 h 1828967"/>
                <a:gd name="connsiteX0-19" fmla="*/ 0 w 3265529"/>
                <a:gd name="connsiteY0-20" fmla="*/ 121956 h 1828967"/>
                <a:gd name="connsiteX1-21" fmla="*/ 121956 w 3265529"/>
                <a:gd name="connsiteY1-22" fmla="*/ 0 h 1828967"/>
                <a:gd name="connsiteX2-23" fmla="*/ 3131381 w 3265529"/>
                <a:gd name="connsiteY2-24" fmla="*/ 0 h 1828967"/>
                <a:gd name="connsiteX3-25" fmla="*/ 3253337 w 3265529"/>
                <a:gd name="connsiteY3-26" fmla="*/ 121956 h 1828967"/>
                <a:gd name="connsiteX4-27" fmla="*/ 3265529 w 3265529"/>
                <a:gd name="connsiteY4-28" fmla="*/ 1481459 h 1828967"/>
                <a:gd name="connsiteX5-29" fmla="*/ 3167957 w 3265529"/>
                <a:gd name="connsiteY5-30" fmla="*/ 1566839 h 1828967"/>
                <a:gd name="connsiteX6-31" fmla="*/ 121956 w 3265529"/>
                <a:gd name="connsiteY6-32" fmla="*/ 1828967 h 1828967"/>
                <a:gd name="connsiteX7-33" fmla="*/ 0 w 3265529"/>
                <a:gd name="connsiteY7-34" fmla="*/ 1707011 h 1828967"/>
                <a:gd name="connsiteX8-35" fmla="*/ 0 w 3265529"/>
                <a:gd name="connsiteY8-36" fmla="*/ 121956 h 1828967"/>
                <a:gd name="connsiteX0-37" fmla="*/ 0 w 3265529"/>
                <a:gd name="connsiteY0-38" fmla="*/ 121956 h 1828967"/>
                <a:gd name="connsiteX1-39" fmla="*/ 121956 w 3265529"/>
                <a:gd name="connsiteY1-40" fmla="*/ 0 h 1828967"/>
                <a:gd name="connsiteX2-41" fmla="*/ 3131381 w 3265529"/>
                <a:gd name="connsiteY2-42" fmla="*/ 0 h 1828967"/>
                <a:gd name="connsiteX3-43" fmla="*/ 3253337 w 3265529"/>
                <a:gd name="connsiteY3-44" fmla="*/ 231684 h 1828967"/>
                <a:gd name="connsiteX4-45" fmla="*/ 3265529 w 3265529"/>
                <a:gd name="connsiteY4-46" fmla="*/ 1481459 h 1828967"/>
                <a:gd name="connsiteX5-47" fmla="*/ 3167957 w 3265529"/>
                <a:gd name="connsiteY5-48" fmla="*/ 1566839 h 1828967"/>
                <a:gd name="connsiteX6-49" fmla="*/ 121956 w 3265529"/>
                <a:gd name="connsiteY6-50" fmla="*/ 1828967 h 1828967"/>
                <a:gd name="connsiteX7-51" fmla="*/ 0 w 3265529"/>
                <a:gd name="connsiteY7-52" fmla="*/ 1707011 h 1828967"/>
                <a:gd name="connsiteX8-53" fmla="*/ 0 w 3265529"/>
                <a:gd name="connsiteY8-54" fmla="*/ 121956 h 1828967"/>
                <a:gd name="connsiteX0-55" fmla="*/ 0 w 3265529"/>
                <a:gd name="connsiteY0-56" fmla="*/ 121956 h 1828967"/>
                <a:gd name="connsiteX1-57" fmla="*/ 121956 w 3265529"/>
                <a:gd name="connsiteY1-58" fmla="*/ 0 h 1828967"/>
                <a:gd name="connsiteX2-59" fmla="*/ 3149669 w 3265529"/>
                <a:gd name="connsiteY2-60" fmla="*/ 134112 h 1828967"/>
                <a:gd name="connsiteX3-61" fmla="*/ 3253337 w 3265529"/>
                <a:gd name="connsiteY3-62" fmla="*/ 231684 h 1828967"/>
                <a:gd name="connsiteX4-63" fmla="*/ 3265529 w 3265529"/>
                <a:gd name="connsiteY4-64" fmla="*/ 1481459 h 1828967"/>
                <a:gd name="connsiteX5-65" fmla="*/ 3167957 w 3265529"/>
                <a:gd name="connsiteY5-66" fmla="*/ 1566839 h 1828967"/>
                <a:gd name="connsiteX6-67" fmla="*/ 121956 w 3265529"/>
                <a:gd name="connsiteY6-68" fmla="*/ 1828967 h 1828967"/>
                <a:gd name="connsiteX7-69" fmla="*/ 0 w 3265529"/>
                <a:gd name="connsiteY7-70" fmla="*/ 1707011 h 1828967"/>
                <a:gd name="connsiteX8-71" fmla="*/ 0 w 3265529"/>
                <a:gd name="connsiteY8-72" fmla="*/ 121956 h 18289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9" name="PPT世界-5-2"/>
            <p:cNvSpPr/>
            <p:nvPr/>
          </p:nvSpPr>
          <p:spPr>
            <a:xfrm>
              <a:off x="7503184" y="4617464"/>
              <a:ext cx="2819799" cy="1161857"/>
            </a:xfrm>
            <a:prstGeom prst="rect">
              <a:avLst/>
            </a:prstGeom>
          </p:spPr>
          <p:txBody>
            <a:bodyPr wrap="square">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r>
                <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600" b="0" i="0" u="none" strike="noStrike" kern="1200" cap="none" spc="0" normalizeH="0" baseline="0" noProof="0" dirty="0">
                <a:ln>
                  <a:noFill/>
                </a:ln>
                <a:solidFill>
                  <a:prstClr val="black">
                    <a:lumMod val="95000"/>
                    <a:lumOff val="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30" name="PPT世界-5-3"/>
            <p:cNvSpPr txBox="1"/>
            <p:nvPr/>
          </p:nvSpPr>
          <p:spPr>
            <a:xfrm>
              <a:off x="9909110" y="5316613"/>
              <a:ext cx="734496" cy="1015663"/>
            </a:xfrm>
            <a:prstGeom prst="rect">
              <a:avLst/>
            </a:prstGeom>
            <a:noFill/>
            <a:effectLst/>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gradFill>
                    <a:gsLst>
                      <a:gs pos="0">
                        <a:schemeClr val="accent1"/>
                      </a:gs>
                      <a:gs pos="100000">
                        <a:schemeClr val="accent2"/>
                      </a:gs>
                    </a:gsLst>
                    <a:lin ang="2700000" scaled="1"/>
                  </a:gra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D</a:t>
              </a:r>
              <a:endParaRPr kumimoji="0" lang="zh-CN" altLang="en-US" sz="6000" b="0" i="0" u="none" strike="noStrike" kern="1200" cap="none" spc="0" normalizeH="0" baseline="0" noProof="0" dirty="0">
                <a:ln>
                  <a:noFill/>
                </a:ln>
                <a:gradFill>
                  <a:gsLst>
                    <a:gs pos="0">
                      <a:schemeClr val="accent1"/>
                    </a:gs>
                    <a:gs pos="100000">
                      <a:schemeClr val="accent2"/>
                    </a:gs>
                  </a:gsLst>
                  <a:lin ang="2700000" scaled="1"/>
                </a:gradFill>
                <a:effectLst>
                  <a:outerShdw blurRad="127000" dist="200025" dir="15000000" sy="30000" kx="-1800000" algn="bl" rotWithShape="0">
                    <a:prstClr val="black">
                      <a:alpha val="30000"/>
                    </a:prstClr>
                  </a:outerShdw>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4" name="PPT世界-6"/>
          <p:cNvGrpSpPr/>
          <p:nvPr/>
        </p:nvGrpSpPr>
        <p:grpSpPr>
          <a:xfrm>
            <a:off x="4380959" y="2311981"/>
            <a:ext cx="3208865" cy="3208863"/>
            <a:chOff x="4380959" y="2176364"/>
            <a:chExt cx="3208865" cy="3208863"/>
          </a:xfrm>
        </p:grpSpPr>
        <p:sp>
          <p:nvSpPr>
            <p:cNvPr id="32" name="PPT世界-6-1"/>
            <p:cNvSpPr/>
            <p:nvPr/>
          </p:nvSpPr>
          <p:spPr>
            <a:xfrm>
              <a:off x="4380959" y="2176364"/>
              <a:ext cx="3208865" cy="3208863"/>
            </a:xfrm>
            <a:prstGeom prst="donut">
              <a:avLst>
                <a:gd name="adj" fmla="val 8866"/>
              </a:avLst>
            </a:prstGeom>
            <a:gradFill>
              <a:gsLst>
                <a:gs pos="0">
                  <a:schemeClr val="accent1"/>
                </a:gs>
                <a:gs pos="100000">
                  <a:schemeClr val="accent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6-2"/>
            <p:cNvSpPr/>
            <p:nvPr/>
          </p:nvSpPr>
          <p:spPr>
            <a:xfrm>
              <a:off x="4669068" y="3059993"/>
              <a:ext cx="2632649" cy="646331"/>
            </a:xfrm>
            <a:prstGeom prst="rect">
              <a:avLst/>
            </a:prstGeom>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gradFill>
                    <a:gsLst>
                      <a:gs pos="0">
                        <a:schemeClr val="accent1"/>
                      </a:gs>
                      <a:gs pos="100000">
                        <a:schemeClr val="accent2"/>
                      </a:gs>
                    </a:gsLst>
                    <a:lin ang="2700000" scaled="1"/>
                  </a:gradFill>
                  <a:effectLst/>
                  <a:uLnTx/>
                  <a:uFillTx/>
                  <a:latin typeface="思源黑体 CN Bold" panose="020B0800000000000000" pitchFamily="34" charset="-122"/>
                  <a:ea typeface="思源黑体 CN Bold" panose="020B0800000000000000" pitchFamily="34" charset="-122"/>
                  <a:cs typeface="+mn-ea"/>
                  <a:sym typeface="+mn-lt"/>
                </a:rPr>
                <a:t>标题文字</a:t>
              </a:r>
            </a:p>
          </p:txBody>
        </p:sp>
        <p:sp>
          <p:nvSpPr>
            <p:cNvPr id="34" name="PPT世界-6-3"/>
            <p:cNvSpPr/>
            <p:nvPr/>
          </p:nvSpPr>
          <p:spPr>
            <a:xfrm>
              <a:off x="4812863" y="3708168"/>
              <a:ext cx="2268607" cy="326441"/>
            </a:xfrm>
            <a:prstGeom prst="rect">
              <a:avLst/>
            </a:prstGeom>
          </p:spPr>
          <p:txBody>
            <a:bodyPr wrap="square">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lumMod val="7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FINANCIAL</a:t>
              </a:r>
              <a:endParaRPr kumimoji="0" lang="zh-CN" altLang="en-US" sz="1400" b="0" i="0" u="none" strike="noStrike" kern="1200" cap="none" spc="0" normalizeH="0" baseline="0" noProof="0" dirty="0">
                <a:ln>
                  <a:noFill/>
                </a:ln>
                <a:solidFill>
                  <a:prstClr val="white">
                    <a:lumMod val="7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组合 1"/>
            <p:cNvGrpSpPr/>
            <p:nvPr/>
          </p:nvGrpSpPr>
          <p:grpSpPr>
            <a:xfrm>
              <a:off x="5125431" y="4192414"/>
              <a:ext cx="1716563" cy="453776"/>
              <a:chOff x="5125431" y="4192414"/>
              <a:chExt cx="1716563" cy="453776"/>
            </a:xfrm>
          </p:grpSpPr>
          <p:sp>
            <p:nvSpPr>
              <p:cNvPr id="35" name="PPT世界-6-4"/>
              <p:cNvSpPr/>
              <p:nvPr/>
            </p:nvSpPr>
            <p:spPr>
              <a:xfrm>
                <a:off x="6388218" y="4192414"/>
                <a:ext cx="453776" cy="453776"/>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36" name="PPT世界-6-5" descr="警报响了 轮廓"/>
              <p:cNvPicPr>
                <a:picLocks noChangeAspect="1"/>
              </p:cNvPicPr>
              <p:nvPr/>
            </p:nvPicPr>
            <p:blipFill>
              <a:blip r:embed="rId2" cstate="email">
                <a:extLst>
                  <a:ext uri="{96DAC541-7B7A-43D3-8B79-37D633B846F1}">
                    <asvg:svgBlip xmlns:asvg="http://schemas.microsoft.com/office/drawing/2016/SVG/main" r:embed="rId3"/>
                  </a:ext>
                </a:extLst>
              </a:blip>
              <a:stretch>
                <a:fillRect/>
              </a:stretch>
            </p:blipFill>
            <p:spPr>
              <a:xfrm>
                <a:off x="6425858" y="4245548"/>
                <a:ext cx="378494" cy="378494"/>
              </a:xfrm>
              <a:prstGeom prst="rect">
                <a:avLst/>
              </a:prstGeom>
            </p:spPr>
          </p:pic>
          <p:sp>
            <p:nvSpPr>
              <p:cNvPr id="37" name="PPT世界-6-6"/>
              <p:cNvSpPr/>
              <p:nvPr/>
            </p:nvSpPr>
            <p:spPr>
              <a:xfrm>
                <a:off x="5756825" y="4192414"/>
                <a:ext cx="453776" cy="453776"/>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38" name="PPT世界-6-7" descr="3D 眼镜 轮廓"/>
              <p:cNvPicPr>
                <a:picLocks noChangeAspect="1"/>
              </p:cNvPicPr>
              <p:nvPr/>
            </p:nvPicPr>
            <p:blipFill>
              <a:blip r:embed="rId4" cstate="email">
                <a:extLst>
                  <a:ext uri="{96DAC541-7B7A-43D3-8B79-37D633B846F1}">
                    <asvg:svgBlip xmlns:asvg="http://schemas.microsoft.com/office/drawing/2016/SVG/main" r:embed="rId5"/>
                  </a:ext>
                </a:extLst>
              </a:blip>
              <a:stretch>
                <a:fillRect/>
              </a:stretch>
            </p:blipFill>
            <p:spPr>
              <a:xfrm>
                <a:off x="5814632" y="4247361"/>
                <a:ext cx="343882" cy="343882"/>
              </a:xfrm>
              <a:prstGeom prst="rect">
                <a:avLst/>
              </a:prstGeom>
            </p:spPr>
          </p:pic>
          <p:sp>
            <p:nvSpPr>
              <p:cNvPr id="39" name="PPT世界-6-8"/>
              <p:cNvSpPr/>
              <p:nvPr/>
            </p:nvSpPr>
            <p:spPr>
              <a:xfrm>
                <a:off x="5125431" y="4192414"/>
                <a:ext cx="453776" cy="453776"/>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40" name="PPT世界-6-9" descr="愤怒符号 轮廓"/>
              <p:cNvPicPr>
                <a:picLocks noChangeAspect="1"/>
              </p:cNvPicPr>
              <p:nvPr/>
            </p:nvPicPr>
            <p:blipFill>
              <a:blip r:embed="rId6" cstate="email">
                <a:extLst>
                  <a:ext uri="{96DAC541-7B7A-43D3-8B79-37D633B846F1}">
                    <asvg:svgBlip xmlns:asvg="http://schemas.microsoft.com/office/drawing/2016/SVG/main" r:embed="rId7"/>
                  </a:ext>
                </a:extLst>
              </a:blip>
              <a:stretch>
                <a:fillRect/>
              </a:stretch>
            </p:blipFill>
            <p:spPr>
              <a:xfrm>
                <a:off x="5148536" y="4221956"/>
                <a:ext cx="407566" cy="407564"/>
              </a:xfrm>
              <a:prstGeom prst="rect">
                <a:avLst/>
              </a:prstGeom>
            </p:spPr>
          </p:pic>
        </p:grpSp>
      </p:grpSp>
      <p:sp>
        <p:nvSpPr>
          <p:cNvPr id="42" name="PPT世界-7"/>
          <p:cNvSpPr/>
          <p:nvPr/>
        </p:nvSpPr>
        <p:spPr>
          <a:xfrm flipH="1">
            <a:off x="1" y="1"/>
            <a:ext cx="3960508" cy="976899"/>
          </a:xfrm>
          <a:custGeom>
            <a:avLst/>
            <a:gdLst>
              <a:gd name="connsiteX0" fmla="*/ 3960508 w 3960508"/>
              <a:gd name="connsiteY0" fmla="*/ 0 h 976899"/>
              <a:gd name="connsiteX1" fmla="*/ 158652 w 3960508"/>
              <a:gd name="connsiteY1" fmla="*/ 0 h 976899"/>
              <a:gd name="connsiteX2" fmla="*/ 0 w 3960508"/>
              <a:gd name="connsiteY2" fmla="*/ 976401 h 976899"/>
              <a:gd name="connsiteX3" fmla="*/ 3321723 w 3960508"/>
              <a:gd name="connsiteY3" fmla="*/ 976401 h 976899"/>
              <a:gd name="connsiteX4" fmla="*/ 3321723 w 3960508"/>
              <a:gd name="connsiteY4" fmla="*/ 976899 h 976899"/>
              <a:gd name="connsiteX5" fmla="*/ 3960508 w 3960508"/>
              <a:gd name="connsiteY5" fmla="*/ 976899 h 97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508" h="976899">
                <a:moveTo>
                  <a:pt x="3960508" y="0"/>
                </a:moveTo>
                <a:lnTo>
                  <a:pt x="158652" y="0"/>
                </a:lnTo>
                <a:lnTo>
                  <a:pt x="0" y="976401"/>
                </a:lnTo>
                <a:lnTo>
                  <a:pt x="3321723" y="976401"/>
                </a:lnTo>
                <a:lnTo>
                  <a:pt x="3321723" y="976899"/>
                </a:lnTo>
                <a:lnTo>
                  <a:pt x="3960508" y="976899"/>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43" name="PPT世界-8"/>
          <p:cNvSpPr/>
          <p:nvPr/>
        </p:nvSpPr>
        <p:spPr>
          <a:xfrm>
            <a:off x="298348" y="210769"/>
            <a:ext cx="498273" cy="49827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1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9"/>
          <p:cNvSpPr txBox="1"/>
          <p:nvPr/>
        </p:nvSpPr>
        <p:spPr>
          <a:xfrm>
            <a:off x="287665" y="275514"/>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10"/>
          <p:cNvSpPr txBox="1"/>
          <p:nvPr/>
        </p:nvSpPr>
        <p:spPr>
          <a:xfrm>
            <a:off x="1150858" y="210789"/>
            <a:ext cx="1450384"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身体检查</a:t>
            </a:r>
          </a:p>
        </p:txBody>
      </p:sp>
      <p:sp>
        <p:nvSpPr>
          <p:cNvPr id="46" name="PPT世界-11"/>
          <p:cNvSpPr txBox="1"/>
          <p:nvPr/>
        </p:nvSpPr>
        <p:spPr>
          <a:xfrm>
            <a:off x="1167552" y="505688"/>
            <a:ext cx="1673032"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PHYSICAL EXAMINATION</a:t>
            </a: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anim calcmode="lin" valueType="num">
                                      <p:cBhvr>
                                        <p:cTn id="26" dur="500" fill="hold"/>
                                        <p:tgtEl>
                                          <p:spTgt spid="41"/>
                                        </p:tgtEl>
                                        <p:attrNameLst>
                                          <p:attrName>ppt_x</p:attrName>
                                        </p:attrNameLst>
                                      </p:cBhvr>
                                      <p:tavLst>
                                        <p:tav tm="0">
                                          <p:val>
                                            <p:strVal val="#ppt_x"/>
                                          </p:val>
                                        </p:tav>
                                        <p:tav tm="100000">
                                          <p:val>
                                            <p:strVal val="#ppt_x"/>
                                          </p:val>
                                        </p:tav>
                                      </p:tavLst>
                                    </p:anim>
                                    <p:anim calcmode="lin" valueType="num">
                                      <p:cBhvr>
                                        <p:cTn id="27" dur="500" fill="hold"/>
                                        <p:tgtEl>
                                          <p:spTgt spid="4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PT世界-1" descr="穿白色衣服的人&#10;&#10;描述已自动生成"/>
          <p:cNvPicPr>
            <a:picLocks noChangeAspect="1"/>
          </p:cNvPicPr>
          <p:nvPr/>
        </p:nvPicPr>
        <p:blipFill rotWithShape="1">
          <a:blip r:embed="rId2" cstate="screen"/>
          <a:srcRect/>
          <a:stretch>
            <a:fillRect/>
          </a:stretch>
        </p:blipFill>
        <p:spPr>
          <a:xfrm>
            <a:off x="5083683" y="0"/>
            <a:ext cx="7108317" cy="6858000"/>
          </a:xfrm>
          <a:custGeom>
            <a:avLst/>
            <a:gdLst>
              <a:gd name="connsiteX0" fmla="*/ 0 w 7108317"/>
              <a:gd name="connsiteY0" fmla="*/ 0 h 6858000"/>
              <a:gd name="connsiteX1" fmla="*/ 7108317 w 7108317"/>
              <a:gd name="connsiteY1" fmla="*/ 0 h 6858000"/>
              <a:gd name="connsiteX2" fmla="*/ 7108317 w 7108317"/>
              <a:gd name="connsiteY2" fmla="*/ 6858000 h 6858000"/>
              <a:gd name="connsiteX3" fmla="*/ 0 w 710831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08317" h="6858000">
                <a:moveTo>
                  <a:pt x="0" y="0"/>
                </a:moveTo>
                <a:lnTo>
                  <a:pt x="7108317" y="0"/>
                </a:lnTo>
                <a:lnTo>
                  <a:pt x="7108317" y="6858000"/>
                </a:lnTo>
                <a:lnTo>
                  <a:pt x="0" y="6858000"/>
                </a:lnTo>
                <a:close/>
              </a:path>
            </a:pathLst>
          </a:custGeom>
        </p:spPr>
      </p:pic>
      <p:sp>
        <p:nvSpPr>
          <p:cNvPr id="18" name="PPT世界-2"/>
          <p:cNvSpPr/>
          <p:nvPr/>
        </p:nvSpPr>
        <p:spPr>
          <a:xfrm flipH="1">
            <a:off x="906833" y="857"/>
            <a:ext cx="6018426" cy="6857143"/>
          </a:xfrm>
          <a:custGeom>
            <a:avLst/>
            <a:gdLst>
              <a:gd name="connsiteX0" fmla="*/ 1086065 w 6018426"/>
              <a:gd name="connsiteY0" fmla="*/ 0 h 6857143"/>
              <a:gd name="connsiteX1" fmla="*/ 6018426 w 6018426"/>
              <a:gd name="connsiteY1" fmla="*/ 0 h 6857143"/>
              <a:gd name="connsiteX2" fmla="*/ 6018426 w 6018426"/>
              <a:gd name="connsiteY2" fmla="*/ 6857143 h 6857143"/>
              <a:gd name="connsiteX3" fmla="*/ 0 w 6018426"/>
              <a:gd name="connsiteY3" fmla="*/ 6857143 h 6857143"/>
            </a:gdLst>
            <a:ahLst/>
            <a:cxnLst>
              <a:cxn ang="0">
                <a:pos x="connsiteX0" y="connsiteY0"/>
              </a:cxn>
              <a:cxn ang="0">
                <a:pos x="connsiteX1" y="connsiteY1"/>
              </a:cxn>
              <a:cxn ang="0">
                <a:pos x="connsiteX2" y="connsiteY2"/>
              </a:cxn>
              <a:cxn ang="0">
                <a:pos x="connsiteX3" y="connsiteY3"/>
              </a:cxn>
            </a:cxnLst>
            <a:rect l="l" t="t" r="r" b="b"/>
            <a:pathLst>
              <a:path w="6018426" h="6857143">
                <a:moveTo>
                  <a:pt x="1086065" y="0"/>
                </a:moveTo>
                <a:lnTo>
                  <a:pt x="6018426" y="0"/>
                </a:lnTo>
                <a:lnTo>
                  <a:pt x="6018426" y="6857143"/>
                </a:lnTo>
                <a:lnTo>
                  <a:pt x="0" y="68571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30" name="PPT世界-3"/>
          <p:cNvSpPr/>
          <p:nvPr/>
        </p:nvSpPr>
        <p:spPr>
          <a:xfrm flipH="1">
            <a:off x="0" y="-1"/>
            <a:ext cx="6812773" cy="6858000"/>
          </a:xfrm>
          <a:custGeom>
            <a:avLst/>
            <a:gdLst>
              <a:gd name="connsiteX0" fmla="*/ 6640804 w 6640804"/>
              <a:gd name="connsiteY0" fmla="*/ 0 h 6858000"/>
              <a:gd name="connsiteX1" fmla="*/ 6018426 w 6640804"/>
              <a:gd name="connsiteY1" fmla="*/ 0 h 6858000"/>
              <a:gd name="connsiteX2" fmla="*/ 5569718 w 6640804"/>
              <a:gd name="connsiteY2" fmla="*/ 0 h 6858000"/>
              <a:gd name="connsiteX3" fmla="*/ 1086065 w 6640804"/>
              <a:gd name="connsiteY3" fmla="*/ 0 h 6858000"/>
              <a:gd name="connsiteX4" fmla="*/ 0 w 6640804"/>
              <a:gd name="connsiteY4" fmla="*/ 6857143 h 6858000"/>
              <a:gd name="connsiteX5" fmla="*/ 5569718 w 6640804"/>
              <a:gd name="connsiteY5" fmla="*/ 6857143 h 6858000"/>
              <a:gd name="connsiteX6" fmla="*/ 5569718 w 6640804"/>
              <a:gd name="connsiteY6" fmla="*/ 6858000 h 6858000"/>
              <a:gd name="connsiteX7" fmla="*/ 6640804 w 6640804"/>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40804" h="6858000">
                <a:moveTo>
                  <a:pt x="6640804" y="0"/>
                </a:moveTo>
                <a:lnTo>
                  <a:pt x="6018426" y="0"/>
                </a:lnTo>
                <a:lnTo>
                  <a:pt x="5569718" y="0"/>
                </a:lnTo>
                <a:lnTo>
                  <a:pt x="1086065" y="0"/>
                </a:lnTo>
                <a:lnTo>
                  <a:pt x="0" y="6857143"/>
                </a:lnTo>
                <a:lnTo>
                  <a:pt x="5569718" y="6857143"/>
                </a:lnTo>
                <a:lnTo>
                  <a:pt x="5569718" y="6858000"/>
                </a:lnTo>
                <a:lnTo>
                  <a:pt x="6640804" y="6858000"/>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5" name="PPT世界-4"/>
          <p:cNvSpPr/>
          <p:nvPr/>
        </p:nvSpPr>
        <p:spPr>
          <a:xfrm>
            <a:off x="5298505" y="806266"/>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3"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5"/>
          <p:cNvSpPr/>
          <p:nvPr/>
        </p:nvSpPr>
        <p:spPr>
          <a:xfrm>
            <a:off x="5578724" y="2772718"/>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4" cstate="screen"/>
            <a:stretch>
              <a:fillRect/>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2" name="PPT世界-6"/>
          <p:cNvSpPr/>
          <p:nvPr/>
        </p:nvSpPr>
        <p:spPr>
          <a:xfrm>
            <a:off x="5858943" y="4739170"/>
            <a:ext cx="1514268" cy="1311718"/>
          </a:xfrm>
          <a:custGeom>
            <a:avLst/>
            <a:gdLst>
              <a:gd name="connsiteX0" fmla="*/ 376816 w 1514268"/>
              <a:gd name="connsiteY0" fmla="*/ 1311601 h 1311718"/>
              <a:gd name="connsiteX1" fmla="*/ -1827 w 1514268"/>
              <a:gd name="connsiteY1" fmla="*/ 655849 h 1311718"/>
              <a:gd name="connsiteX2" fmla="*/ 376649 w 1514268"/>
              <a:gd name="connsiteY2" fmla="*/ -11 h 1311718"/>
              <a:gd name="connsiteX3" fmla="*/ 1133799 w 1514268"/>
              <a:gd name="connsiteY3" fmla="*/ -118 h 1311718"/>
              <a:gd name="connsiteX4" fmla="*/ 1512442 w 1514268"/>
              <a:gd name="connsiteY4" fmla="*/ 655635 h 1311718"/>
              <a:gd name="connsiteX5" fmla="*/ 1133967 w 1514268"/>
              <a:gd name="connsiteY5" fmla="*/ 1311481 h 1311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4268" h="1311718">
                <a:moveTo>
                  <a:pt x="376816" y="1311601"/>
                </a:moveTo>
                <a:lnTo>
                  <a:pt x="-1827" y="655849"/>
                </a:lnTo>
                <a:lnTo>
                  <a:pt x="376649" y="-11"/>
                </a:lnTo>
                <a:lnTo>
                  <a:pt x="1133799" y="-118"/>
                </a:lnTo>
                <a:lnTo>
                  <a:pt x="1512442" y="655635"/>
                </a:lnTo>
                <a:lnTo>
                  <a:pt x="1133967" y="1311481"/>
                </a:lnTo>
                <a:close/>
              </a:path>
            </a:pathLst>
          </a:custGeom>
          <a:blipFill>
            <a:blip r:embed="rId5" cstate="screen"/>
            <a:stretch>
              <a:fillRect r="3539"/>
            </a:stretch>
          </a:blipFill>
          <a:ln w="50158" cap="flat">
            <a:solidFill>
              <a:srgbClr val="F0F1F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7" name="PPT世界-7"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10"/>
          <p:cNvGrpSpPr/>
          <p:nvPr/>
        </p:nvGrpSpPr>
        <p:grpSpPr>
          <a:xfrm>
            <a:off x="932233" y="2041783"/>
            <a:ext cx="3776759" cy="2357715"/>
            <a:chOff x="932233" y="2041783"/>
            <a:chExt cx="3776759" cy="2357715"/>
          </a:xfrm>
        </p:grpSpPr>
        <p:sp>
          <p:nvSpPr>
            <p:cNvPr id="36" name="PPT世界-10-1"/>
            <p:cNvSpPr txBox="1"/>
            <p:nvPr/>
          </p:nvSpPr>
          <p:spPr>
            <a:xfrm>
              <a:off x="932233" y="2959686"/>
              <a:ext cx="3373304" cy="923330"/>
            </a:xfrm>
            <a:prstGeom prst="rect">
              <a:avLst/>
            </a:prstGeom>
            <a:noFill/>
          </p:spPr>
          <p:txBody>
            <a:bodyPr wrap="square" rtlCol="0">
              <a:noAutofit/>
            </a:bodyPr>
            <a:lstStyle/>
            <a:p>
              <a:r>
                <a:rPr lang="zh-CN" altLang="en-US" sz="5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预防艾滋</a:t>
              </a:r>
            </a:p>
          </p:txBody>
        </p:sp>
        <p:sp>
          <p:nvSpPr>
            <p:cNvPr id="39" name="PPT世界-10-2"/>
            <p:cNvSpPr txBox="1"/>
            <p:nvPr/>
          </p:nvSpPr>
          <p:spPr>
            <a:xfrm>
              <a:off x="1020895" y="3999387"/>
              <a:ext cx="3688097" cy="400111"/>
            </a:xfrm>
            <a:prstGeom prst="rect">
              <a:avLst/>
            </a:prstGeom>
            <a:noFill/>
          </p:spPr>
          <p:txBody>
            <a:bodyPr wrap="square" rtlCol="0">
              <a:noAutofit/>
            </a:bodyPr>
            <a:lstStyle/>
            <a:p>
              <a:pPr lvl="0" algn="dist"/>
              <a:r>
                <a:rPr lang="en-US" altLang="zh-CN" sz="20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AIDS PREVENTION</a:t>
              </a:r>
            </a:p>
          </p:txBody>
        </p:sp>
        <p:sp>
          <p:nvSpPr>
            <p:cNvPr id="49" name="PPT世界-10-3"/>
            <p:cNvSpPr/>
            <p:nvPr/>
          </p:nvSpPr>
          <p:spPr>
            <a:xfrm>
              <a:off x="1066132" y="2041783"/>
              <a:ext cx="756000" cy="720000"/>
            </a:xfrm>
            <a:prstGeom prst="ellipse">
              <a:avLst/>
            </a:prstGeom>
            <a:noFill/>
            <a:ln w="15875" cap="flat" cmpd="sng" algn="ctr">
              <a:solidFill>
                <a:schemeClr val="bg1"/>
              </a:solidFill>
              <a:prstDash val="solid"/>
              <a:miter lim="800000"/>
            </a:ln>
            <a:effectLst/>
          </p:spPr>
          <p:txBody>
            <a:bodyPr rtlCol="0"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10-4"/>
            <p:cNvSpPr txBox="1"/>
            <p:nvPr/>
          </p:nvSpPr>
          <p:spPr>
            <a:xfrm>
              <a:off x="1152683" y="2170951"/>
              <a:ext cx="582899" cy="461665"/>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24" name="PPT世界-11"/>
          <p:cNvSpPr/>
          <p:nvPr/>
        </p:nvSpPr>
        <p:spPr>
          <a:xfrm>
            <a:off x="414098"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5" name="PPT世界-12"/>
          <p:cNvSpPr/>
          <p:nvPr/>
        </p:nvSpPr>
        <p:spPr>
          <a:xfrm>
            <a:off x="490789" y="6230301"/>
            <a:ext cx="128287" cy="171037"/>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26" name="PPT世界-13"/>
          <p:cNvSpPr/>
          <p:nvPr/>
        </p:nvSpPr>
        <p:spPr>
          <a:xfrm>
            <a:off x="829188"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27" name="PPT世界-14"/>
          <p:cNvSpPr/>
          <p:nvPr/>
        </p:nvSpPr>
        <p:spPr>
          <a:xfrm>
            <a:off x="884495" y="6230399"/>
            <a:ext cx="171039" cy="17084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8" name="PPT世界-15"/>
          <p:cNvSpPr/>
          <p:nvPr/>
        </p:nvSpPr>
        <p:spPr>
          <a:xfrm>
            <a:off x="1244281"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29" name="PPT世界-16"/>
          <p:cNvSpPr/>
          <p:nvPr/>
        </p:nvSpPr>
        <p:spPr>
          <a:xfrm>
            <a:off x="1299597" y="6245304"/>
            <a:ext cx="171039" cy="141032"/>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3" name="PPT世界-17"/>
          <p:cNvSpPr/>
          <p:nvPr/>
        </p:nvSpPr>
        <p:spPr>
          <a:xfrm>
            <a:off x="1659370" y="6174985"/>
            <a:ext cx="281671" cy="2816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4" name="PPT世界-18"/>
          <p:cNvSpPr/>
          <p:nvPr/>
        </p:nvSpPr>
        <p:spPr>
          <a:xfrm>
            <a:off x="1732801" y="6230301"/>
            <a:ext cx="134807" cy="171037"/>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gradFill>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5" name="图形 34">
            <a:hlinkClick r:id="rId6"/>
            <a:extLst>
              <a:ext uri="{FF2B5EF4-FFF2-40B4-BE49-F238E27FC236}">
                <a16:creationId xmlns:a16="http://schemas.microsoft.com/office/drawing/2014/main" id="{8E99E85A-FF1F-459B-8CC5-E6B10AB4670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4932" y="441431"/>
            <a:ext cx="1316795" cy="320946"/>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PT世界-1"/>
          <p:cNvSpPr/>
          <p:nvPr/>
        </p:nvSpPr>
        <p:spPr>
          <a:xfrm flipH="1">
            <a:off x="1" y="1"/>
            <a:ext cx="3960508" cy="976899"/>
          </a:xfrm>
          <a:custGeom>
            <a:avLst/>
            <a:gdLst>
              <a:gd name="connsiteX0" fmla="*/ 3960508 w 3960508"/>
              <a:gd name="connsiteY0" fmla="*/ 0 h 976899"/>
              <a:gd name="connsiteX1" fmla="*/ 158652 w 3960508"/>
              <a:gd name="connsiteY1" fmla="*/ 0 h 976899"/>
              <a:gd name="connsiteX2" fmla="*/ 0 w 3960508"/>
              <a:gd name="connsiteY2" fmla="*/ 976401 h 976899"/>
              <a:gd name="connsiteX3" fmla="*/ 3321723 w 3960508"/>
              <a:gd name="connsiteY3" fmla="*/ 976401 h 976899"/>
              <a:gd name="connsiteX4" fmla="*/ 3321723 w 3960508"/>
              <a:gd name="connsiteY4" fmla="*/ 976899 h 976899"/>
              <a:gd name="connsiteX5" fmla="*/ 3960508 w 3960508"/>
              <a:gd name="connsiteY5" fmla="*/ 976899 h 97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508" h="976899">
                <a:moveTo>
                  <a:pt x="3960508" y="0"/>
                </a:moveTo>
                <a:lnTo>
                  <a:pt x="158652" y="0"/>
                </a:lnTo>
                <a:lnTo>
                  <a:pt x="0" y="976401"/>
                </a:lnTo>
                <a:lnTo>
                  <a:pt x="3321723" y="976401"/>
                </a:lnTo>
                <a:lnTo>
                  <a:pt x="3321723" y="976899"/>
                </a:lnTo>
                <a:lnTo>
                  <a:pt x="3960508" y="976899"/>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 name="PPT世界-3"/>
          <p:cNvSpPr/>
          <p:nvPr/>
        </p:nvSpPr>
        <p:spPr>
          <a:xfrm>
            <a:off x="298348" y="210769"/>
            <a:ext cx="498273" cy="498272"/>
          </a:xfrm>
          <a:prstGeom prst="ellipse">
            <a:avLst/>
          </a:prstGeom>
          <a:noFill/>
          <a:ln w="12700" cap="flat" cmpd="sng" algn="ctr">
            <a:solidFill>
              <a:schemeClr val="bg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 name="PPT世界-4"/>
          <p:cNvSpPr txBox="1"/>
          <p:nvPr/>
        </p:nvSpPr>
        <p:spPr>
          <a:xfrm>
            <a:off x="287665" y="271401"/>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5"/>
          <p:cNvSpPr txBox="1"/>
          <p:nvPr/>
        </p:nvSpPr>
        <p:spPr>
          <a:xfrm>
            <a:off x="1150858" y="210787"/>
            <a:ext cx="1450384"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预防艾滋</a:t>
            </a:r>
          </a:p>
        </p:txBody>
      </p:sp>
      <p:sp>
        <p:nvSpPr>
          <p:cNvPr id="14" name="PPT世界-6"/>
          <p:cNvSpPr txBox="1"/>
          <p:nvPr/>
        </p:nvSpPr>
        <p:spPr>
          <a:xfrm>
            <a:off x="1167553" y="505689"/>
            <a:ext cx="1673032"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AIDS PREVENTION</a:t>
            </a:r>
          </a:p>
        </p:txBody>
      </p:sp>
      <p:grpSp>
        <p:nvGrpSpPr>
          <p:cNvPr id="15" name="PPT世界-7"/>
          <p:cNvGrpSpPr/>
          <p:nvPr/>
        </p:nvGrpSpPr>
        <p:grpSpPr>
          <a:xfrm>
            <a:off x="1981200" y="1801926"/>
            <a:ext cx="8229600" cy="555574"/>
            <a:chOff x="1981200" y="1573326"/>
            <a:chExt cx="8229600" cy="555574"/>
          </a:xfrm>
        </p:grpSpPr>
        <p:sp>
          <p:nvSpPr>
            <p:cNvPr id="16" name="PPT世界-7-1"/>
            <p:cNvSpPr txBox="1"/>
            <p:nvPr/>
          </p:nvSpPr>
          <p:spPr>
            <a:xfrm>
              <a:off x="1981200" y="1573326"/>
              <a:ext cx="8229600" cy="369332"/>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单击此处键入文本单击单击此处键入文本单击单击此处键入文本单击单击此处</a:t>
              </a:r>
            </a:p>
          </p:txBody>
        </p:sp>
        <p:cxnSp>
          <p:nvCxnSpPr>
            <p:cNvPr id="17" name="PPT世界-7-2"/>
            <p:cNvCxnSpPr/>
            <p:nvPr/>
          </p:nvCxnSpPr>
          <p:spPr>
            <a:xfrm>
              <a:off x="5368230" y="2128900"/>
              <a:ext cx="1455541" cy="0"/>
            </a:xfrm>
            <a:prstGeom prst="line">
              <a:avLst/>
            </a:prstGeom>
            <a:noFill/>
            <a:ln w="76200" cap="rnd" cmpd="sng" algn="ctr">
              <a:solidFill>
                <a:schemeClr val="tx1">
                  <a:lumMod val="65000"/>
                  <a:lumOff val="35000"/>
                </a:schemeClr>
              </a:solidFill>
              <a:prstDash val="solid"/>
              <a:round/>
            </a:ln>
            <a:effectLst/>
          </p:spPr>
        </p:cxnSp>
      </p:grpSp>
      <p:grpSp>
        <p:nvGrpSpPr>
          <p:cNvPr id="18" name="PPT世界-8"/>
          <p:cNvGrpSpPr/>
          <p:nvPr/>
        </p:nvGrpSpPr>
        <p:grpSpPr>
          <a:xfrm>
            <a:off x="693273" y="2719503"/>
            <a:ext cx="10805453" cy="3443621"/>
            <a:chOff x="693273" y="2490903"/>
            <a:chExt cx="10805453" cy="3443621"/>
          </a:xfrm>
        </p:grpSpPr>
        <p:sp>
          <p:nvSpPr>
            <p:cNvPr id="19" name="PPT世界-8-1"/>
            <p:cNvSpPr/>
            <p:nvPr/>
          </p:nvSpPr>
          <p:spPr>
            <a:xfrm flipH="1">
              <a:off x="693273" y="2490903"/>
              <a:ext cx="10805453" cy="3443621"/>
            </a:xfrm>
            <a:prstGeom prst="roundRect">
              <a:avLst>
                <a:gd name="adj" fmla="val 2674"/>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rgbClr val="0114F0">
                  <a:alpha val="30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nvGrpSpPr>
            <p:cNvPr id="20" name="组合 19"/>
            <p:cNvGrpSpPr/>
            <p:nvPr/>
          </p:nvGrpSpPr>
          <p:grpSpPr>
            <a:xfrm>
              <a:off x="721761" y="2490903"/>
              <a:ext cx="5250633" cy="3443621"/>
              <a:chOff x="721761" y="2490903"/>
              <a:chExt cx="5250633" cy="3443621"/>
            </a:xfrm>
          </p:grpSpPr>
          <p:sp>
            <p:nvSpPr>
              <p:cNvPr id="22" name="PPT世界-8-2"/>
              <p:cNvSpPr/>
              <p:nvPr/>
            </p:nvSpPr>
            <p:spPr>
              <a:xfrm flipH="1">
                <a:off x="5813448" y="2490903"/>
                <a:ext cx="158946" cy="3443621"/>
              </a:xfrm>
              <a:prstGeom prst="rect">
                <a:avLst/>
              </a:prstGeom>
              <a:solidFill>
                <a:schemeClr val="bg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pic>
            <p:nvPicPr>
              <p:cNvPr id="21" name="PPT世界-8-3"/>
              <p:cNvPicPr>
                <a:picLocks noChangeAspect="1"/>
              </p:cNvPicPr>
              <p:nvPr/>
            </p:nvPicPr>
            <p:blipFill rotWithShape="1">
              <a:blip r:embed="rId2" cstate="screen"/>
              <a:srcRect/>
              <a:stretch>
                <a:fillRect/>
              </a:stretch>
            </p:blipFill>
            <p:spPr>
              <a:xfrm>
                <a:off x="721761" y="2511047"/>
                <a:ext cx="5097439" cy="3403334"/>
              </a:xfrm>
              <a:custGeom>
                <a:avLst/>
                <a:gdLst>
                  <a:gd name="connsiteX0" fmla="*/ 91403 w 5097439"/>
                  <a:gd name="connsiteY0" fmla="*/ 0 h 3443621"/>
                  <a:gd name="connsiteX1" fmla="*/ 5097439 w 5097439"/>
                  <a:gd name="connsiteY1" fmla="*/ 0 h 3443621"/>
                  <a:gd name="connsiteX2" fmla="*/ 5097439 w 5097439"/>
                  <a:gd name="connsiteY2" fmla="*/ 3443621 h 3443621"/>
                  <a:gd name="connsiteX3" fmla="*/ 91403 w 5097439"/>
                  <a:gd name="connsiteY3" fmla="*/ 3443621 h 3443621"/>
                  <a:gd name="connsiteX4" fmla="*/ 0 w 5097439"/>
                  <a:gd name="connsiteY4" fmla="*/ 3351539 h 3443621"/>
                  <a:gd name="connsiteX5" fmla="*/ 0 w 5097439"/>
                  <a:gd name="connsiteY5" fmla="*/ 92082 h 3443621"/>
                  <a:gd name="connsiteX6" fmla="*/ 91403 w 5097439"/>
                  <a:gd name="connsiteY6" fmla="*/ 0 h 3443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97439" h="3443621">
                    <a:moveTo>
                      <a:pt x="91403" y="0"/>
                    </a:moveTo>
                    <a:lnTo>
                      <a:pt x="5097439" y="0"/>
                    </a:lnTo>
                    <a:lnTo>
                      <a:pt x="5097439" y="3443621"/>
                    </a:lnTo>
                    <a:lnTo>
                      <a:pt x="91403" y="3443621"/>
                    </a:lnTo>
                    <a:cubicBezTo>
                      <a:pt x="40923" y="3443621"/>
                      <a:pt x="0" y="3402394"/>
                      <a:pt x="0" y="3351539"/>
                    </a:cubicBezTo>
                    <a:lnTo>
                      <a:pt x="0" y="92082"/>
                    </a:lnTo>
                    <a:cubicBezTo>
                      <a:pt x="0" y="41227"/>
                      <a:pt x="40923" y="0"/>
                      <a:pt x="91403" y="0"/>
                    </a:cubicBezTo>
                    <a:close/>
                  </a:path>
                </a:pathLst>
              </a:custGeom>
            </p:spPr>
          </p:pic>
        </p:grpSp>
      </p:grpSp>
      <p:sp>
        <p:nvSpPr>
          <p:cNvPr id="23" name="PPT世界-9"/>
          <p:cNvSpPr/>
          <p:nvPr/>
        </p:nvSpPr>
        <p:spPr>
          <a:xfrm rot="16200000">
            <a:off x="10889028" y="2757768"/>
            <a:ext cx="647962" cy="571433"/>
          </a:xfrm>
          <a:custGeom>
            <a:avLst/>
            <a:gdLst>
              <a:gd name="connsiteX0" fmla="*/ 1039481 w 1178693"/>
              <a:gd name="connsiteY0" fmla="*/ 0 h 1039481"/>
              <a:gd name="connsiteX1" fmla="*/ 1145762 w 1178693"/>
              <a:gd name="connsiteY1" fmla="*/ 5367 h 1039481"/>
              <a:gd name="connsiteX2" fmla="*/ 1178693 w 1178693"/>
              <a:gd name="connsiteY2" fmla="*/ 10393 h 1039481"/>
              <a:gd name="connsiteX3" fmla="*/ 1178693 w 1178693"/>
              <a:gd name="connsiteY3" fmla="*/ 942775 h 1039481"/>
              <a:gd name="connsiteX4" fmla="*/ 1081987 w 1178693"/>
              <a:gd name="connsiteY4" fmla="*/ 1039481 h 1039481"/>
              <a:gd name="connsiteX5" fmla="*/ 0 w 1178693"/>
              <a:gd name="connsiteY5" fmla="*/ 1039481 h 1039481"/>
              <a:gd name="connsiteX6" fmla="*/ 1039481 w 1178693"/>
              <a:gd name="connsiteY6" fmla="*/ 0 h 1039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693" h="1039481">
                <a:moveTo>
                  <a:pt x="1039481" y="0"/>
                </a:moveTo>
                <a:cubicBezTo>
                  <a:pt x="1075362" y="0"/>
                  <a:pt x="1110818" y="1818"/>
                  <a:pt x="1145762" y="5367"/>
                </a:cubicBezTo>
                <a:lnTo>
                  <a:pt x="1178693" y="10393"/>
                </a:lnTo>
                <a:lnTo>
                  <a:pt x="1178693" y="942775"/>
                </a:lnTo>
                <a:cubicBezTo>
                  <a:pt x="1178693" y="996184"/>
                  <a:pt x="1135396" y="1039481"/>
                  <a:pt x="1081987" y="1039481"/>
                </a:cubicBezTo>
                <a:lnTo>
                  <a:pt x="0" y="1039481"/>
                </a:lnTo>
                <a:cubicBezTo>
                  <a:pt x="0" y="465391"/>
                  <a:pt x="465391" y="0"/>
                  <a:pt x="1039481" y="0"/>
                </a:cubicBezTo>
                <a:close/>
              </a:path>
            </a:pathLst>
          </a:custGeom>
          <a:solidFill>
            <a:schemeClr val="bg1">
              <a:alpha val="20000"/>
            </a:scheme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endParaRPr>
          </a:p>
        </p:txBody>
      </p:sp>
      <p:grpSp>
        <p:nvGrpSpPr>
          <p:cNvPr id="24" name="PPT世界-10"/>
          <p:cNvGrpSpPr/>
          <p:nvPr/>
        </p:nvGrpSpPr>
        <p:grpSpPr>
          <a:xfrm>
            <a:off x="6401842" y="2967236"/>
            <a:ext cx="4605474" cy="2911242"/>
            <a:chOff x="6401842" y="2738636"/>
            <a:chExt cx="4605474" cy="2911242"/>
          </a:xfrm>
        </p:grpSpPr>
        <p:sp>
          <p:nvSpPr>
            <p:cNvPr id="25" name="PPT世界-10-1"/>
            <p:cNvSpPr txBox="1"/>
            <p:nvPr/>
          </p:nvSpPr>
          <p:spPr>
            <a:xfrm>
              <a:off x="6424981" y="2738636"/>
              <a:ext cx="2483053" cy="523220"/>
            </a:xfrm>
            <a:prstGeom prst="rect">
              <a:avLst/>
            </a:prstGeom>
            <a:noFill/>
          </p:spPr>
          <p:txBody>
            <a:bodyPr wrap="square" rtlCol="0">
              <a:noAutofit/>
            </a:bodyPr>
            <a:lstStyle>
              <a:defPPr>
                <a:defRPr lang="zh-CN"/>
              </a:defPPr>
              <a:lvl1pPr>
                <a:defRPr>
                  <a:solidFill>
                    <a:schemeClr val="accent1"/>
                  </a:solidFill>
                  <a:latin typeface="+mj-ea"/>
                  <a:ea typeface="+mj-ea"/>
                  <a:cs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Light" panose="020B0300000000000000" pitchFamily="34" charset="-122"/>
                  <a:sym typeface="+mn-lt"/>
                </a:rPr>
                <a:t>添加标题文字</a:t>
              </a:r>
            </a:p>
          </p:txBody>
        </p:sp>
        <p:sp>
          <p:nvSpPr>
            <p:cNvPr id="26" name="PPT世界-10-2"/>
            <p:cNvSpPr txBox="1"/>
            <p:nvPr/>
          </p:nvSpPr>
          <p:spPr>
            <a:xfrm>
              <a:off x="6401842" y="3465123"/>
              <a:ext cx="4237210" cy="585288"/>
            </a:xfrm>
            <a:prstGeom prst="rect">
              <a:avLst/>
            </a:prstGeom>
            <a:noFill/>
          </p:spPr>
          <p:txBody>
            <a:bodyPr wrap="square" rtlCol="0">
              <a:noAutofit/>
            </a:bodyPr>
            <a:lstStyle/>
            <a:p>
              <a:pPr marL="285750" marR="0" lvl="0" indent="-285750" algn="l" defTabSz="914400" rtl="0" eaLnBrk="1" fontAlgn="auto" latinLnBrk="0" hangingPunct="1">
                <a:lnSpc>
                  <a:spcPct val="140000"/>
                </a:lnSpc>
                <a:spcBef>
                  <a:spcPts val="0"/>
                </a:spcBef>
                <a:spcAft>
                  <a:spcPts val="0"/>
                </a:spcAft>
                <a:buClrTx/>
                <a:buSzTx/>
                <a:buFont typeface="思源黑体 CN Bold" panose="020B0800000000000000" pitchFamily="34" charset="-122"/>
                <a:buChar char="l"/>
                <a:defRPr/>
              </a:pPr>
              <a:r>
                <a:rPr kumimoji="0" lang="zh-CN" altLang="en-US" sz="12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键入文本单击单击此处键入文本单击单击此处键入文本单击单击此处键入文本单击此处键入文本单击。</a:t>
              </a:r>
            </a:p>
          </p:txBody>
        </p:sp>
        <p:sp>
          <p:nvSpPr>
            <p:cNvPr id="27" name="PPT世界-10-3"/>
            <p:cNvSpPr/>
            <p:nvPr/>
          </p:nvSpPr>
          <p:spPr>
            <a:xfrm>
              <a:off x="9035035" y="2965638"/>
              <a:ext cx="1972281" cy="276999"/>
            </a:xfrm>
            <a:prstGeom prst="rect">
              <a:avLst/>
            </a:prstGeom>
            <a:noFill/>
          </p:spPr>
          <p:txBody>
            <a:bodyPr wrap="square" rtlCol="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ADD YOUR TITLE HERE</a:t>
              </a:r>
            </a:p>
          </p:txBody>
        </p:sp>
        <p:sp>
          <p:nvSpPr>
            <p:cNvPr id="28" name="PPT世界-10-4"/>
            <p:cNvSpPr txBox="1"/>
            <p:nvPr/>
          </p:nvSpPr>
          <p:spPr>
            <a:xfrm>
              <a:off x="6401842" y="4264856"/>
              <a:ext cx="4237210" cy="585288"/>
            </a:xfrm>
            <a:prstGeom prst="rect">
              <a:avLst/>
            </a:prstGeom>
            <a:noFill/>
          </p:spPr>
          <p:txBody>
            <a:bodyPr wrap="square" rtlCol="0">
              <a:noAutofit/>
            </a:bodyPr>
            <a:lstStyle/>
            <a:p>
              <a:pPr marL="285750" marR="0" lvl="0" indent="-285750" algn="l" defTabSz="914400" rtl="0" eaLnBrk="1" fontAlgn="auto" latinLnBrk="0" hangingPunct="1">
                <a:lnSpc>
                  <a:spcPct val="140000"/>
                </a:lnSpc>
                <a:spcBef>
                  <a:spcPts val="0"/>
                </a:spcBef>
                <a:spcAft>
                  <a:spcPts val="0"/>
                </a:spcAft>
                <a:buClrTx/>
                <a:buSzTx/>
                <a:buFont typeface="思源黑体 CN Bold" panose="020B0800000000000000" pitchFamily="34" charset="-122"/>
                <a:buChar char="l"/>
                <a:defRPr/>
              </a:pPr>
              <a:r>
                <a:rPr kumimoji="0" lang="zh-CN" altLang="en-US" sz="12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键入文本单击单击此处键入文本单击单击此处键入文本单击单击此处键入文本单击此处键入文本单击。</a:t>
              </a:r>
            </a:p>
          </p:txBody>
        </p:sp>
        <p:sp>
          <p:nvSpPr>
            <p:cNvPr id="29" name="PPT世界-10-5"/>
            <p:cNvSpPr txBox="1"/>
            <p:nvPr/>
          </p:nvSpPr>
          <p:spPr>
            <a:xfrm>
              <a:off x="6401842" y="5064590"/>
              <a:ext cx="4237210" cy="585288"/>
            </a:xfrm>
            <a:prstGeom prst="rect">
              <a:avLst/>
            </a:prstGeom>
            <a:noFill/>
          </p:spPr>
          <p:txBody>
            <a:bodyPr wrap="square" rtlCol="0">
              <a:noAutofit/>
            </a:bodyPr>
            <a:lstStyle/>
            <a:p>
              <a:pPr marL="285750" marR="0" lvl="0" indent="-285750" algn="l" defTabSz="914400" rtl="0" eaLnBrk="1" fontAlgn="auto" latinLnBrk="0" hangingPunct="1">
                <a:lnSpc>
                  <a:spcPct val="140000"/>
                </a:lnSpc>
                <a:spcBef>
                  <a:spcPts val="0"/>
                </a:spcBef>
                <a:spcAft>
                  <a:spcPts val="0"/>
                </a:spcAft>
                <a:buClrTx/>
                <a:buSzTx/>
                <a:buFont typeface="思源黑体 CN Bold" panose="020B0800000000000000" pitchFamily="34" charset="-122"/>
                <a:buChar char="l"/>
                <a:defRPr/>
              </a:pPr>
              <a:r>
                <a:rPr kumimoji="0" lang="zh-CN" altLang="en-US" sz="1200" b="0" i="0" u="none" strike="noStrike" kern="120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lt"/>
                </a:rPr>
                <a:t>键入文本单击单击此处键入文本单击单击此处键入文本单击单击此处键入文本单击此处键入文本单击。</a:t>
              </a:r>
            </a:p>
          </p:txBody>
        </p:sp>
        <p:cxnSp>
          <p:nvCxnSpPr>
            <p:cNvPr id="30" name="PPT世界-10-6"/>
            <p:cNvCxnSpPr/>
            <p:nvPr/>
          </p:nvCxnSpPr>
          <p:spPr>
            <a:xfrm>
              <a:off x="6495830" y="3389308"/>
              <a:ext cx="4431462" cy="0"/>
            </a:xfrm>
            <a:prstGeom prst="line">
              <a:avLst/>
            </a:prstGeom>
            <a:ln>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2"/>
          <p:cNvSpPr/>
          <p:nvPr/>
        </p:nvSpPr>
        <p:spPr>
          <a:xfrm flipH="1">
            <a:off x="1" y="1"/>
            <a:ext cx="3960508" cy="976899"/>
          </a:xfrm>
          <a:custGeom>
            <a:avLst/>
            <a:gdLst>
              <a:gd name="connsiteX0" fmla="*/ 3960508 w 3960508"/>
              <a:gd name="connsiteY0" fmla="*/ 0 h 976899"/>
              <a:gd name="connsiteX1" fmla="*/ 158652 w 3960508"/>
              <a:gd name="connsiteY1" fmla="*/ 0 h 976899"/>
              <a:gd name="connsiteX2" fmla="*/ 0 w 3960508"/>
              <a:gd name="connsiteY2" fmla="*/ 976401 h 976899"/>
              <a:gd name="connsiteX3" fmla="*/ 3321723 w 3960508"/>
              <a:gd name="connsiteY3" fmla="*/ 976401 h 976899"/>
              <a:gd name="connsiteX4" fmla="*/ 3321723 w 3960508"/>
              <a:gd name="connsiteY4" fmla="*/ 976899 h 976899"/>
              <a:gd name="connsiteX5" fmla="*/ 3960508 w 3960508"/>
              <a:gd name="connsiteY5" fmla="*/ 976899 h 97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60508" h="976899">
                <a:moveTo>
                  <a:pt x="3960508" y="0"/>
                </a:moveTo>
                <a:lnTo>
                  <a:pt x="158652" y="0"/>
                </a:lnTo>
                <a:lnTo>
                  <a:pt x="0" y="976401"/>
                </a:lnTo>
                <a:lnTo>
                  <a:pt x="3321723" y="976401"/>
                </a:lnTo>
                <a:lnTo>
                  <a:pt x="3321723" y="976899"/>
                </a:lnTo>
                <a:lnTo>
                  <a:pt x="3960508" y="976899"/>
                </a:ln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10" name="PPT世界-3"/>
          <p:cNvSpPr/>
          <p:nvPr/>
        </p:nvSpPr>
        <p:spPr>
          <a:xfrm>
            <a:off x="298348" y="210769"/>
            <a:ext cx="498273" cy="498272"/>
          </a:xfrm>
          <a:prstGeom prst="ellipse">
            <a:avLst/>
          </a:prstGeom>
          <a:noFill/>
          <a:ln w="12700" cap="flat" cmpd="sng" algn="ctr">
            <a:solidFill>
              <a:schemeClr val="bg1"/>
            </a:solid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 name="PPT世界-4"/>
          <p:cNvSpPr txBox="1"/>
          <p:nvPr/>
        </p:nvSpPr>
        <p:spPr>
          <a:xfrm>
            <a:off x="287665" y="271401"/>
            <a:ext cx="519632" cy="369331"/>
          </a:xfrm>
          <a:prstGeom prst="rect">
            <a:avLst/>
          </a:prstGeom>
          <a:noFill/>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5"/>
          <p:cNvSpPr txBox="1"/>
          <p:nvPr/>
        </p:nvSpPr>
        <p:spPr>
          <a:xfrm>
            <a:off x="1150858" y="210787"/>
            <a:ext cx="1450384" cy="369332"/>
          </a:xfrm>
          <a:prstGeom prst="rect">
            <a:avLst/>
          </a:prstGeom>
          <a:noFill/>
        </p:spPr>
        <p:txBody>
          <a:bodyPr wrap="square" rtlCol="0">
            <a:noAutofit/>
          </a:bodyPr>
          <a:lstStyle/>
          <a:p>
            <a:pPr lvl="0">
              <a:defRPr/>
            </a:pPr>
            <a:r>
              <a:rPr lang="zh-CN" altLang="en-US" kern="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预防艾滋</a:t>
            </a:r>
          </a:p>
        </p:txBody>
      </p:sp>
      <p:sp>
        <p:nvSpPr>
          <p:cNvPr id="14" name="PPT世界-6"/>
          <p:cNvSpPr txBox="1"/>
          <p:nvPr/>
        </p:nvSpPr>
        <p:spPr>
          <a:xfrm>
            <a:off x="1167553" y="505689"/>
            <a:ext cx="1673032" cy="215444"/>
          </a:xfrm>
          <a:prstGeom prst="rect">
            <a:avLst/>
          </a:prstGeom>
          <a:noFill/>
        </p:spPr>
        <p:txBody>
          <a:bodyPr wrap="square" rtlCol="0">
            <a:noAutofit/>
          </a:bodyPr>
          <a:lstStyle/>
          <a:p>
            <a:pPr lvl="0" algn="dist"/>
            <a:r>
              <a:rPr lang="en-US" altLang="zh-CN" sz="800" kern="0" spc="-3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AIDS PREVENTION</a:t>
            </a:r>
          </a:p>
        </p:txBody>
      </p:sp>
      <p:grpSp>
        <p:nvGrpSpPr>
          <p:cNvPr id="2" name="PPT世界-7"/>
          <p:cNvGrpSpPr/>
          <p:nvPr/>
        </p:nvGrpSpPr>
        <p:grpSpPr>
          <a:xfrm>
            <a:off x="1567749" y="1513992"/>
            <a:ext cx="2563813" cy="4500562"/>
            <a:chOff x="1567749" y="1513992"/>
            <a:chExt cx="2563813" cy="4500562"/>
          </a:xfrm>
        </p:grpSpPr>
        <p:sp>
          <p:nvSpPr>
            <p:cNvPr id="15" name="PPT世界-7-1"/>
            <p:cNvSpPr/>
            <p:nvPr/>
          </p:nvSpPr>
          <p:spPr>
            <a:xfrm>
              <a:off x="1567749" y="1513992"/>
              <a:ext cx="2563813" cy="4500562"/>
            </a:xfrm>
            <a:prstGeom prst="rect">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7-2"/>
            <p:cNvSpPr txBox="1"/>
            <p:nvPr/>
          </p:nvSpPr>
          <p:spPr>
            <a:xfrm>
              <a:off x="1920527" y="2847273"/>
              <a:ext cx="1858256" cy="523220"/>
            </a:xfrm>
            <a:prstGeom prst="rect">
              <a:avLst/>
            </a:prstGeom>
            <a:solidFill>
              <a:sysClr val="window" lastClr="FFFFFF"/>
            </a:solid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sp>
          <p:nvSpPr>
            <p:cNvPr id="17" name="PPT世界-7-3"/>
            <p:cNvSpPr/>
            <p:nvPr/>
          </p:nvSpPr>
          <p:spPr>
            <a:xfrm>
              <a:off x="2544812" y="1988308"/>
              <a:ext cx="609685" cy="609685"/>
            </a:xfrm>
            <a:custGeom>
              <a:avLst/>
              <a:gdLst>
                <a:gd name="T0" fmla="*/ 9715 w 10362"/>
                <a:gd name="T1" fmla="*/ 6476 h 10361"/>
                <a:gd name="T2" fmla="*/ 9087 w 10362"/>
                <a:gd name="T3" fmla="*/ 6476 h 10361"/>
                <a:gd name="T4" fmla="*/ 9087 w 10362"/>
                <a:gd name="T5" fmla="*/ 4857 h 10361"/>
                <a:gd name="T6" fmla="*/ 8845 w 10362"/>
                <a:gd name="T7" fmla="*/ 4615 h 10361"/>
                <a:gd name="T8" fmla="*/ 5424 w 10362"/>
                <a:gd name="T9" fmla="*/ 4615 h 10361"/>
                <a:gd name="T10" fmla="*/ 5424 w 10362"/>
                <a:gd name="T11" fmla="*/ 3886 h 10361"/>
                <a:gd name="T12" fmla="*/ 6476 w 10362"/>
                <a:gd name="T13" fmla="*/ 3886 h 10361"/>
                <a:gd name="T14" fmla="*/ 7124 w 10362"/>
                <a:gd name="T15" fmla="*/ 3239 h 10361"/>
                <a:gd name="T16" fmla="*/ 7124 w 10362"/>
                <a:gd name="T17" fmla="*/ 647 h 10361"/>
                <a:gd name="T18" fmla="*/ 6476 w 10362"/>
                <a:gd name="T19" fmla="*/ 0 h 10361"/>
                <a:gd name="T20" fmla="*/ 3886 w 10362"/>
                <a:gd name="T21" fmla="*/ 0 h 10361"/>
                <a:gd name="T22" fmla="*/ 3239 w 10362"/>
                <a:gd name="T23" fmla="*/ 647 h 10361"/>
                <a:gd name="T24" fmla="*/ 3239 w 10362"/>
                <a:gd name="T25" fmla="*/ 3237 h 10361"/>
                <a:gd name="T26" fmla="*/ 3886 w 10362"/>
                <a:gd name="T27" fmla="*/ 3885 h 10361"/>
                <a:gd name="T28" fmla="*/ 4939 w 10362"/>
                <a:gd name="T29" fmla="*/ 3885 h 10361"/>
                <a:gd name="T30" fmla="*/ 4939 w 10362"/>
                <a:gd name="T31" fmla="*/ 4614 h 10361"/>
                <a:gd name="T32" fmla="*/ 1519 w 10362"/>
                <a:gd name="T33" fmla="*/ 4614 h 10361"/>
                <a:gd name="T34" fmla="*/ 1276 w 10362"/>
                <a:gd name="T35" fmla="*/ 4856 h 10361"/>
                <a:gd name="T36" fmla="*/ 1276 w 10362"/>
                <a:gd name="T37" fmla="*/ 6475 h 10361"/>
                <a:gd name="T38" fmla="*/ 647 w 10362"/>
                <a:gd name="T39" fmla="*/ 6475 h 10361"/>
                <a:gd name="T40" fmla="*/ 0 w 10362"/>
                <a:gd name="T41" fmla="*/ 7122 h 10361"/>
                <a:gd name="T42" fmla="*/ 0 w 10362"/>
                <a:gd name="T43" fmla="*/ 9712 h 10361"/>
                <a:gd name="T44" fmla="*/ 647 w 10362"/>
                <a:gd name="T45" fmla="*/ 10360 h 10361"/>
                <a:gd name="T46" fmla="*/ 3237 w 10362"/>
                <a:gd name="T47" fmla="*/ 10360 h 10361"/>
                <a:gd name="T48" fmla="*/ 3885 w 10362"/>
                <a:gd name="T49" fmla="*/ 9712 h 10361"/>
                <a:gd name="T50" fmla="*/ 3885 w 10362"/>
                <a:gd name="T51" fmla="*/ 7124 h 10361"/>
                <a:gd name="T52" fmla="*/ 3237 w 10362"/>
                <a:gd name="T53" fmla="*/ 6476 h 10361"/>
                <a:gd name="T54" fmla="*/ 1761 w 10362"/>
                <a:gd name="T55" fmla="*/ 6476 h 10361"/>
                <a:gd name="T56" fmla="*/ 1761 w 10362"/>
                <a:gd name="T57" fmla="*/ 5100 h 10361"/>
                <a:gd name="T58" fmla="*/ 8602 w 10362"/>
                <a:gd name="T59" fmla="*/ 5100 h 10361"/>
                <a:gd name="T60" fmla="*/ 8602 w 10362"/>
                <a:gd name="T61" fmla="*/ 6476 h 10361"/>
                <a:gd name="T62" fmla="*/ 7124 w 10362"/>
                <a:gd name="T63" fmla="*/ 6476 h 10361"/>
                <a:gd name="T64" fmla="*/ 6476 w 10362"/>
                <a:gd name="T65" fmla="*/ 7124 h 10361"/>
                <a:gd name="T66" fmla="*/ 6476 w 10362"/>
                <a:gd name="T67" fmla="*/ 9713 h 10361"/>
                <a:gd name="T68" fmla="*/ 7124 w 10362"/>
                <a:gd name="T69" fmla="*/ 10361 h 10361"/>
                <a:gd name="T70" fmla="*/ 9713 w 10362"/>
                <a:gd name="T71" fmla="*/ 10361 h 10361"/>
                <a:gd name="T72" fmla="*/ 10361 w 10362"/>
                <a:gd name="T73" fmla="*/ 9713 h 10361"/>
                <a:gd name="T74" fmla="*/ 10361 w 10362"/>
                <a:gd name="T75" fmla="*/ 7124 h 10361"/>
                <a:gd name="T76" fmla="*/ 9715 w 10362"/>
                <a:gd name="T77" fmla="*/ 6476 h 10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62" h="10361">
                  <a:moveTo>
                    <a:pt x="9715" y="6476"/>
                  </a:moveTo>
                  <a:lnTo>
                    <a:pt x="9087" y="6476"/>
                  </a:lnTo>
                  <a:lnTo>
                    <a:pt x="9087" y="4857"/>
                  </a:lnTo>
                  <a:cubicBezTo>
                    <a:pt x="9087" y="4724"/>
                    <a:pt x="8979" y="4615"/>
                    <a:pt x="8845" y="4615"/>
                  </a:cubicBezTo>
                  <a:lnTo>
                    <a:pt x="5424" y="4615"/>
                  </a:lnTo>
                  <a:lnTo>
                    <a:pt x="5424" y="3886"/>
                  </a:lnTo>
                  <a:lnTo>
                    <a:pt x="6476" y="3886"/>
                  </a:lnTo>
                  <a:cubicBezTo>
                    <a:pt x="6834" y="3886"/>
                    <a:pt x="7124" y="3596"/>
                    <a:pt x="7124" y="3239"/>
                  </a:cubicBezTo>
                  <a:lnTo>
                    <a:pt x="7124" y="647"/>
                  </a:lnTo>
                  <a:cubicBezTo>
                    <a:pt x="7124" y="290"/>
                    <a:pt x="6833" y="0"/>
                    <a:pt x="6476" y="0"/>
                  </a:cubicBezTo>
                  <a:lnTo>
                    <a:pt x="3886" y="0"/>
                  </a:lnTo>
                  <a:cubicBezTo>
                    <a:pt x="3528" y="0"/>
                    <a:pt x="3239" y="290"/>
                    <a:pt x="3239" y="647"/>
                  </a:cubicBezTo>
                  <a:lnTo>
                    <a:pt x="3239" y="3237"/>
                  </a:lnTo>
                  <a:cubicBezTo>
                    <a:pt x="3239" y="3595"/>
                    <a:pt x="3528" y="3885"/>
                    <a:pt x="3886" y="3885"/>
                  </a:cubicBezTo>
                  <a:lnTo>
                    <a:pt x="4939" y="3885"/>
                  </a:lnTo>
                  <a:lnTo>
                    <a:pt x="4939" y="4614"/>
                  </a:lnTo>
                  <a:lnTo>
                    <a:pt x="1519" y="4614"/>
                  </a:lnTo>
                  <a:cubicBezTo>
                    <a:pt x="1385" y="4614"/>
                    <a:pt x="1276" y="4722"/>
                    <a:pt x="1276" y="4856"/>
                  </a:cubicBezTo>
                  <a:lnTo>
                    <a:pt x="1276" y="6475"/>
                  </a:lnTo>
                  <a:lnTo>
                    <a:pt x="647" y="6475"/>
                  </a:lnTo>
                  <a:cubicBezTo>
                    <a:pt x="290" y="6475"/>
                    <a:pt x="0" y="6765"/>
                    <a:pt x="0" y="7122"/>
                  </a:cubicBezTo>
                  <a:lnTo>
                    <a:pt x="0" y="9712"/>
                  </a:lnTo>
                  <a:cubicBezTo>
                    <a:pt x="0" y="10070"/>
                    <a:pt x="290" y="10360"/>
                    <a:pt x="647" y="10360"/>
                  </a:cubicBezTo>
                  <a:lnTo>
                    <a:pt x="3237" y="10360"/>
                  </a:lnTo>
                  <a:cubicBezTo>
                    <a:pt x="3595" y="10360"/>
                    <a:pt x="3885" y="10070"/>
                    <a:pt x="3885" y="9712"/>
                  </a:cubicBezTo>
                  <a:lnTo>
                    <a:pt x="3885" y="7124"/>
                  </a:lnTo>
                  <a:cubicBezTo>
                    <a:pt x="3885" y="6766"/>
                    <a:pt x="3595" y="6476"/>
                    <a:pt x="3237" y="6476"/>
                  </a:cubicBezTo>
                  <a:lnTo>
                    <a:pt x="1761" y="6476"/>
                  </a:lnTo>
                  <a:lnTo>
                    <a:pt x="1761" y="5100"/>
                  </a:lnTo>
                  <a:lnTo>
                    <a:pt x="8602" y="5100"/>
                  </a:lnTo>
                  <a:lnTo>
                    <a:pt x="8602" y="6476"/>
                  </a:lnTo>
                  <a:lnTo>
                    <a:pt x="7124" y="6476"/>
                  </a:lnTo>
                  <a:cubicBezTo>
                    <a:pt x="6766" y="6476"/>
                    <a:pt x="6476" y="6766"/>
                    <a:pt x="6476" y="7124"/>
                  </a:cubicBezTo>
                  <a:lnTo>
                    <a:pt x="6476" y="9713"/>
                  </a:lnTo>
                  <a:cubicBezTo>
                    <a:pt x="6476" y="10071"/>
                    <a:pt x="6766" y="10361"/>
                    <a:pt x="7124" y="10361"/>
                  </a:cubicBezTo>
                  <a:lnTo>
                    <a:pt x="9713" y="10361"/>
                  </a:lnTo>
                  <a:cubicBezTo>
                    <a:pt x="10071" y="10361"/>
                    <a:pt x="10361" y="10071"/>
                    <a:pt x="10361" y="9713"/>
                  </a:cubicBezTo>
                  <a:lnTo>
                    <a:pt x="10361" y="7124"/>
                  </a:lnTo>
                  <a:cubicBezTo>
                    <a:pt x="10362" y="6766"/>
                    <a:pt x="10072" y="6476"/>
                    <a:pt x="9715" y="6476"/>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gradFill>
                  <a:gsLst>
                    <a:gs pos="0">
                      <a:schemeClr val="accent1"/>
                    </a:gs>
                    <a:gs pos="100000">
                      <a:schemeClr val="accent2"/>
                    </a:gs>
                  </a:gsLst>
                  <a:lin ang="2700000" scaled="0"/>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7-4"/>
            <p:cNvSpPr txBox="1"/>
            <p:nvPr/>
          </p:nvSpPr>
          <p:spPr>
            <a:xfrm>
              <a:off x="2068605" y="3723354"/>
              <a:ext cx="1562098" cy="338554"/>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19" name="PPT世界-7-5"/>
            <p:cNvSpPr txBox="1"/>
            <p:nvPr/>
          </p:nvSpPr>
          <p:spPr>
            <a:xfrm>
              <a:off x="1770948" y="4418509"/>
              <a:ext cx="2223689" cy="1171603"/>
            </a:xfrm>
            <a:prstGeom prst="rect">
              <a:avLst/>
            </a:prstGeom>
            <a:noFill/>
          </p:spPr>
          <p:txBody>
            <a:bodyPr wrap="square" rtlCol="0">
              <a:noAutofit/>
            </a:bodyPr>
            <a:lstStyle/>
            <a:p>
              <a:pPr marL="179705" marR="0" lvl="0" indent="-179705"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9705" marR="0" lvl="0" indent="-179705"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文本单击单击此处键入文本单击此处键入文本单击</a:t>
              </a:r>
            </a:p>
          </p:txBody>
        </p:sp>
        <p:sp>
          <p:nvSpPr>
            <p:cNvPr id="20" name="PPT世界-7-6"/>
            <p:cNvSpPr txBox="1"/>
            <p:nvPr/>
          </p:nvSpPr>
          <p:spPr>
            <a:xfrm>
              <a:off x="1704667" y="3431886"/>
              <a:ext cx="2289971" cy="261610"/>
            </a:xfrm>
            <a:prstGeom prst="rect">
              <a:avLst/>
            </a:prstGeom>
          </p:spPr>
          <p:txBody>
            <a:bodyPr wrap="square" rtlCol="0">
              <a:noAutofit/>
              <a:scene3d>
                <a:camera prst="perspectiveAbove">
                  <a:rot lat="21299996" lon="0" rev="0"/>
                </a:camera>
                <a:lightRig rig="threePt" dir="t"/>
              </a:scene3d>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ADD YOUR TITLE HERE</a:t>
              </a:r>
            </a:p>
          </p:txBody>
        </p:sp>
        <p:cxnSp>
          <p:nvCxnSpPr>
            <p:cNvPr id="21" name="PPT世界-7-7"/>
            <p:cNvCxnSpPr/>
            <p:nvPr/>
          </p:nvCxnSpPr>
          <p:spPr>
            <a:xfrm>
              <a:off x="2068605" y="4217504"/>
              <a:ext cx="1562100" cy="0"/>
            </a:xfrm>
            <a:prstGeom prst="line">
              <a:avLst/>
            </a:prstGeom>
            <a:noFill/>
            <a:ln w="6350" cap="flat" cmpd="sng" algn="ctr">
              <a:solidFill>
                <a:schemeClr val="accent1"/>
              </a:solidFill>
              <a:prstDash val="solid"/>
              <a:miter lim="800000"/>
            </a:ln>
            <a:effectLst/>
          </p:spPr>
        </p:cxnSp>
      </p:grpSp>
      <p:cxnSp>
        <p:nvCxnSpPr>
          <p:cNvPr id="31" name="PPT世界-8"/>
          <p:cNvCxnSpPr>
            <a:stCxn id="32" idx="4"/>
            <a:endCxn id="34" idx="4"/>
          </p:cNvCxnSpPr>
          <p:nvPr/>
        </p:nvCxnSpPr>
        <p:spPr>
          <a:xfrm>
            <a:off x="5176568" y="1919639"/>
            <a:ext cx="0" cy="3249297"/>
          </a:xfrm>
          <a:prstGeom prst="line">
            <a:avLst/>
          </a:prstGeom>
          <a:noFill/>
          <a:ln w="6350" cap="flat" cmpd="sng" algn="ctr">
            <a:solidFill>
              <a:schemeClr val="tx1">
                <a:lumMod val="75000"/>
                <a:lumOff val="25000"/>
              </a:schemeClr>
            </a:solidFill>
            <a:prstDash val="solid"/>
            <a:miter lim="800000"/>
          </a:ln>
          <a:effectLst/>
        </p:spPr>
      </p:cxnSp>
      <p:grpSp>
        <p:nvGrpSpPr>
          <p:cNvPr id="3" name="PPT世界-9"/>
          <p:cNvGrpSpPr/>
          <p:nvPr/>
        </p:nvGrpSpPr>
        <p:grpSpPr>
          <a:xfrm>
            <a:off x="5103075" y="1643323"/>
            <a:ext cx="6024883" cy="1143689"/>
            <a:chOff x="5103075" y="1643323"/>
            <a:chExt cx="6024883" cy="1143689"/>
          </a:xfrm>
        </p:grpSpPr>
        <p:sp>
          <p:nvSpPr>
            <p:cNvPr id="22" name="PPT世界-9-1"/>
            <p:cNvSpPr/>
            <p:nvPr/>
          </p:nvSpPr>
          <p:spPr>
            <a:xfrm>
              <a:off x="5653864" y="1643323"/>
              <a:ext cx="2236787" cy="405649"/>
            </a:xfrm>
            <a:prstGeom prst="rect">
              <a:avLst/>
            </a:prstGeom>
            <a:solidFill>
              <a:schemeClr val="accent3"/>
            </a:soli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9-2"/>
            <p:cNvSpPr txBox="1"/>
            <p:nvPr/>
          </p:nvSpPr>
          <p:spPr>
            <a:xfrm>
              <a:off x="5743334" y="2169407"/>
              <a:ext cx="5384624" cy="617605"/>
            </a:xfrm>
            <a:prstGeom prst="rect">
              <a:avLst/>
            </a:prstGeom>
            <a:noFill/>
          </p:spPr>
          <p:txBody>
            <a:bodyPr wrap="square" rtlCol="0">
              <a:noAutofit/>
            </a:bodyPr>
            <a:lstStyle/>
            <a:p>
              <a:pPr>
                <a:lnSpc>
                  <a:spcPct val="150000"/>
                </a:lnSpc>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键入文本单击单击此处键入文本单击单击此处键入键入此处键入文本单击单击此处键入键入文本单击单单击此处键入文本单击单击此处键入。</a:t>
              </a:r>
            </a:p>
          </p:txBody>
        </p:sp>
        <p:sp>
          <p:nvSpPr>
            <p:cNvPr id="24" name="PPT世界-9-3"/>
            <p:cNvSpPr txBox="1"/>
            <p:nvPr/>
          </p:nvSpPr>
          <p:spPr>
            <a:xfrm>
              <a:off x="5713161" y="1661481"/>
              <a:ext cx="1979623" cy="36933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2" name="PPT世界-9-4"/>
            <p:cNvSpPr/>
            <p:nvPr/>
          </p:nvSpPr>
          <p:spPr>
            <a:xfrm>
              <a:off x="5103075" y="1772654"/>
              <a:ext cx="146985" cy="146985"/>
            </a:xfrm>
            <a:prstGeom prst="ellipse">
              <a:avLst/>
            </a:prstGeom>
            <a:solidFill>
              <a:schemeClr val="accent3"/>
            </a:soli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 name="PPT世界-10"/>
          <p:cNvGrpSpPr/>
          <p:nvPr/>
        </p:nvGrpSpPr>
        <p:grpSpPr>
          <a:xfrm>
            <a:off x="5103075" y="3063554"/>
            <a:ext cx="6024883" cy="1420688"/>
            <a:chOff x="5103075" y="3063554"/>
            <a:chExt cx="6024883" cy="1420688"/>
          </a:xfrm>
        </p:grpSpPr>
        <p:sp>
          <p:nvSpPr>
            <p:cNvPr id="25" name="PPT世界-10-1"/>
            <p:cNvSpPr/>
            <p:nvPr/>
          </p:nvSpPr>
          <p:spPr>
            <a:xfrm>
              <a:off x="5653864" y="3063554"/>
              <a:ext cx="2236787" cy="405649"/>
            </a:xfrm>
            <a:prstGeom prst="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10-2"/>
            <p:cNvSpPr txBox="1"/>
            <p:nvPr/>
          </p:nvSpPr>
          <p:spPr>
            <a:xfrm>
              <a:off x="5743333" y="3589638"/>
              <a:ext cx="5384625" cy="894604"/>
            </a:xfrm>
            <a:prstGeom prst="rect">
              <a:avLst/>
            </a:prstGeom>
            <a:noFill/>
          </p:spPr>
          <p:txBody>
            <a:bodyPr wrap="square" rtlCol="0">
              <a:noAutofit/>
            </a:bodyPr>
            <a:lstStyle/>
            <a:p>
              <a:pPr>
                <a:lnSpc>
                  <a:spcPct val="150000"/>
                </a:lnSpc>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键入文本单击单击此处键入文本单击单击此处键入键入此处键入</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a:lnSpc>
                  <a:spcPct val="150000"/>
                </a:lnSpc>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文本单击单击此处键入键入文本单击单单击此处键入文本单击单击此处键入键入文本单击单击此处键入单击此处键入。</a:t>
              </a:r>
            </a:p>
          </p:txBody>
        </p:sp>
        <p:sp>
          <p:nvSpPr>
            <p:cNvPr id="27" name="PPT世界-10-3"/>
            <p:cNvSpPr txBox="1"/>
            <p:nvPr/>
          </p:nvSpPr>
          <p:spPr>
            <a:xfrm>
              <a:off x="5713161" y="3081712"/>
              <a:ext cx="1979623" cy="36933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3" name="PPT世界-10-4"/>
            <p:cNvSpPr/>
            <p:nvPr/>
          </p:nvSpPr>
          <p:spPr>
            <a:xfrm>
              <a:off x="5103075" y="3192885"/>
              <a:ext cx="146985" cy="146985"/>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 name="PPT世界-11"/>
          <p:cNvGrpSpPr/>
          <p:nvPr/>
        </p:nvGrpSpPr>
        <p:grpSpPr>
          <a:xfrm>
            <a:off x="5103075" y="4870865"/>
            <a:ext cx="6126900" cy="1143689"/>
            <a:chOff x="5103075" y="4870865"/>
            <a:chExt cx="6126900" cy="1143689"/>
          </a:xfrm>
        </p:grpSpPr>
        <p:sp>
          <p:nvSpPr>
            <p:cNvPr id="28" name="PPT世界-11-1"/>
            <p:cNvSpPr/>
            <p:nvPr/>
          </p:nvSpPr>
          <p:spPr>
            <a:xfrm>
              <a:off x="5653864" y="4870865"/>
              <a:ext cx="2236787" cy="405649"/>
            </a:xfrm>
            <a:prstGeom prst="rect">
              <a:avLst/>
            </a:prstGeom>
            <a:solidFill>
              <a:schemeClr val="accent3"/>
            </a:soli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11-2"/>
            <p:cNvSpPr txBox="1"/>
            <p:nvPr/>
          </p:nvSpPr>
          <p:spPr>
            <a:xfrm>
              <a:off x="5743333" y="5396949"/>
              <a:ext cx="5486642" cy="617605"/>
            </a:xfrm>
            <a:prstGeom prst="rect">
              <a:avLst/>
            </a:prstGeom>
            <a:noFill/>
          </p:spPr>
          <p:txBody>
            <a:bodyPr wrap="square" rtlCol="0">
              <a:noAutofit/>
            </a:bodyPr>
            <a:lstStyle/>
            <a:p>
              <a:pPr>
                <a:lnSpc>
                  <a:spcPct val="150000"/>
                </a:lnSpc>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键入文本单击单击此处键入文本单击单击此处键入键入此处键入文本单击单击此处键入键入文本单击单单击此处键入文本单击单击此处键入。</a:t>
              </a:r>
            </a:p>
          </p:txBody>
        </p:sp>
        <p:sp>
          <p:nvSpPr>
            <p:cNvPr id="30" name="PPT世界-11-3"/>
            <p:cNvSpPr txBox="1"/>
            <p:nvPr/>
          </p:nvSpPr>
          <p:spPr>
            <a:xfrm>
              <a:off x="5713161" y="4889023"/>
              <a:ext cx="1979623" cy="369332"/>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34" name="PPT世界-11-4"/>
            <p:cNvSpPr/>
            <p:nvPr/>
          </p:nvSpPr>
          <p:spPr>
            <a:xfrm>
              <a:off x="5103075" y="5021951"/>
              <a:ext cx="146985" cy="146985"/>
            </a:xfrm>
            <a:prstGeom prst="ellipse">
              <a:avLst/>
            </a:prstGeom>
            <a:solidFill>
              <a:schemeClr val="accent3"/>
            </a:solidFill>
            <a:ln w="12700" cap="flat" cmpd="sng" algn="ctr">
              <a:noFill/>
              <a:prstDash val="solid"/>
              <a:miter lim="800000"/>
            </a:ln>
            <a:effectLst>
              <a:outerShdw blurRad="127000" dist="38100" dir="2700000" algn="tl" rotWithShape="0">
                <a:schemeClr val="accent4">
                  <a:alpha val="3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anim calcmode="lin" valueType="num">
                                      <p:cBhvr>
                                        <p:cTn id="32" dur="500" fill="hold"/>
                                        <p:tgtEl>
                                          <p:spTgt spid="31"/>
                                        </p:tgtEl>
                                        <p:attrNameLst>
                                          <p:attrName>ppt_x</p:attrName>
                                        </p:attrNameLst>
                                      </p:cBhvr>
                                      <p:tavLst>
                                        <p:tav tm="0">
                                          <p:val>
                                            <p:strVal val="#ppt_x"/>
                                          </p:val>
                                        </p:tav>
                                        <p:tav tm="100000">
                                          <p:val>
                                            <p:strVal val="#ppt_x"/>
                                          </p:val>
                                        </p:tav>
                                      </p:tavLst>
                                    </p:anim>
                                    <p:anim calcmode="lin" valueType="num">
                                      <p:cBhvr>
                                        <p:cTn id="33"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安全教育-4">
      <a:dk1>
        <a:sysClr val="windowText" lastClr="000000"/>
      </a:dk1>
      <a:lt1>
        <a:sysClr val="window" lastClr="FFFFFF"/>
      </a:lt1>
      <a:dk2>
        <a:srgbClr val="44546A"/>
      </a:dk2>
      <a:lt2>
        <a:srgbClr val="E7E6E6"/>
      </a:lt2>
      <a:accent1>
        <a:srgbClr val="004691"/>
      </a:accent1>
      <a:accent2>
        <a:srgbClr val="003064"/>
      </a:accent2>
      <a:accent3>
        <a:srgbClr val="F8B3A4"/>
      </a:accent3>
      <a:accent4>
        <a:srgbClr val="F16549"/>
      </a:accent4>
      <a:accent5>
        <a:srgbClr val="FFC000"/>
      </a:accent5>
      <a:accent6>
        <a:srgbClr val="ED7D31"/>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游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1986</Words>
  <Application>Microsoft Office PowerPoint</Application>
  <PresentationFormat>宽屏</PresentationFormat>
  <Paragraphs>248</Paragraphs>
  <Slides>23</Slides>
  <Notes>1</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Arial</vt:lpstr>
      <vt:lpstr>思源黑体 CN Light</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关注身体健康保护生命安全知识教育ppt模板</dc:title>
  <dc:creator>PPT世界</dc:creator>
  <cp:keywords>www.pptx.cn</cp:keywords>
  <dc:description>www.51pptmoban.com</dc:description>
  <cp:lastModifiedBy>Win user</cp:lastModifiedBy>
  <cp:revision>75</cp:revision>
  <dcterms:created xsi:type="dcterms:W3CDTF">2022-02-13T06:48:00Z</dcterms:created>
  <dcterms:modified xsi:type="dcterms:W3CDTF">2022-05-11T14:53:19Z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5D64E0808C74402ABB09431BBF882757</vt:lpwstr>
  </property>
  <property fmtid="{D5CDD505-2E9C-101B-9397-08002B2CF9AE}" pid="3" name="KSOProductBuildVer">
    <vt:lpwstr>2052-11.1.0.11365</vt:lpwstr>
  </property>
</Properties>
</file>