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1" r:id="rId2"/>
    <p:sldId id="262" r:id="rId3"/>
    <p:sldId id="258" r:id="rId4"/>
    <p:sldId id="260" r:id="rId5"/>
    <p:sldId id="259" r:id="rId6"/>
    <p:sldId id="256" r:id="rId7"/>
    <p:sldId id="257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02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37A12-612E-4598-B1EA-660870B3D712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8AAE8-959E-4A6A-8922-A51F628EB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509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74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107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606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60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597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48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AAE8-959E-4A6A-8922-A51F628EB5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32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A35C83-E837-2788-C1B7-E1D35C4D1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E2E691A-F6FF-5D36-F28B-CEA290E03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AF4DA0-1D2B-4E85-4B32-843806EEA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D48B-2764-453E-95D8-1EB554B027FB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02AF43-072B-EB98-8E95-2677C3861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26F309-E082-5517-1717-F92E7186F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3BEC-7B5C-4AD5-BCA0-2D3C0BEFA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4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311EFC-C861-3D59-3E15-048D70319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EF8AB8-6F6D-3BA4-A35F-7EC65EF0A0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0F041B-B850-A134-DDB9-AEE221D31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D48B-2764-453E-95D8-1EB554B027FB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FF056F-676A-873C-8366-AE73F023B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7B87DE-880A-39B9-F04F-6E3E114E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3BEC-7B5C-4AD5-BCA0-2D3C0BEFA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821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52B6E00-9FEF-E57B-892D-5BC895DDD1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7F8EE2-4E8C-8CDD-9481-B086C7713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B6D1E4-43DD-422B-4951-55A92C7A6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8488D0-DC70-4FE8-8FA5-96C6DE13E7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0D48B-2764-453E-95D8-1EB554B027FB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6FB6E8-8587-F854-BD15-F53B1E6427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DF5A25-3269-563A-32EC-D2B4CD021E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D3BEC-7B5C-4AD5-BCA0-2D3C0BEFA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2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46AB13A-0EDF-278E-25C6-3D51A6AD8D79}"/>
              </a:ext>
            </a:extLst>
          </p:cNvPr>
          <p:cNvGrpSpPr/>
          <p:nvPr/>
        </p:nvGrpSpPr>
        <p:grpSpPr>
          <a:xfrm>
            <a:off x="7915803" y="728264"/>
            <a:ext cx="3649564" cy="2700736"/>
            <a:chOff x="5604455" y="277977"/>
            <a:chExt cx="2267437" cy="167794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50575C4-7877-63B6-D9FD-69503A83F8DE}"/>
                </a:ext>
              </a:extLst>
            </p:cNvPr>
            <p:cNvSpPr/>
            <p:nvPr/>
          </p:nvSpPr>
          <p:spPr>
            <a:xfrm>
              <a:off x="5968526" y="1072530"/>
              <a:ext cx="1533915" cy="881666"/>
            </a:xfrm>
            <a:custGeom>
              <a:avLst/>
              <a:gdLst>
                <a:gd name="connsiteX0" fmla="*/ 1510201 w 1533915"/>
                <a:gd name="connsiteY0" fmla="*/ 98069 h 881666"/>
                <a:gd name="connsiteX1" fmla="*/ 1499876 w 1533915"/>
                <a:gd name="connsiteY1" fmla="*/ 570417 h 881666"/>
                <a:gd name="connsiteX2" fmla="*/ 1427086 w 1533915"/>
                <a:gd name="connsiteY2" fmla="*/ 741019 h 881666"/>
                <a:gd name="connsiteX3" fmla="*/ 1388883 w 1533915"/>
                <a:gd name="connsiteY3" fmla="*/ 789821 h 881666"/>
                <a:gd name="connsiteX4" fmla="*/ 766963 w 1533915"/>
                <a:gd name="connsiteY4" fmla="*/ 880147 h 881666"/>
                <a:gd name="connsiteX5" fmla="*/ 145024 w 1533915"/>
                <a:gd name="connsiteY5" fmla="*/ 789821 h 881666"/>
                <a:gd name="connsiteX6" fmla="*/ 106633 w 1533915"/>
                <a:gd name="connsiteY6" fmla="*/ 740726 h 881666"/>
                <a:gd name="connsiteX7" fmla="*/ 34032 w 1533915"/>
                <a:gd name="connsiteY7" fmla="*/ 570417 h 881666"/>
                <a:gd name="connsiteX8" fmla="*/ 23707 w 1533915"/>
                <a:gd name="connsiteY8" fmla="*/ 98069 h 881666"/>
                <a:gd name="connsiteX9" fmla="*/ 13382 w 1533915"/>
                <a:gd name="connsiteY9" fmla="*/ 0 h 881666"/>
                <a:gd name="connsiteX10" fmla="*/ 1520526 w 1533915"/>
                <a:gd name="connsiteY10" fmla="*/ 0 h 881666"/>
                <a:gd name="connsiteX11" fmla="*/ 1510201 w 1533915"/>
                <a:gd name="connsiteY11" fmla="*/ 98069 h 88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3915" h="881666">
                  <a:moveTo>
                    <a:pt x="1510201" y="98069"/>
                  </a:moveTo>
                  <a:lnTo>
                    <a:pt x="1499876" y="570417"/>
                  </a:lnTo>
                  <a:cubicBezTo>
                    <a:pt x="1499876" y="570417"/>
                    <a:pt x="1490515" y="649093"/>
                    <a:pt x="1427086" y="741019"/>
                  </a:cubicBezTo>
                  <a:cubicBezTo>
                    <a:pt x="1416073" y="757005"/>
                    <a:pt x="1403408" y="773389"/>
                    <a:pt x="1388883" y="789821"/>
                  </a:cubicBezTo>
                  <a:cubicBezTo>
                    <a:pt x="1290797" y="900797"/>
                    <a:pt x="839340" y="880147"/>
                    <a:pt x="766963" y="880147"/>
                  </a:cubicBezTo>
                  <a:cubicBezTo>
                    <a:pt x="694568" y="880147"/>
                    <a:pt x="243111" y="900797"/>
                    <a:pt x="145024" y="789821"/>
                  </a:cubicBezTo>
                  <a:cubicBezTo>
                    <a:pt x="130415" y="773284"/>
                    <a:pt x="117681" y="756799"/>
                    <a:pt x="106633" y="740726"/>
                  </a:cubicBezTo>
                  <a:cubicBezTo>
                    <a:pt x="43375" y="648921"/>
                    <a:pt x="34032" y="570417"/>
                    <a:pt x="34032" y="570417"/>
                  </a:cubicBezTo>
                  <a:lnTo>
                    <a:pt x="23707" y="98069"/>
                  </a:lnTo>
                  <a:cubicBezTo>
                    <a:pt x="-22738" y="61949"/>
                    <a:pt x="13382" y="0"/>
                    <a:pt x="13382" y="0"/>
                  </a:cubicBezTo>
                  <a:lnTo>
                    <a:pt x="1520526" y="0"/>
                  </a:lnTo>
                  <a:cubicBezTo>
                    <a:pt x="1520526" y="0"/>
                    <a:pt x="1556663" y="61949"/>
                    <a:pt x="1510201" y="98069"/>
                  </a:cubicBezTo>
                  <a:close/>
                </a:path>
              </a:pathLst>
            </a:custGeom>
            <a:solidFill>
              <a:srgbClr val="C7C7C9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004C537-AB7E-E43F-C68E-3C93340E4D1D}"/>
                </a:ext>
              </a:extLst>
            </p:cNvPr>
            <p:cNvSpPr/>
            <p:nvPr/>
          </p:nvSpPr>
          <p:spPr>
            <a:xfrm>
              <a:off x="6075159" y="1814978"/>
              <a:ext cx="1320453" cy="140939"/>
            </a:xfrm>
            <a:custGeom>
              <a:avLst/>
              <a:gdLst>
                <a:gd name="connsiteX0" fmla="*/ 1320453 w 1320453"/>
                <a:gd name="connsiteY0" fmla="*/ 293 h 140939"/>
                <a:gd name="connsiteX1" fmla="*/ 1282251 w 1320453"/>
                <a:gd name="connsiteY1" fmla="*/ 49095 h 140939"/>
                <a:gd name="connsiteX2" fmla="*/ 660330 w 1320453"/>
                <a:gd name="connsiteY2" fmla="*/ 139421 h 140939"/>
                <a:gd name="connsiteX3" fmla="*/ 38392 w 1320453"/>
                <a:gd name="connsiteY3" fmla="*/ 49095 h 140939"/>
                <a:gd name="connsiteX4" fmla="*/ 0 w 1320453"/>
                <a:gd name="connsiteY4" fmla="*/ 0 h 140939"/>
                <a:gd name="connsiteX5" fmla="*/ 1320453 w 1320453"/>
                <a:gd name="connsiteY5" fmla="*/ 293 h 14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0453" h="140939">
                  <a:moveTo>
                    <a:pt x="1320453" y="293"/>
                  </a:moveTo>
                  <a:cubicBezTo>
                    <a:pt x="1309440" y="16279"/>
                    <a:pt x="1296775" y="32663"/>
                    <a:pt x="1282251" y="49095"/>
                  </a:cubicBezTo>
                  <a:cubicBezTo>
                    <a:pt x="1184164" y="160070"/>
                    <a:pt x="732707" y="139421"/>
                    <a:pt x="660330" y="139421"/>
                  </a:cubicBezTo>
                  <a:cubicBezTo>
                    <a:pt x="587935" y="139421"/>
                    <a:pt x="136478" y="160070"/>
                    <a:pt x="38392" y="49095"/>
                  </a:cubicBezTo>
                  <a:cubicBezTo>
                    <a:pt x="23782" y="32558"/>
                    <a:pt x="11048" y="16072"/>
                    <a:pt x="0" y="0"/>
                  </a:cubicBezTo>
                  <a:cubicBezTo>
                    <a:pt x="130163" y="30064"/>
                    <a:pt x="653068" y="131350"/>
                    <a:pt x="1320453" y="293"/>
                  </a:cubicBezTo>
                  <a:close/>
                </a:path>
              </a:pathLst>
            </a:custGeom>
            <a:solidFill>
              <a:srgbClr val="9B9A9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CBE3284-BCAF-43F6-9934-872398831881}"/>
                </a:ext>
              </a:extLst>
            </p:cNvPr>
            <p:cNvSpPr/>
            <p:nvPr/>
          </p:nvSpPr>
          <p:spPr>
            <a:xfrm>
              <a:off x="5981960" y="940507"/>
              <a:ext cx="1520515" cy="319112"/>
            </a:xfrm>
            <a:custGeom>
              <a:avLst/>
              <a:gdLst>
                <a:gd name="connsiteX0" fmla="*/ 1520516 w 1520515"/>
                <a:gd name="connsiteY0" fmla="*/ 159556 h 319112"/>
                <a:gd name="connsiteX1" fmla="*/ 760258 w 1520515"/>
                <a:gd name="connsiteY1" fmla="*/ 319112 h 319112"/>
                <a:gd name="connsiteX2" fmla="*/ 0 w 1520515"/>
                <a:gd name="connsiteY2" fmla="*/ 159556 h 319112"/>
                <a:gd name="connsiteX3" fmla="*/ 760258 w 1520515"/>
                <a:gd name="connsiteY3" fmla="*/ 0 h 319112"/>
                <a:gd name="connsiteX4" fmla="*/ 1520516 w 1520515"/>
                <a:gd name="connsiteY4" fmla="*/ 159556 h 3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515" h="319112">
                  <a:moveTo>
                    <a:pt x="1520516" y="159556"/>
                  </a:moveTo>
                  <a:cubicBezTo>
                    <a:pt x="1520516" y="247676"/>
                    <a:pt x="1180136" y="319112"/>
                    <a:pt x="760258" y="319112"/>
                  </a:cubicBezTo>
                  <a:cubicBezTo>
                    <a:pt x="340379" y="319112"/>
                    <a:pt x="0" y="247676"/>
                    <a:pt x="0" y="159556"/>
                  </a:cubicBezTo>
                  <a:cubicBezTo>
                    <a:pt x="0" y="71436"/>
                    <a:pt x="340379" y="0"/>
                    <a:pt x="760258" y="0"/>
                  </a:cubicBezTo>
                  <a:cubicBezTo>
                    <a:pt x="1180136" y="0"/>
                    <a:pt x="1520516" y="71436"/>
                    <a:pt x="1520516" y="159556"/>
                  </a:cubicBezTo>
                  <a:close/>
                </a:path>
              </a:pathLst>
            </a:custGeom>
            <a:solidFill>
              <a:srgbClr val="888889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87A47EF-5701-FDEA-8073-1FC52EE2B577}"/>
                </a:ext>
              </a:extLst>
            </p:cNvPr>
            <p:cNvSpPr/>
            <p:nvPr/>
          </p:nvSpPr>
          <p:spPr>
            <a:xfrm>
              <a:off x="5919430" y="1146044"/>
              <a:ext cx="124995" cy="227146"/>
            </a:xfrm>
            <a:custGeom>
              <a:avLst/>
              <a:gdLst>
                <a:gd name="connsiteX0" fmla="*/ 68036 w 124995"/>
                <a:gd name="connsiteY0" fmla="*/ 0 h 227146"/>
                <a:gd name="connsiteX1" fmla="*/ 30178 w 124995"/>
                <a:gd name="connsiteY1" fmla="*/ 0 h 227146"/>
                <a:gd name="connsiteX2" fmla="*/ 49107 w 124995"/>
                <a:gd name="connsiteY2" fmla="*/ 61949 h 227146"/>
                <a:gd name="connsiteX3" fmla="*/ 34016 w 124995"/>
                <a:gd name="connsiteY3" fmla="*/ 227146 h 227146"/>
                <a:gd name="connsiteX4" fmla="*/ 124996 w 124995"/>
                <a:gd name="connsiteY4" fmla="*/ 227146 h 227146"/>
                <a:gd name="connsiteX5" fmla="*/ 124996 w 124995"/>
                <a:gd name="connsiteY5" fmla="*/ 72274 h 227146"/>
                <a:gd name="connsiteX6" fmla="*/ 68036 w 124995"/>
                <a:gd name="connsiteY6" fmla="*/ 0 h 22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995" h="227146">
                  <a:moveTo>
                    <a:pt x="68036" y="0"/>
                  </a:moveTo>
                  <a:lnTo>
                    <a:pt x="30178" y="0"/>
                  </a:lnTo>
                  <a:cubicBezTo>
                    <a:pt x="30178" y="0"/>
                    <a:pt x="-48979" y="20650"/>
                    <a:pt x="49107" y="61949"/>
                  </a:cubicBezTo>
                  <a:lnTo>
                    <a:pt x="34016" y="227146"/>
                  </a:lnTo>
                  <a:lnTo>
                    <a:pt x="124996" y="227146"/>
                  </a:lnTo>
                  <a:lnTo>
                    <a:pt x="124996" y="72274"/>
                  </a:lnTo>
                  <a:cubicBezTo>
                    <a:pt x="124996" y="72274"/>
                    <a:pt x="40503" y="6883"/>
                    <a:pt x="68036" y="0"/>
                  </a:cubicBezTo>
                  <a:close/>
                </a:path>
              </a:pathLst>
            </a:custGeom>
            <a:solidFill>
              <a:srgbClr val="9B9A9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94ED361-D192-1847-F47D-1D3247999691}"/>
                </a:ext>
              </a:extLst>
            </p:cNvPr>
            <p:cNvSpPr/>
            <p:nvPr/>
          </p:nvSpPr>
          <p:spPr>
            <a:xfrm>
              <a:off x="5604455" y="1080651"/>
              <a:ext cx="364082" cy="292539"/>
            </a:xfrm>
            <a:custGeom>
              <a:avLst/>
              <a:gdLst>
                <a:gd name="connsiteX0" fmla="*/ 351865 w 364082"/>
                <a:gd name="connsiteY0" fmla="*/ 65393 h 292539"/>
                <a:gd name="connsiteX1" fmla="*/ 364082 w 364082"/>
                <a:gd name="connsiteY1" fmla="*/ 127342 h 292539"/>
                <a:gd name="connsiteX2" fmla="*/ 364082 w 364082"/>
                <a:gd name="connsiteY2" fmla="*/ 292539 h 292539"/>
                <a:gd name="connsiteX3" fmla="*/ 278041 w 364082"/>
                <a:gd name="connsiteY3" fmla="*/ 292539 h 292539"/>
                <a:gd name="connsiteX4" fmla="*/ 37127 w 364082"/>
                <a:gd name="connsiteY4" fmla="*/ 0 h 292539"/>
                <a:gd name="connsiteX5" fmla="*/ 351865 w 364082"/>
                <a:gd name="connsiteY5" fmla="*/ 65391 h 29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082" h="292539">
                  <a:moveTo>
                    <a:pt x="351865" y="65393"/>
                  </a:moveTo>
                  <a:cubicBezTo>
                    <a:pt x="351865" y="65393"/>
                    <a:pt x="302133" y="75718"/>
                    <a:pt x="364082" y="127342"/>
                  </a:cubicBezTo>
                  <a:lnTo>
                    <a:pt x="364082" y="292539"/>
                  </a:lnTo>
                  <a:lnTo>
                    <a:pt x="278041" y="292539"/>
                  </a:lnTo>
                  <a:cubicBezTo>
                    <a:pt x="278041" y="292539"/>
                    <a:pt x="-121189" y="86041"/>
                    <a:pt x="37127" y="0"/>
                  </a:cubicBezTo>
                  <a:cubicBezTo>
                    <a:pt x="37127" y="0"/>
                    <a:pt x="324332" y="68833"/>
                    <a:pt x="351865" y="65391"/>
                  </a:cubicBezTo>
                  <a:close/>
                </a:path>
              </a:pathLst>
            </a:custGeom>
            <a:solidFill>
              <a:srgbClr val="25252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B263A65-519B-C001-733D-0E46DD4773EF}"/>
                </a:ext>
              </a:extLst>
            </p:cNvPr>
            <p:cNvSpPr/>
            <p:nvPr/>
          </p:nvSpPr>
          <p:spPr>
            <a:xfrm>
              <a:off x="5704315" y="1127966"/>
              <a:ext cx="124663" cy="53458"/>
            </a:xfrm>
            <a:custGeom>
              <a:avLst/>
              <a:gdLst>
                <a:gd name="connsiteX0" fmla="*/ 124664 w 124663"/>
                <a:gd name="connsiteY0" fmla="*/ 53458 h 53458"/>
                <a:gd name="connsiteX1" fmla="*/ 124664 w 124663"/>
                <a:gd name="connsiteY1" fmla="*/ 24204 h 53458"/>
                <a:gd name="connsiteX2" fmla="*/ 124664 w 124663"/>
                <a:gd name="connsiteY2" fmla="*/ 53458 h 5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63" h="53458">
                  <a:moveTo>
                    <a:pt x="124664" y="53458"/>
                  </a:moveTo>
                  <a:lnTo>
                    <a:pt x="124664" y="24204"/>
                  </a:lnTo>
                  <a:cubicBezTo>
                    <a:pt x="124664" y="24204"/>
                    <a:pt x="-155830" y="-46349"/>
                    <a:pt x="124664" y="53458"/>
                  </a:cubicBezTo>
                  <a:close/>
                </a:path>
              </a:pathLst>
            </a:custGeom>
            <a:solidFill>
              <a:srgbClr val="3A3A3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78BBDD5-1827-6B5A-4F60-AFD1C9381208}"/>
                </a:ext>
              </a:extLst>
            </p:cNvPr>
            <p:cNvSpPr/>
            <p:nvPr/>
          </p:nvSpPr>
          <p:spPr>
            <a:xfrm>
              <a:off x="7431922" y="1146044"/>
              <a:ext cx="124995" cy="227146"/>
            </a:xfrm>
            <a:custGeom>
              <a:avLst/>
              <a:gdLst>
                <a:gd name="connsiteX0" fmla="*/ 56959 w 124995"/>
                <a:gd name="connsiteY0" fmla="*/ 0 h 227146"/>
                <a:gd name="connsiteX1" fmla="*/ 94817 w 124995"/>
                <a:gd name="connsiteY1" fmla="*/ 0 h 227146"/>
                <a:gd name="connsiteX2" fmla="*/ 75888 w 124995"/>
                <a:gd name="connsiteY2" fmla="*/ 61949 h 227146"/>
                <a:gd name="connsiteX3" fmla="*/ 90980 w 124995"/>
                <a:gd name="connsiteY3" fmla="*/ 227146 h 227146"/>
                <a:gd name="connsiteX4" fmla="*/ 0 w 124995"/>
                <a:gd name="connsiteY4" fmla="*/ 227146 h 227146"/>
                <a:gd name="connsiteX5" fmla="*/ 0 w 124995"/>
                <a:gd name="connsiteY5" fmla="*/ 72274 h 227146"/>
                <a:gd name="connsiteX6" fmla="*/ 56959 w 124995"/>
                <a:gd name="connsiteY6" fmla="*/ 0 h 22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995" h="227146">
                  <a:moveTo>
                    <a:pt x="56959" y="0"/>
                  </a:moveTo>
                  <a:lnTo>
                    <a:pt x="94817" y="0"/>
                  </a:lnTo>
                  <a:cubicBezTo>
                    <a:pt x="94817" y="0"/>
                    <a:pt x="173975" y="20650"/>
                    <a:pt x="75888" y="61949"/>
                  </a:cubicBezTo>
                  <a:lnTo>
                    <a:pt x="90980" y="227146"/>
                  </a:lnTo>
                  <a:lnTo>
                    <a:pt x="0" y="227146"/>
                  </a:lnTo>
                  <a:lnTo>
                    <a:pt x="0" y="72274"/>
                  </a:lnTo>
                  <a:cubicBezTo>
                    <a:pt x="0" y="72274"/>
                    <a:pt x="84492" y="6883"/>
                    <a:pt x="56959" y="0"/>
                  </a:cubicBezTo>
                  <a:close/>
                </a:path>
              </a:pathLst>
            </a:custGeom>
            <a:solidFill>
              <a:srgbClr val="9B9A9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9BD5384-4164-020D-7B38-DBE4A04D02BB}"/>
                </a:ext>
              </a:extLst>
            </p:cNvPr>
            <p:cNvSpPr/>
            <p:nvPr/>
          </p:nvSpPr>
          <p:spPr>
            <a:xfrm>
              <a:off x="7507810" y="1080651"/>
              <a:ext cx="364082" cy="292539"/>
            </a:xfrm>
            <a:custGeom>
              <a:avLst/>
              <a:gdLst>
                <a:gd name="connsiteX0" fmla="*/ 12217 w 364082"/>
                <a:gd name="connsiteY0" fmla="*/ 65393 h 292539"/>
                <a:gd name="connsiteX1" fmla="*/ 0 w 364082"/>
                <a:gd name="connsiteY1" fmla="*/ 127342 h 292539"/>
                <a:gd name="connsiteX2" fmla="*/ 0 w 364082"/>
                <a:gd name="connsiteY2" fmla="*/ 292539 h 292539"/>
                <a:gd name="connsiteX3" fmla="*/ 86041 w 364082"/>
                <a:gd name="connsiteY3" fmla="*/ 292539 h 292539"/>
                <a:gd name="connsiteX4" fmla="*/ 326956 w 364082"/>
                <a:gd name="connsiteY4" fmla="*/ 0 h 292539"/>
                <a:gd name="connsiteX5" fmla="*/ 12217 w 364082"/>
                <a:gd name="connsiteY5" fmla="*/ 65391 h 29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4082" h="292539">
                  <a:moveTo>
                    <a:pt x="12217" y="65393"/>
                  </a:moveTo>
                  <a:cubicBezTo>
                    <a:pt x="12217" y="65393"/>
                    <a:pt x="61949" y="75718"/>
                    <a:pt x="0" y="127342"/>
                  </a:cubicBezTo>
                  <a:lnTo>
                    <a:pt x="0" y="292539"/>
                  </a:lnTo>
                  <a:lnTo>
                    <a:pt x="86041" y="292539"/>
                  </a:lnTo>
                  <a:cubicBezTo>
                    <a:pt x="86041" y="292539"/>
                    <a:pt x="485271" y="86041"/>
                    <a:pt x="326956" y="0"/>
                  </a:cubicBezTo>
                  <a:cubicBezTo>
                    <a:pt x="326972" y="0"/>
                    <a:pt x="39750" y="68833"/>
                    <a:pt x="12217" y="65391"/>
                  </a:cubicBezTo>
                  <a:close/>
                </a:path>
              </a:pathLst>
            </a:custGeom>
            <a:solidFill>
              <a:srgbClr val="25252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90FFDE5-F875-2980-0069-C6F77196B0B2}"/>
                </a:ext>
              </a:extLst>
            </p:cNvPr>
            <p:cNvSpPr/>
            <p:nvPr/>
          </p:nvSpPr>
          <p:spPr>
            <a:xfrm>
              <a:off x="7647368" y="1127966"/>
              <a:ext cx="124663" cy="53458"/>
            </a:xfrm>
            <a:custGeom>
              <a:avLst/>
              <a:gdLst>
                <a:gd name="connsiteX0" fmla="*/ 0 w 124663"/>
                <a:gd name="connsiteY0" fmla="*/ 53458 h 53458"/>
                <a:gd name="connsiteX1" fmla="*/ 0 w 124663"/>
                <a:gd name="connsiteY1" fmla="*/ 24204 h 53458"/>
                <a:gd name="connsiteX2" fmla="*/ 0 w 124663"/>
                <a:gd name="connsiteY2" fmla="*/ 53458 h 5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663" h="53458">
                  <a:moveTo>
                    <a:pt x="0" y="53458"/>
                  </a:moveTo>
                  <a:lnTo>
                    <a:pt x="0" y="24204"/>
                  </a:lnTo>
                  <a:cubicBezTo>
                    <a:pt x="0" y="24204"/>
                    <a:pt x="280493" y="-46349"/>
                    <a:pt x="0" y="53458"/>
                  </a:cubicBezTo>
                  <a:close/>
                </a:path>
              </a:pathLst>
            </a:custGeom>
            <a:solidFill>
              <a:srgbClr val="3A3A3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666D5EC-3ED3-A602-1ED4-91CD1C145E44}"/>
                </a:ext>
              </a:extLst>
            </p:cNvPr>
            <p:cNvSpPr/>
            <p:nvPr/>
          </p:nvSpPr>
          <p:spPr>
            <a:xfrm>
              <a:off x="5803339" y="760907"/>
              <a:ext cx="860" cy="4164"/>
            </a:xfrm>
            <a:custGeom>
              <a:avLst/>
              <a:gdLst>
                <a:gd name="connsiteX0" fmla="*/ 0 w 860"/>
                <a:gd name="connsiteY0" fmla="*/ 4164 h 4164"/>
                <a:gd name="connsiteX1" fmla="*/ 860 w 860"/>
                <a:gd name="connsiteY1" fmla="*/ 0 h 4164"/>
                <a:gd name="connsiteX2" fmla="*/ 0 w 860"/>
                <a:gd name="connsiteY2" fmla="*/ 4164 h 4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0" h="4164">
                  <a:moveTo>
                    <a:pt x="0" y="4164"/>
                  </a:moveTo>
                  <a:cubicBezTo>
                    <a:pt x="69" y="2788"/>
                    <a:pt x="344" y="1411"/>
                    <a:pt x="860" y="0"/>
                  </a:cubicBezTo>
                  <a:cubicBezTo>
                    <a:pt x="482" y="1392"/>
                    <a:pt x="189" y="2788"/>
                    <a:pt x="0" y="4164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BC1B176-1FCB-5FCA-55BD-87002DB97D0F}"/>
                </a:ext>
              </a:extLst>
            </p:cNvPr>
            <p:cNvSpPr/>
            <p:nvPr/>
          </p:nvSpPr>
          <p:spPr>
            <a:xfrm>
              <a:off x="5985192" y="422384"/>
              <a:ext cx="1516517" cy="385876"/>
            </a:xfrm>
            <a:custGeom>
              <a:avLst/>
              <a:gdLst>
                <a:gd name="connsiteX0" fmla="*/ 1516251 w 1516517"/>
                <a:gd name="connsiteY0" fmla="*/ 273596 h 385876"/>
                <a:gd name="connsiteX1" fmla="*/ 758557 w 1516517"/>
                <a:gd name="connsiteY1" fmla="*/ 385876 h 385876"/>
                <a:gd name="connsiteX2" fmla="*/ 20 w 1516517"/>
                <a:gd name="connsiteY2" fmla="*/ 266138 h 385876"/>
                <a:gd name="connsiteX3" fmla="*/ 881 w 1516517"/>
                <a:gd name="connsiteY3" fmla="*/ 260410 h 385876"/>
                <a:gd name="connsiteX4" fmla="*/ 36674 w 1516517"/>
                <a:gd name="connsiteY4" fmla="*/ 219146 h 385876"/>
                <a:gd name="connsiteX5" fmla="*/ 758557 w 1516517"/>
                <a:gd name="connsiteY5" fmla="*/ 0 h 385876"/>
                <a:gd name="connsiteX6" fmla="*/ 1431191 w 1516517"/>
                <a:gd name="connsiteY6" fmla="*/ 190632 h 385876"/>
                <a:gd name="connsiteX7" fmla="*/ 1516217 w 1516517"/>
                <a:gd name="connsiteY7" fmla="*/ 260396 h 385876"/>
                <a:gd name="connsiteX8" fmla="*/ 1516251 w 1516517"/>
                <a:gd name="connsiteY8" fmla="*/ 273584 h 3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6517" h="385876">
                  <a:moveTo>
                    <a:pt x="1516251" y="273596"/>
                  </a:moveTo>
                  <a:cubicBezTo>
                    <a:pt x="1487772" y="379322"/>
                    <a:pt x="758557" y="385876"/>
                    <a:pt x="758557" y="385876"/>
                  </a:cubicBezTo>
                  <a:cubicBezTo>
                    <a:pt x="758557" y="385876"/>
                    <a:pt x="-4540" y="379010"/>
                    <a:pt x="20" y="266138"/>
                  </a:cubicBezTo>
                  <a:cubicBezTo>
                    <a:pt x="210" y="264244"/>
                    <a:pt x="502" y="262325"/>
                    <a:pt x="881" y="260410"/>
                  </a:cubicBezTo>
                  <a:cubicBezTo>
                    <a:pt x="4443" y="246893"/>
                    <a:pt x="17074" y="233045"/>
                    <a:pt x="36674" y="219146"/>
                  </a:cubicBezTo>
                  <a:cubicBezTo>
                    <a:pt x="188536" y="111433"/>
                    <a:pt x="758557" y="0"/>
                    <a:pt x="758557" y="0"/>
                  </a:cubicBezTo>
                  <a:cubicBezTo>
                    <a:pt x="758557" y="0"/>
                    <a:pt x="1232488" y="92656"/>
                    <a:pt x="1431191" y="190632"/>
                  </a:cubicBezTo>
                  <a:cubicBezTo>
                    <a:pt x="1478531" y="213998"/>
                    <a:pt x="1510245" y="237623"/>
                    <a:pt x="1516217" y="260396"/>
                  </a:cubicBezTo>
                  <a:cubicBezTo>
                    <a:pt x="1516612" y="264898"/>
                    <a:pt x="1516612" y="269298"/>
                    <a:pt x="1516251" y="273584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165EBBB-EC4F-EB98-BF92-DD2C4EE4930A}"/>
                </a:ext>
              </a:extLst>
            </p:cNvPr>
            <p:cNvSpPr/>
            <p:nvPr/>
          </p:nvSpPr>
          <p:spPr>
            <a:xfrm>
              <a:off x="5984870" y="688514"/>
              <a:ext cx="1516572" cy="179555"/>
            </a:xfrm>
            <a:custGeom>
              <a:avLst/>
              <a:gdLst>
                <a:gd name="connsiteX0" fmla="*/ 1516573 w 1516572"/>
                <a:gd name="connsiteY0" fmla="*/ 7467 h 179555"/>
                <a:gd name="connsiteX1" fmla="*/ 758879 w 1516572"/>
                <a:gd name="connsiteY1" fmla="*/ 178931 h 179555"/>
                <a:gd name="connsiteX2" fmla="*/ 342 w 1516572"/>
                <a:gd name="connsiteY2" fmla="*/ 0 h 179555"/>
                <a:gd name="connsiteX3" fmla="*/ 1516573 w 1516572"/>
                <a:gd name="connsiteY3" fmla="*/ 7458 h 17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6572" h="179555">
                  <a:moveTo>
                    <a:pt x="1516573" y="7467"/>
                  </a:moveTo>
                  <a:cubicBezTo>
                    <a:pt x="1500758" y="199304"/>
                    <a:pt x="758879" y="178931"/>
                    <a:pt x="758879" y="178931"/>
                  </a:cubicBezTo>
                  <a:cubicBezTo>
                    <a:pt x="758879" y="178931"/>
                    <a:pt x="-18638" y="179523"/>
                    <a:pt x="342" y="0"/>
                  </a:cubicBezTo>
                  <a:cubicBezTo>
                    <a:pt x="402652" y="179550"/>
                    <a:pt x="1474929" y="89773"/>
                    <a:pt x="1516573" y="7458"/>
                  </a:cubicBezTo>
                  <a:close/>
                </a:path>
              </a:pathLst>
            </a:custGeom>
            <a:solidFill>
              <a:srgbClr val="707072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412AB50-7106-CB74-65C5-89D9ADC5D922}"/>
                </a:ext>
              </a:extLst>
            </p:cNvPr>
            <p:cNvSpPr/>
            <p:nvPr/>
          </p:nvSpPr>
          <p:spPr>
            <a:xfrm>
              <a:off x="6499758" y="277977"/>
              <a:ext cx="489066" cy="233170"/>
            </a:xfrm>
            <a:custGeom>
              <a:avLst/>
              <a:gdLst>
                <a:gd name="connsiteX0" fmla="*/ 476491 w 489066"/>
                <a:gd name="connsiteY0" fmla="*/ 193592 h 233170"/>
                <a:gd name="connsiteX1" fmla="*/ 399914 w 489066"/>
                <a:gd name="connsiteY1" fmla="*/ 123899 h 233170"/>
                <a:gd name="connsiteX2" fmla="*/ 433470 w 489066"/>
                <a:gd name="connsiteY2" fmla="*/ 48183 h 233170"/>
                <a:gd name="connsiteX3" fmla="*/ 383567 w 489066"/>
                <a:gd name="connsiteY3" fmla="*/ 6883 h 233170"/>
                <a:gd name="connsiteX4" fmla="*/ 244524 w 489066"/>
                <a:gd name="connsiteY4" fmla="*/ 0 h 233170"/>
                <a:gd name="connsiteX5" fmla="*/ 105499 w 489066"/>
                <a:gd name="connsiteY5" fmla="*/ 6883 h 233170"/>
                <a:gd name="connsiteX6" fmla="*/ 55596 w 489066"/>
                <a:gd name="connsiteY6" fmla="*/ 48183 h 233170"/>
                <a:gd name="connsiteX7" fmla="*/ 89152 w 489066"/>
                <a:gd name="connsiteY7" fmla="*/ 123899 h 233170"/>
                <a:gd name="connsiteX8" fmla="*/ 12575 w 489066"/>
                <a:gd name="connsiteY8" fmla="*/ 193592 h 233170"/>
                <a:gd name="connsiteX9" fmla="*/ 16877 w 489066"/>
                <a:gd name="connsiteY9" fmla="*/ 233171 h 233170"/>
                <a:gd name="connsiteX10" fmla="*/ 472189 w 489066"/>
                <a:gd name="connsiteY10" fmla="*/ 233171 h 233170"/>
                <a:gd name="connsiteX11" fmla="*/ 476491 w 489066"/>
                <a:gd name="connsiteY11" fmla="*/ 193592 h 233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9066" h="233170">
                  <a:moveTo>
                    <a:pt x="476491" y="193592"/>
                  </a:moveTo>
                  <a:cubicBezTo>
                    <a:pt x="402496" y="189290"/>
                    <a:pt x="399914" y="123899"/>
                    <a:pt x="399914" y="123899"/>
                  </a:cubicBezTo>
                  <a:cubicBezTo>
                    <a:pt x="399914" y="123899"/>
                    <a:pt x="438633" y="92064"/>
                    <a:pt x="433470" y="48183"/>
                  </a:cubicBezTo>
                  <a:cubicBezTo>
                    <a:pt x="428308" y="4302"/>
                    <a:pt x="383567" y="6883"/>
                    <a:pt x="383567" y="6883"/>
                  </a:cubicBezTo>
                  <a:lnTo>
                    <a:pt x="244524" y="0"/>
                  </a:lnTo>
                  <a:lnTo>
                    <a:pt x="105499" y="6883"/>
                  </a:lnTo>
                  <a:cubicBezTo>
                    <a:pt x="105499" y="6883"/>
                    <a:pt x="60758" y="4302"/>
                    <a:pt x="55596" y="48183"/>
                  </a:cubicBezTo>
                  <a:cubicBezTo>
                    <a:pt x="50433" y="92064"/>
                    <a:pt x="89152" y="123899"/>
                    <a:pt x="89152" y="123899"/>
                  </a:cubicBezTo>
                  <a:cubicBezTo>
                    <a:pt x="89152" y="123899"/>
                    <a:pt x="86570" y="189290"/>
                    <a:pt x="12575" y="193592"/>
                  </a:cubicBezTo>
                  <a:cubicBezTo>
                    <a:pt x="12575" y="193592"/>
                    <a:pt x="-18400" y="215102"/>
                    <a:pt x="16877" y="233171"/>
                  </a:cubicBezTo>
                  <a:lnTo>
                    <a:pt x="472189" y="233171"/>
                  </a:lnTo>
                  <a:cubicBezTo>
                    <a:pt x="507466" y="215102"/>
                    <a:pt x="476491" y="193592"/>
                    <a:pt x="476491" y="193592"/>
                  </a:cubicBezTo>
                  <a:close/>
                </a:path>
              </a:pathLst>
            </a:custGeom>
            <a:solidFill>
              <a:srgbClr val="171614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ADB92D-97F2-66AA-1D20-0015D86BC727}"/>
              </a:ext>
            </a:extLst>
          </p:cNvPr>
          <p:cNvGrpSpPr/>
          <p:nvPr/>
        </p:nvGrpSpPr>
        <p:grpSpPr>
          <a:xfrm>
            <a:off x="958449" y="4667895"/>
            <a:ext cx="4582333" cy="1419090"/>
            <a:chOff x="7919877" y="521856"/>
            <a:chExt cx="2666271" cy="82571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8CDCB98-10E4-9F06-6A0F-1232BC900B14}"/>
                </a:ext>
              </a:extLst>
            </p:cNvPr>
            <p:cNvSpPr/>
            <p:nvPr/>
          </p:nvSpPr>
          <p:spPr>
            <a:xfrm>
              <a:off x="7985303" y="989532"/>
              <a:ext cx="105175" cy="52774"/>
            </a:xfrm>
            <a:custGeom>
              <a:avLst/>
              <a:gdLst>
                <a:gd name="connsiteX0" fmla="*/ 105176 w 105175"/>
                <a:gd name="connsiteY0" fmla="*/ 51249 h 52774"/>
                <a:gd name="connsiteX1" fmla="*/ 102337 w 105175"/>
                <a:gd name="connsiteY1" fmla="*/ 52774 h 52774"/>
                <a:gd name="connsiteX2" fmla="*/ 3235 w 105175"/>
                <a:gd name="connsiteY2" fmla="*/ 2628 h 52774"/>
                <a:gd name="connsiteX3" fmla="*/ 0 w 105175"/>
                <a:gd name="connsiteY3" fmla="*/ 422 h 52774"/>
                <a:gd name="connsiteX4" fmla="*/ 3235 w 105175"/>
                <a:gd name="connsiteY4" fmla="*/ 0 h 52774"/>
                <a:gd name="connsiteX5" fmla="*/ 102337 w 105175"/>
                <a:gd name="connsiteY5" fmla="*/ 50146 h 52774"/>
                <a:gd name="connsiteX6" fmla="*/ 105176 w 105175"/>
                <a:gd name="connsiteY6" fmla="*/ 51249 h 52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75" h="52774">
                  <a:moveTo>
                    <a:pt x="105176" y="51249"/>
                  </a:moveTo>
                  <a:cubicBezTo>
                    <a:pt x="103300" y="52249"/>
                    <a:pt x="102337" y="52774"/>
                    <a:pt x="102337" y="52774"/>
                  </a:cubicBezTo>
                  <a:cubicBezTo>
                    <a:pt x="62947" y="37288"/>
                    <a:pt x="29581" y="20478"/>
                    <a:pt x="3235" y="2628"/>
                  </a:cubicBezTo>
                  <a:cubicBezTo>
                    <a:pt x="2151" y="1891"/>
                    <a:pt x="1066" y="1156"/>
                    <a:pt x="0" y="422"/>
                  </a:cubicBezTo>
                  <a:cubicBezTo>
                    <a:pt x="1015" y="289"/>
                    <a:pt x="2082" y="146"/>
                    <a:pt x="3235" y="0"/>
                  </a:cubicBezTo>
                  <a:cubicBezTo>
                    <a:pt x="29581" y="17850"/>
                    <a:pt x="62947" y="34661"/>
                    <a:pt x="102337" y="50146"/>
                  </a:cubicBezTo>
                  <a:cubicBezTo>
                    <a:pt x="103284" y="50513"/>
                    <a:pt x="104213" y="50883"/>
                    <a:pt x="105176" y="51249"/>
                  </a:cubicBezTo>
                  <a:close/>
                </a:path>
              </a:pathLst>
            </a:custGeom>
            <a:solidFill>
              <a:srgbClr val="171D1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DB61878-E43C-6DA6-4998-A5B0954E5908}"/>
                </a:ext>
              </a:extLst>
            </p:cNvPr>
            <p:cNvSpPr/>
            <p:nvPr/>
          </p:nvSpPr>
          <p:spPr>
            <a:xfrm>
              <a:off x="8327281" y="887289"/>
              <a:ext cx="1113438" cy="146422"/>
            </a:xfrm>
            <a:custGeom>
              <a:avLst/>
              <a:gdLst>
                <a:gd name="connsiteX0" fmla="*/ 573187 w 1113438"/>
                <a:gd name="connsiteY0" fmla="*/ 4916 h 146422"/>
                <a:gd name="connsiteX1" fmla="*/ 1113439 w 1113438"/>
                <a:gd name="connsiteY1" fmla="*/ 146423 h 146422"/>
                <a:gd name="connsiteX2" fmla="*/ 574994 w 1113438"/>
                <a:gd name="connsiteY2" fmla="*/ 20454 h 146422"/>
                <a:gd name="connsiteX3" fmla="*/ 0 w 1113438"/>
                <a:gd name="connsiteY3" fmla="*/ 62994 h 146422"/>
                <a:gd name="connsiteX4" fmla="*/ 573187 w 1113438"/>
                <a:gd name="connsiteY4" fmla="*/ 4916 h 14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438" h="146422">
                  <a:moveTo>
                    <a:pt x="573187" y="4916"/>
                  </a:moveTo>
                  <a:cubicBezTo>
                    <a:pt x="739865" y="18077"/>
                    <a:pt x="922995" y="59212"/>
                    <a:pt x="1113439" y="146423"/>
                  </a:cubicBezTo>
                  <a:cubicBezTo>
                    <a:pt x="923133" y="59449"/>
                    <a:pt x="742206" y="22214"/>
                    <a:pt x="574994" y="20454"/>
                  </a:cubicBezTo>
                  <a:cubicBezTo>
                    <a:pt x="290044" y="17472"/>
                    <a:pt x="142053" y="22844"/>
                    <a:pt x="0" y="62994"/>
                  </a:cubicBezTo>
                  <a:cubicBezTo>
                    <a:pt x="143447" y="22028"/>
                    <a:pt x="342563" y="-13302"/>
                    <a:pt x="573187" y="4916"/>
                  </a:cubicBezTo>
                  <a:close/>
                </a:path>
              </a:pathLst>
            </a:custGeom>
            <a:solidFill>
              <a:srgbClr val="171D1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80852B7-40B5-8D03-9782-BF241842A15D}"/>
                </a:ext>
              </a:extLst>
            </p:cNvPr>
            <p:cNvSpPr/>
            <p:nvPr/>
          </p:nvSpPr>
          <p:spPr>
            <a:xfrm>
              <a:off x="9440633" y="1033726"/>
              <a:ext cx="18447" cy="8576"/>
            </a:xfrm>
            <a:custGeom>
              <a:avLst/>
              <a:gdLst>
                <a:gd name="connsiteX0" fmla="*/ 0 w 18447"/>
                <a:gd name="connsiteY0" fmla="*/ 0 h 8576"/>
                <a:gd name="connsiteX1" fmla="*/ 18448 w 18447"/>
                <a:gd name="connsiteY1" fmla="*/ 8577 h 8576"/>
                <a:gd name="connsiteX2" fmla="*/ 0 w 18447"/>
                <a:gd name="connsiteY2" fmla="*/ 0 h 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7" h="8576">
                  <a:moveTo>
                    <a:pt x="0" y="0"/>
                  </a:moveTo>
                  <a:cubicBezTo>
                    <a:pt x="6126" y="2810"/>
                    <a:pt x="12287" y="5662"/>
                    <a:pt x="18448" y="8577"/>
                  </a:cubicBezTo>
                  <a:cubicBezTo>
                    <a:pt x="12287" y="5674"/>
                    <a:pt x="6126" y="2812"/>
                    <a:pt x="0" y="0"/>
                  </a:cubicBezTo>
                  <a:close/>
                </a:path>
              </a:pathLst>
            </a:custGeom>
            <a:solidFill>
              <a:srgbClr val="171D1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1C7DE07-C26D-DDCA-6F82-837D52CC46BC}"/>
                </a:ext>
              </a:extLst>
            </p:cNvPr>
            <p:cNvSpPr/>
            <p:nvPr/>
          </p:nvSpPr>
          <p:spPr>
            <a:xfrm>
              <a:off x="9467959" y="892989"/>
              <a:ext cx="161963" cy="154901"/>
            </a:xfrm>
            <a:custGeom>
              <a:avLst/>
              <a:gdLst>
                <a:gd name="connsiteX0" fmla="*/ 161964 w 161963"/>
                <a:gd name="connsiteY0" fmla="*/ 1626 h 154901"/>
                <a:gd name="connsiteX1" fmla="*/ 62552 w 161963"/>
                <a:gd name="connsiteY1" fmla="*/ 125942 h 154901"/>
                <a:gd name="connsiteX2" fmla="*/ 2943 w 161963"/>
                <a:gd name="connsiteY2" fmla="*/ 154901 h 154901"/>
                <a:gd name="connsiteX3" fmla="*/ 0 w 161963"/>
                <a:gd name="connsiteY3" fmla="*/ 153497 h 154901"/>
                <a:gd name="connsiteX4" fmla="*/ 2943 w 161963"/>
                <a:gd name="connsiteY4" fmla="*/ 152275 h 154901"/>
                <a:gd name="connsiteX5" fmla="*/ 62862 w 161963"/>
                <a:gd name="connsiteY5" fmla="*/ 123131 h 154901"/>
                <a:gd name="connsiteX6" fmla="*/ 161947 w 161963"/>
                <a:gd name="connsiteY6" fmla="*/ 0 h 154901"/>
                <a:gd name="connsiteX7" fmla="*/ 161964 w 161963"/>
                <a:gd name="connsiteY7" fmla="*/ 1626 h 15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963" h="154901">
                  <a:moveTo>
                    <a:pt x="161964" y="1626"/>
                  </a:moveTo>
                  <a:cubicBezTo>
                    <a:pt x="161964" y="46834"/>
                    <a:pt x="126808" y="89243"/>
                    <a:pt x="62552" y="125942"/>
                  </a:cubicBezTo>
                  <a:cubicBezTo>
                    <a:pt x="44845" y="136041"/>
                    <a:pt x="24935" y="145721"/>
                    <a:pt x="2943" y="154901"/>
                  </a:cubicBezTo>
                  <a:cubicBezTo>
                    <a:pt x="1980" y="154428"/>
                    <a:pt x="981" y="153957"/>
                    <a:pt x="0" y="153497"/>
                  </a:cubicBezTo>
                  <a:cubicBezTo>
                    <a:pt x="981" y="153089"/>
                    <a:pt x="1980" y="152681"/>
                    <a:pt x="2943" y="152275"/>
                  </a:cubicBezTo>
                  <a:cubicBezTo>
                    <a:pt x="25073" y="143043"/>
                    <a:pt x="45069" y="133310"/>
                    <a:pt x="62862" y="123131"/>
                  </a:cubicBezTo>
                  <a:cubicBezTo>
                    <a:pt x="126446" y="86764"/>
                    <a:pt x="161448" y="44760"/>
                    <a:pt x="161947" y="0"/>
                  </a:cubicBezTo>
                  <a:cubicBezTo>
                    <a:pt x="161964" y="535"/>
                    <a:pt x="161964" y="1088"/>
                    <a:pt x="161964" y="1626"/>
                  </a:cubicBezTo>
                  <a:close/>
                </a:path>
              </a:pathLst>
            </a:custGeom>
            <a:solidFill>
              <a:srgbClr val="171D1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67EA519-96F0-FCB1-156E-4041A6D17855}"/>
                </a:ext>
              </a:extLst>
            </p:cNvPr>
            <p:cNvSpPr/>
            <p:nvPr/>
          </p:nvSpPr>
          <p:spPr>
            <a:xfrm>
              <a:off x="8087777" y="887296"/>
              <a:ext cx="1383159" cy="259492"/>
            </a:xfrm>
            <a:custGeom>
              <a:avLst/>
              <a:gdLst>
                <a:gd name="connsiteX0" fmla="*/ 1383142 w 1383159"/>
                <a:gd name="connsiteY0" fmla="*/ 160592 h 259492"/>
                <a:gd name="connsiteX1" fmla="*/ 718649 w 1383159"/>
                <a:gd name="connsiteY1" fmla="*/ 259493 h 259492"/>
                <a:gd name="connsiteX2" fmla="*/ 0 w 1383159"/>
                <a:gd name="connsiteY2" fmla="*/ 155011 h 259492"/>
                <a:gd name="connsiteX3" fmla="*/ 2839 w 1383159"/>
                <a:gd name="connsiteY3" fmla="*/ 153487 h 259492"/>
                <a:gd name="connsiteX4" fmla="*/ 233756 w 1383159"/>
                <a:gd name="connsiteY4" fmla="*/ 64650 h 259492"/>
                <a:gd name="connsiteX5" fmla="*/ 239538 w 1383159"/>
                <a:gd name="connsiteY5" fmla="*/ 62994 h 259492"/>
                <a:gd name="connsiteX6" fmla="*/ 812726 w 1383159"/>
                <a:gd name="connsiteY6" fmla="*/ 4916 h 259492"/>
                <a:gd name="connsiteX7" fmla="*/ 1352977 w 1383159"/>
                <a:gd name="connsiteY7" fmla="*/ 146423 h 259492"/>
                <a:gd name="connsiteX8" fmla="*/ 1352977 w 1383159"/>
                <a:gd name="connsiteY8" fmla="*/ 146437 h 259492"/>
                <a:gd name="connsiteX9" fmla="*/ 1371424 w 1383159"/>
                <a:gd name="connsiteY9" fmla="*/ 155013 h 259492"/>
                <a:gd name="connsiteX10" fmla="*/ 1380200 w 1383159"/>
                <a:gd name="connsiteY10" fmla="*/ 159190 h 259492"/>
                <a:gd name="connsiteX11" fmla="*/ 1383159 w 1383159"/>
                <a:gd name="connsiteY11" fmla="*/ 160592 h 25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3159" h="259492">
                  <a:moveTo>
                    <a:pt x="1383142" y="160592"/>
                  </a:moveTo>
                  <a:cubicBezTo>
                    <a:pt x="1239041" y="220721"/>
                    <a:pt x="1005595" y="259493"/>
                    <a:pt x="718649" y="259493"/>
                  </a:cubicBezTo>
                  <a:cubicBezTo>
                    <a:pt x="422942" y="259493"/>
                    <a:pt x="161051" y="218317"/>
                    <a:pt x="0" y="155011"/>
                  </a:cubicBezTo>
                  <a:cubicBezTo>
                    <a:pt x="0" y="155011"/>
                    <a:pt x="964" y="154487"/>
                    <a:pt x="2839" y="153487"/>
                  </a:cubicBezTo>
                  <a:cubicBezTo>
                    <a:pt x="18878" y="145029"/>
                    <a:pt x="102251" y="102711"/>
                    <a:pt x="233756" y="64650"/>
                  </a:cubicBezTo>
                  <a:cubicBezTo>
                    <a:pt x="235666" y="64097"/>
                    <a:pt x="237593" y="63545"/>
                    <a:pt x="239538" y="62994"/>
                  </a:cubicBezTo>
                  <a:cubicBezTo>
                    <a:pt x="382968" y="22028"/>
                    <a:pt x="582101" y="-13302"/>
                    <a:pt x="812726" y="4916"/>
                  </a:cubicBezTo>
                  <a:cubicBezTo>
                    <a:pt x="979404" y="18077"/>
                    <a:pt x="1162533" y="59212"/>
                    <a:pt x="1352977" y="146423"/>
                  </a:cubicBezTo>
                  <a:cubicBezTo>
                    <a:pt x="1352977" y="146437"/>
                    <a:pt x="1352977" y="146437"/>
                    <a:pt x="1352977" y="146437"/>
                  </a:cubicBezTo>
                  <a:cubicBezTo>
                    <a:pt x="1359120" y="149247"/>
                    <a:pt x="1365263" y="152110"/>
                    <a:pt x="1371424" y="155013"/>
                  </a:cubicBezTo>
                  <a:cubicBezTo>
                    <a:pt x="1374384" y="156405"/>
                    <a:pt x="1377309" y="157797"/>
                    <a:pt x="1380200" y="159190"/>
                  </a:cubicBezTo>
                  <a:cubicBezTo>
                    <a:pt x="1381198" y="159647"/>
                    <a:pt x="1382179" y="160119"/>
                    <a:pt x="1383159" y="160592"/>
                  </a:cubicBezTo>
                  <a:close/>
                </a:path>
              </a:pathLst>
            </a:custGeom>
            <a:solidFill>
              <a:srgbClr val="252C3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B8173D2-9003-ADC7-697D-371FBCF33E55}"/>
                </a:ext>
              </a:extLst>
            </p:cNvPr>
            <p:cNvSpPr/>
            <p:nvPr/>
          </p:nvSpPr>
          <p:spPr>
            <a:xfrm>
              <a:off x="7982962" y="891987"/>
              <a:ext cx="1647524" cy="455579"/>
            </a:xfrm>
            <a:custGeom>
              <a:avLst/>
              <a:gdLst>
                <a:gd name="connsiteX0" fmla="*/ 1614438 w 1647524"/>
                <a:gd name="connsiteY0" fmla="*/ 94760 h 455579"/>
                <a:gd name="connsiteX1" fmla="*/ 1608501 w 1647524"/>
                <a:gd name="connsiteY1" fmla="*/ 103770 h 455579"/>
                <a:gd name="connsiteX2" fmla="*/ 1608329 w 1647524"/>
                <a:gd name="connsiteY2" fmla="*/ 104032 h 455579"/>
                <a:gd name="connsiteX3" fmla="*/ 1560938 w 1647524"/>
                <a:gd name="connsiteY3" fmla="*/ 165106 h 455579"/>
                <a:gd name="connsiteX4" fmla="*/ 1351652 w 1647524"/>
                <a:gd name="connsiteY4" fmla="*/ 365013 h 455579"/>
                <a:gd name="connsiteX5" fmla="*/ 266968 w 1647524"/>
                <a:gd name="connsiteY5" fmla="*/ 379172 h 455579"/>
                <a:gd name="connsiteX6" fmla="*/ 0 w 1647524"/>
                <a:gd name="connsiteY6" fmla="*/ 98283 h 455579"/>
                <a:gd name="connsiteX7" fmla="*/ 2392 w 1647524"/>
                <a:gd name="connsiteY7" fmla="*/ 97968 h 455579"/>
                <a:gd name="connsiteX8" fmla="*/ 5645 w 1647524"/>
                <a:gd name="connsiteY8" fmla="*/ 100174 h 455579"/>
                <a:gd name="connsiteX9" fmla="*/ 104746 w 1647524"/>
                <a:gd name="connsiteY9" fmla="*/ 150320 h 455579"/>
                <a:gd name="connsiteX10" fmla="*/ 823395 w 1647524"/>
                <a:gd name="connsiteY10" fmla="*/ 254802 h 455579"/>
                <a:gd name="connsiteX11" fmla="*/ 1487889 w 1647524"/>
                <a:gd name="connsiteY11" fmla="*/ 155901 h 455579"/>
                <a:gd name="connsiteX12" fmla="*/ 1547481 w 1647524"/>
                <a:gd name="connsiteY12" fmla="*/ 126941 h 455579"/>
                <a:gd name="connsiteX13" fmla="*/ 1646892 w 1647524"/>
                <a:gd name="connsiteY13" fmla="*/ 2626 h 455579"/>
                <a:gd name="connsiteX14" fmla="*/ 1646876 w 1647524"/>
                <a:gd name="connsiteY14" fmla="*/ 998 h 455579"/>
                <a:gd name="connsiteX15" fmla="*/ 1646876 w 1647524"/>
                <a:gd name="connsiteY15" fmla="*/ 971 h 455579"/>
                <a:gd name="connsiteX16" fmla="*/ 1646892 w 1647524"/>
                <a:gd name="connsiteY16" fmla="*/ 0 h 455579"/>
                <a:gd name="connsiteX17" fmla="*/ 1614404 w 1647524"/>
                <a:gd name="connsiteY17" fmla="*/ 94750 h 45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47524" h="455579">
                  <a:moveTo>
                    <a:pt x="1614438" y="94760"/>
                  </a:moveTo>
                  <a:cubicBezTo>
                    <a:pt x="1612338" y="97741"/>
                    <a:pt x="1610359" y="100749"/>
                    <a:pt x="1608501" y="103770"/>
                  </a:cubicBezTo>
                  <a:cubicBezTo>
                    <a:pt x="1608432" y="103862"/>
                    <a:pt x="1608381" y="103941"/>
                    <a:pt x="1608329" y="104032"/>
                  </a:cubicBezTo>
                  <a:cubicBezTo>
                    <a:pt x="1594786" y="123997"/>
                    <a:pt x="1578576" y="144616"/>
                    <a:pt x="1560938" y="165106"/>
                  </a:cubicBezTo>
                  <a:cubicBezTo>
                    <a:pt x="1473623" y="266593"/>
                    <a:pt x="1414651" y="329404"/>
                    <a:pt x="1351652" y="365013"/>
                  </a:cubicBezTo>
                  <a:cubicBezTo>
                    <a:pt x="796309" y="546990"/>
                    <a:pt x="339466" y="402367"/>
                    <a:pt x="266968" y="379172"/>
                  </a:cubicBezTo>
                  <a:cubicBezTo>
                    <a:pt x="104746" y="327253"/>
                    <a:pt x="39631" y="148617"/>
                    <a:pt x="0" y="98283"/>
                  </a:cubicBezTo>
                  <a:cubicBezTo>
                    <a:pt x="757" y="98178"/>
                    <a:pt x="1549" y="98073"/>
                    <a:pt x="2392" y="97968"/>
                  </a:cubicBezTo>
                  <a:cubicBezTo>
                    <a:pt x="3459" y="98703"/>
                    <a:pt x="4543" y="99437"/>
                    <a:pt x="5645" y="100174"/>
                  </a:cubicBezTo>
                  <a:cubicBezTo>
                    <a:pt x="31973" y="118024"/>
                    <a:pt x="65340" y="134835"/>
                    <a:pt x="104746" y="150320"/>
                  </a:cubicBezTo>
                  <a:cubicBezTo>
                    <a:pt x="265798" y="213626"/>
                    <a:pt x="527690" y="254802"/>
                    <a:pt x="823395" y="254802"/>
                  </a:cubicBezTo>
                  <a:cubicBezTo>
                    <a:pt x="1110341" y="254802"/>
                    <a:pt x="1343788" y="216030"/>
                    <a:pt x="1487889" y="155901"/>
                  </a:cubicBezTo>
                  <a:cubicBezTo>
                    <a:pt x="1509864" y="146720"/>
                    <a:pt x="1529773" y="137041"/>
                    <a:pt x="1547481" y="126941"/>
                  </a:cubicBezTo>
                  <a:cubicBezTo>
                    <a:pt x="1611737" y="90243"/>
                    <a:pt x="1646892" y="47834"/>
                    <a:pt x="1646892" y="2626"/>
                  </a:cubicBezTo>
                  <a:cubicBezTo>
                    <a:pt x="1646892" y="2087"/>
                    <a:pt x="1646892" y="1535"/>
                    <a:pt x="1646876" y="998"/>
                  </a:cubicBezTo>
                  <a:cubicBezTo>
                    <a:pt x="1646892" y="986"/>
                    <a:pt x="1646892" y="986"/>
                    <a:pt x="1646876" y="971"/>
                  </a:cubicBezTo>
                  <a:cubicBezTo>
                    <a:pt x="1646892" y="642"/>
                    <a:pt x="1646892" y="327"/>
                    <a:pt x="1646892" y="0"/>
                  </a:cubicBezTo>
                  <a:cubicBezTo>
                    <a:pt x="1650661" y="25914"/>
                    <a:pt x="1637290" y="59053"/>
                    <a:pt x="1614404" y="94750"/>
                  </a:cubicBezTo>
                  <a:close/>
                </a:path>
              </a:pathLst>
            </a:custGeom>
            <a:solidFill>
              <a:srgbClr val="73818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9B4173D-EAAE-BA7C-9364-C745270F9A5B}"/>
                </a:ext>
              </a:extLst>
            </p:cNvPr>
            <p:cNvSpPr/>
            <p:nvPr/>
          </p:nvSpPr>
          <p:spPr>
            <a:xfrm>
              <a:off x="9591549" y="986737"/>
              <a:ext cx="5936" cy="9010"/>
            </a:xfrm>
            <a:custGeom>
              <a:avLst/>
              <a:gdLst>
                <a:gd name="connsiteX0" fmla="*/ 0 w 5936"/>
                <a:gd name="connsiteY0" fmla="*/ 9010 h 9010"/>
                <a:gd name="connsiteX1" fmla="*/ 5936 w 5936"/>
                <a:gd name="connsiteY1" fmla="*/ 0 h 9010"/>
                <a:gd name="connsiteX2" fmla="*/ 0 w 5936"/>
                <a:gd name="connsiteY2" fmla="*/ 9010 h 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36" h="9010">
                  <a:moveTo>
                    <a:pt x="0" y="9010"/>
                  </a:moveTo>
                  <a:cubicBezTo>
                    <a:pt x="1859" y="5988"/>
                    <a:pt x="3837" y="2981"/>
                    <a:pt x="5936" y="0"/>
                  </a:cubicBezTo>
                  <a:cubicBezTo>
                    <a:pt x="4026" y="2981"/>
                    <a:pt x="2030" y="5988"/>
                    <a:pt x="0" y="9010"/>
                  </a:cubicBezTo>
                  <a:close/>
                </a:path>
              </a:pathLst>
            </a:custGeom>
            <a:solidFill>
              <a:srgbClr val="73818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F586E-BB99-36E7-4C0F-5FC9545ABA50}"/>
                </a:ext>
              </a:extLst>
            </p:cNvPr>
            <p:cNvSpPr/>
            <p:nvPr/>
          </p:nvSpPr>
          <p:spPr>
            <a:xfrm>
              <a:off x="7985423" y="892989"/>
              <a:ext cx="1644517" cy="253801"/>
            </a:xfrm>
            <a:custGeom>
              <a:avLst/>
              <a:gdLst>
                <a:gd name="connsiteX0" fmla="*/ 1644500 w 1644517"/>
                <a:gd name="connsiteY0" fmla="*/ 1626 h 253801"/>
                <a:gd name="connsiteX1" fmla="*/ 1545088 w 1644517"/>
                <a:gd name="connsiteY1" fmla="*/ 125942 h 253801"/>
                <a:gd name="connsiteX2" fmla="*/ 1485480 w 1644517"/>
                <a:gd name="connsiteY2" fmla="*/ 154901 h 253801"/>
                <a:gd name="connsiteX3" fmla="*/ 820985 w 1644517"/>
                <a:gd name="connsiteY3" fmla="*/ 253802 h 253801"/>
                <a:gd name="connsiteX4" fmla="*/ 102337 w 1644517"/>
                <a:gd name="connsiteY4" fmla="*/ 149321 h 253801"/>
                <a:gd name="connsiteX5" fmla="*/ 3235 w 1644517"/>
                <a:gd name="connsiteY5" fmla="*/ 99174 h 253801"/>
                <a:gd name="connsiteX6" fmla="*/ 0 w 1644517"/>
                <a:gd name="connsiteY6" fmla="*/ 96968 h 253801"/>
                <a:gd name="connsiteX7" fmla="*/ 3235 w 1644517"/>
                <a:gd name="connsiteY7" fmla="*/ 96547 h 253801"/>
                <a:gd name="connsiteX8" fmla="*/ 102337 w 1644517"/>
                <a:gd name="connsiteY8" fmla="*/ 146693 h 253801"/>
                <a:gd name="connsiteX9" fmla="*/ 105177 w 1644517"/>
                <a:gd name="connsiteY9" fmla="*/ 147796 h 253801"/>
                <a:gd name="connsiteX10" fmla="*/ 821003 w 1644517"/>
                <a:gd name="connsiteY10" fmla="*/ 251174 h 253801"/>
                <a:gd name="connsiteX11" fmla="*/ 1482554 w 1644517"/>
                <a:gd name="connsiteY11" fmla="*/ 153497 h 253801"/>
                <a:gd name="connsiteX12" fmla="*/ 1485497 w 1644517"/>
                <a:gd name="connsiteY12" fmla="*/ 152275 h 253801"/>
                <a:gd name="connsiteX13" fmla="*/ 1545399 w 1644517"/>
                <a:gd name="connsiteY13" fmla="*/ 123131 h 253801"/>
                <a:gd name="connsiteX14" fmla="*/ 1644500 w 1644517"/>
                <a:gd name="connsiteY14" fmla="*/ 0 h 253801"/>
                <a:gd name="connsiteX15" fmla="*/ 1644518 w 1644517"/>
                <a:gd name="connsiteY15" fmla="*/ 1626 h 253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44517" h="253801">
                  <a:moveTo>
                    <a:pt x="1644500" y="1626"/>
                  </a:moveTo>
                  <a:cubicBezTo>
                    <a:pt x="1644500" y="46834"/>
                    <a:pt x="1609344" y="89243"/>
                    <a:pt x="1545088" y="125942"/>
                  </a:cubicBezTo>
                  <a:cubicBezTo>
                    <a:pt x="1527381" y="136041"/>
                    <a:pt x="1507472" y="145721"/>
                    <a:pt x="1485480" y="154901"/>
                  </a:cubicBezTo>
                  <a:cubicBezTo>
                    <a:pt x="1341378" y="215030"/>
                    <a:pt x="1107932" y="253802"/>
                    <a:pt x="820985" y="253802"/>
                  </a:cubicBezTo>
                  <a:cubicBezTo>
                    <a:pt x="525280" y="253802"/>
                    <a:pt x="263389" y="212626"/>
                    <a:pt x="102337" y="149321"/>
                  </a:cubicBezTo>
                  <a:cubicBezTo>
                    <a:pt x="62948" y="133835"/>
                    <a:pt x="29581" y="117024"/>
                    <a:pt x="3235" y="99174"/>
                  </a:cubicBezTo>
                  <a:cubicBezTo>
                    <a:pt x="2151" y="98438"/>
                    <a:pt x="1067" y="97703"/>
                    <a:pt x="0" y="96968"/>
                  </a:cubicBezTo>
                  <a:cubicBezTo>
                    <a:pt x="1015" y="96836"/>
                    <a:pt x="2082" y="96693"/>
                    <a:pt x="3235" y="96547"/>
                  </a:cubicBezTo>
                  <a:cubicBezTo>
                    <a:pt x="29581" y="114397"/>
                    <a:pt x="62948" y="131207"/>
                    <a:pt x="102337" y="146693"/>
                  </a:cubicBezTo>
                  <a:cubicBezTo>
                    <a:pt x="103284" y="147061"/>
                    <a:pt x="104213" y="147429"/>
                    <a:pt x="105177" y="147796"/>
                  </a:cubicBezTo>
                  <a:cubicBezTo>
                    <a:pt x="266469" y="210485"/>
                    <a:pt x="527001" y="251174"/>
                    <a:pt x="821003" y="251174"/>
                  </a:cubicBezTo>
                  <a:cubicBezTo>
                    <a:pt x="1106005" y="251174"/>
                    <a:pt x="1338229" y="212927"/>
                    <a:pt x="1482554" y="153497"/>
                  </a:cubicBezTo>
                  <a:cubicBezTo>
                    <a:pt x="1483535" y="153089"/>
                    <a:pt x="1484533" y="152681"/>
                    <a:pt x="1485497" y="152275"/>
                  </a:cubicBezTo>
                  <a:cubicBezTo>
                    <a:pt x="1507609" y="143043"/>
                    <a:pt x="1527622" y="133310"/>
                    <a:pt x="1545399" y="123131"/>
                  </a:cubicBezTo>
                  <a:cubicBezTo>
                    <a:pt x="1609000" y="86764"/>
                    <a:pt x="1644001" y="44760"/>
                    <a:pt x="1644500" y="0"/>
                  </a:cubicBezTo>
                  <a:cubicBezTo>
                    <a:pt x="1644518" y="535"/>
                    <a:pt x="1644518" y="1088"/>
                    <a:pt x="1644518" y="1626"/>
                  </a:cubicBezTo>
                  <a:close/>
                </a:path>
              </a:pathLst>
            </a:custGeom>
            <a:solidFill>
              <a:srgbClr val="73818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3E686DB-52E6-2866-75E5-51CE16E7DC74}"/>
                </a:ext>
              </a:extLst>
            </p:cNvPr>
            <p:cNvSpPr/>
            <p:nvPr/>
          </p:nvSpPr>
          <p:spPr>
            <a:xfrm>
              <a:off x="8249913" y="1057095"/>
              <a:ext cx="1293969" cy="285661"/>
            </a:xfrm>
            <a:custGeom>
              <a:avLst/>
              <a:gdLst>
                <a:gd name="connsiteX0" fmla="*/ 1293969 w 1293969"/>
                <a:gd name="connsiteY0" fmla="*/ 0 h 285661"/>
                <a:gd name="connsiteX1" fmla="*/ 1084683 w 1293969"/>
                <a:gd name="connsiteY1" fmla="*/ 199908 h 285661"/>
                <a:gd name="connsiteX2" fmla="*/ 0 w 1293969"/>
                <a:gd name="connsiteY2" fmla="*/ 214066 h 28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3969" h="285661">
                  <a:moveTo>
                    <a:pt x="1293969" y="0"/>
                  </a:moveTo>
                  <a:cubicBezTo>
                    <a:pt x="1206655" y="101487"/>
                    <a:pt x="1147665" y="164299"/>
                    <a:pt x="1084683" y="199908"/>
                  </a:cubicBezTo>
                  <a:cubicBezTo>
                    <a:pt x="707687" y="370924"/>
                    <a:pt x="72498" y="237261"/>
                    <a:pt x="0" y="214066"/>
                  </a:cubicBezTo>
                </a:path>
              </a:pathLst>
            </a:custGeom>
            <a:solidFill>
              <a:srgbClr val="73818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A347928-D355-862A-2387-7829238D1169}"/>
                </a:ext>
              </a:extLst>
            </p:cNvPr>
            <p:cNvSpPr/>
            <p:nvPr/>
          </p:nvSpPr>
          <p:spPr>
            <a:xfrm>
              <a:off x="7919877" y="642448"/>
              <a:ext cx="1710059" cy="404039"/>
            </a:xfrm>
            <a:custGeom>
              <a:avLst/>
              <a:gdLst>
                <a:gd name="connsiteX0" fmla="*/ 1710046 w 1710059"/>
                <a:gd name="connsiteY0" fmla="*/ 250515 h 404039"/>
                <a:gd name="connsiteX1" fmla="*/ 1710046 w 1710059"/>
                <a:gd name="connsiteY1" fmla="*/ 250543 h 404039"/>
                <a:gd name="connsiteX2" fmla="*/ 1610944 w 1710059"/>
                <a:gd name="connsiteY2" fmla="*/ 373674 h 404039"/>
                <a:gd name="connsiteX3" fmla="*/ 1551042 w 1710059"/>
                <a:gd name="connsiteY3" fmla="*/ 402818 h 404039"/>
                <a:gd name="connsiteX4" fmla="*/ 1548100 w 1710059"/>
                <a:gd name="connsiteY4" fmla="*/ 404040 h 404039"/>
                <a:gd name="connsiteX5" fmla="*/ 1539324 w 1710059"/>
                <a:gd name="connsiteY5" fmla="*/ 399863 h 404039"/>
                <a:gd name="connsiteX6" fmla="*/ 1520877 w 1710059"/>
                <a:gd name="connsiteY6" fmla="*/ 391287 h 404039"/>
                <a:gd name="connsiteX7" fmla="*/ 1520859 w 1710059"/>
                <a:gd name="connsiteY7" fmla="*/ 391273 h 404039"/>
                <a:gd name="connsiteX8" fmla="*/ 980608 w 1710059"/>
                <a:gd name="connsiteY8" fmla="*/ 249767 h 404039"/>
                <a:gd name="connsiteX9" fmla="*/ 407421 w 1710059"/>
                <a:gd name="connsiteY9" fmla="*/ 307844 h 404039"/>
                <a:gd name="connsiteX10" fmla="*/ 401639 w 1710059"/>
                <a:gd name="connsiteY10" fmla="*/ 309500 h 404039"/>
                <a:gd name="connsiteX11" fmla="*/ 170722 w 1710059"/>
                <a:gd name="connsiteY11" fmla="*/ 398337 h 404039"/>
                <a:gd name="connsiteX12" fmla="*/ 167900 w 1710059"/>
                <a:gd name="connsiteY12" fmla="*/ 397234 h 404039"/>
                <a:gd name="connsiteX13" fmla="*/ 68798 w 1710059"/>
                <a:gd name="connsiteY13" fmla="*/ 347087 h 404039"/>
                <a:gd name="connsiteX14" fmla="*/ 65546 w 1710059"/>
                <a:gd name="connsiteY14" fmla="*/ 347509 h 404039"/>
                <a:gd name="connsiteX15" fmla="*/ 54533 w 1710059"/>
                <a:gd name="connsiteY15" fmla="*/ 339431 h 404039"/>
                <a:gd name="connsiteX16" fmla="*/ 54515 w 1710059"/>
                <a:gd name="connsiteY16" fmla="*/ 339418 h 404039"/>
                <a:gd name="connsiteX17" fmla="*/ 0 w 1710059"/>
                <a:gd name="connsiteY17" fmla="*/ 252169 h 404039"/>
                <a:gd name="connsiteX18" fmla="*/ 886548 w 1710059"/>
                <a:gd name="connsiteY18" fmla="*/ 0 h 404039"/>
                <a:gd name="connsiteX19" fmla="*/ 1660521 w 1710059"/>
                <a:gd name="connsiteY19" fmla="*/ 162414 h 404039"/>
                <a:gd name="connsiteX20" fmla="*/ 1710046 w 1710059"/>
                <a:gd name="connsiteY20" fmla="*/ 250520 h 40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10059" h="404039">
                  <a:moveTo>
                    <a:pt x="1710046" y="250515"/>
                  </a:moveTo>
                  <a:cubicBezTo>
                    <a:pt x="1710064" y="250529"/>
                    <a:pt x="1710064" y="250529"/>
                    <a:pt x="1710046" y="250543"/>
                  </a:cubicBezTo>
                  <a:cubicBezTo>
                    <a:pt x="1709547" y="295303"/>
                    <a:pt x="1674546" y="337306"/>
                    <a:pt x="1610944" y="373674"/>
                  </a:cubicBezTo>
                  <a:cubicBezTo>
                    <a:pt x="1593168" y="383853"/>
                    <a:pt x="1573155" y="393586"/>
                    <a:pt x="1551042" y="402818"/>
                  </a:cubicBezTo>
                  <a:cubicBezTo>
                    <a:pt x="1550079" y="403226"/>
                    <a:pt x="1549080" y="403634"/>
                    <a:pt x="1548100" y="404040"/>
                  </a:cubicBezTo>
                  <a:cubicBezTo>
                    <a:pt x="1545192" y="402648"/>
                    <a:pt x="1542266" y="401255"/>
                    <a:pt x="1539324" y="399863"/>
                  </a:cubicBezTo>
                  <a:cubicBezTo>
                    <a:pt x="1533146" y="396960"/>
                    <a:pt x="1527002" y="394097"/>
                    <a:pt x="1520877" y="391287"/>
                  </a:cubicBezTo>
                  <a:cubicBezTo>
                    <a:pt x="1520877" y="391287"/>
                    <a:pt x="1520859" y="391287"/>
                    <a:pt x="1520859" y="391273"/>
                  </a:cubicBezTo>
                  <a:cubicBezTo>
                    <a:pt x="1330416" y="304062"/>
                    <a:pt x="1147304" y="262927"/>
                    <a:pt x="980608" y="249767"/>
                  </a:cubicBezTo>
                  <a:cubicBezTo>
                    <a:pt x="749985" y="231548"/>
                    <a:pt x="550868" y="266878"/>
                    <a:pt x="407421" y="307844"/>
                  </a:cubicBezTo>
                  <a:cubicBezTo>
                    <a:pt x="405493" y="308397"/>
                    <a:pt x="403566" y="308949"/>
                    <a:pt x="401639" y="309500"/>
                  </a:cubicBezTo>
                  <a:cubicBezTo>
                    <a:pt x="270151" y="347562"/>
                    <a:pt x="186743" y="389879"/>
                    <a:pt x="170722" y="398337"/>
                  </a:cubicBezTo>
                  <a:cubicBezTo>
                    <a:pt x="169775" y="397970"/>
                    <a:pt x="168829" y="397602"/>
                    <a:pt x="167900" y="397234"/>
                  </a:cubicBezTo>
                  <a:cubicBezTo>
                    <a:pt x="128493" y="381748"/>
                    <a:pt x="95126" y="364937"/>
                    <a:pt x="68798" y="347087"/>
                  </a:cubicBezTo>
                  <a:cubicBezTo>
                    <a:pt x="67645" y="347232"/>
                    <a:pt x="66561" y="347377"/>
                    <a:pt x="65546" y="347509"/>
                  </a:cubicBezTo>
                  <a:cubicBezTo>
                    <a:pt x="61708" y="344842"/>
                    <a:pt x="58060" y="342150"/>
                    <a:pt x="54533" y="339431"/>
                  </a:cubicBezTo>
                  <a:lnTo>
                    <a:pt x="54515" y="339418"/>
                  </a:lnTo>
                  <a:cubicBezTo>
                    <a:pt x="19273" y="312243"/>
                    <a:pt x="0" y="282849"/>
                    <a:pt x="0" y="252169"/>
                  </a:cubicBezTo>
                  <a:cubicBezTo>
                    <a:pt x="0" y="112894"/>
                    <a:pt x="396923" y="0"/>
                    <a:pt x="886548" y="0"/>
                  </a:cubicBezTo>
                  <a:cubicBezTo>
                    <a:pt x="1265042" y="0"/>
                    <a:pt x="1550458" y="67456"/>
                    <a:pt x="1660521" y="162414"/>
                  </a:cubicBezTo>
                  <a:cubicBezTo>
                    <a:pt x="1692287" y="189829"/>
                    <a:pt x="1709443" y="219497"/>
                    <a:pt x="1710046" y="250520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31A7A52-5534-CCF6-427B-4B6E98212D2B}"/>
                </a:ext>
              </a:extLst>
            </p:cNvPr>
            <p:cNvSpPr/>
            <p:nvPr/>
          </p:nvSpPr>
          <p:spPr>
            <a:xfrm>
              <a:off x="9543882" y="996021"/>
              <a:ext cx="47391" cy="61073"/>
            </a:xfrm>
            <a:custGeom>
              <a:avLst/>
              <a:gdLst>
                <a:gd name="connsiteX0" fmla="*/ 0 w 47391"/>
                <a:gd name="connsiteY0" fmla="*/ 61074 h 61073"/>
                <a:gd name="connsiteX1" fmla="*/ 47391 w 47391"/>
                <a:gd name="connsiteY1" fmla="*/ 0 h 61073"/>
                <a:gd name="connsiteX2" fmla="*/ 0 w 47391"/>
                <a:gd name="connsiteY2" fmla="*/ 61074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391" h="61073">
                  <a:moveTo>
                    <a:pt x="0" y="61074"/>
                  </a:moveTo>
                  <a:cubicBezTo>
                    <a:pt x="17622" y="40584"/>
                    <a:pt x="33848" y="19963"/>
                    <a:pt x="47391" y="0"/>
                  </a:cubicBezTo>
                  <a:cubicBezTo>
                    <a:pt x="24866" y="36643"/>
                    <a:pt x="9671" y="55307"/>
                    <a:pt x="0" y="61074"/>
                  </a:cubicBezTo>
                  <a:close/>
                </a:path>
              </a:pathLst>
            </a:custGeom>
            <a:solidFill>
              <a:srgbClr val="73818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DB88F3D-2C07-1DF4-99B8-E3733D965CC9}"/>
                </a:ext>
              </a:extLst>
            </p:cNvPr>
            <p:cNvSpPr/>
            <p:nvPr/>
          </p:nvSpPr>
          <p:spPr>
            <a:xfrm>
              <a:off x="9530460" y="892984"/>
              <a:ext cx="99411" cy="125943"/>
            </a:xfrm>
            <a:custGeom>
              <a:avLst/>
              <a:gdLst>
                <a:gd name="connsiteX0" fmla="*/ 0 w 99411"/>
                <a:gd name="connsiteY0" fmla="*/ 125943 h 125943"/>
                <a:gd name="connsiteX1" fmla="*/ 309 w 99411"/>
                <a:gd name="connsiteY1" fmla="*/ 123131 h 125943"/>
                <a:gd name="connsiteX2" fmla="*/ 99394 w 99411"/>
                <a:gd name="connsiteY2" fmla="*/ 0 h 125943"/>
                <a:gd name="connsiteX3" fmla="*/ 99412 w 99411"/>
                <a:gd name="connsiteY3" fmla="*/ 1628 h 125943"/>
                <a:gd name="connsiteX4" fmla="*/ 0 w 99411"/>
                <a:gd name="connsiteY4" fmla="*/ 125943 h 12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11" h="125943">
                  <a:moveTo>
                    <a:pt x="0" y="125943"/>
                  </a:moveTo>
                  <a:cubicBezTo>
                    <a:pt x="86" y="125011"/>
                    <a:pt x="189" y="124078"/>
                    <a:pt x="309" y="123131"/>
                  </a:cubicBezTo>
                  <a:cubicBezTo>
                    <a:pt x="63894" y="86764"/>
                    <a:pt x="98895" y="44760"/>
                    <a:pt x="99394" y="0"/>
                  </a:cubicBezTo>
                  <a:cubicBezTo>
                    <a:pt x="99412" y="539"/>
                    <a:pt x="99412" y="1089"/>
                    <a:pt x="99412" y="1628"/>
                  </a:cubicBezTo>
                  <a:cubicBezTo>
                    <a:pt x="99412" y="46836"/>
                    <a:pt x="64255" y="89245"/>
                    <a:pt x="0" y="125943"/>
                  </a:cubicBezTo>
                  <a:close/>
                </a:path>
              </a:pathLst>
            </a:custGeom>
            <a:solidFill>
              <a:srgbClr val="73818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CC13A91-7D3C-F892-C4C1-CB14949B9E08}"/>
                </a:ext>
              </a:extLst>
            </p:cNvPr>
            <p:cNvSpPr/>
            <p:nvPr/>
          </p:nvSpPr>
          <p:spPr>
            <a:xfrm>
              <a:off x="9580346" y="521856"/>
              <a:ext cx="1005802" cy="464891"/>
            </a:xfrm>
            <a:custGeom>
              <a:avLst/>
              <a:gdLst>
                <a:gd name="connsiteX0" fmla="*/ 857501 w 1005802"/>
                <a:gd name="connsiteY0" fmla="*/ 141498 h 464891"/>
                <a:gd name="connsiteX1" fmla="*/ 17054 w 1005802"/>
                <a:gd name="connsiteY1" fmla="*/ 464891 h 464891"/>
                <a:gd name="connsiteX2" fmla="*/ 49542 w 1005802"/>
                <a:gd name="connsiteY2" fmla="*/ 370141 h 464891"/>
                <a:gd name="connsiteX3" fmla="*/ 49526 w 1005802"/>
                <a:gd name="connsiteY3" fmla="*/ 371112 h 464891"/>
                <a:gd name="connsiteX4" fmla="*/ 0 w 1005802"/>
                <a:gd name="connsiteY4" fmla="*/ 283008 h 464891"/>
                <a:gd name="connsiteX5" fmla="*/ 979628 w 1005802"/>
                <a:gd name="connsiteY5" fmla="*/ 14130 h 464891"/>
                <a:gd name="connsiteX6" fmla="*/ 857501 w 1005802"/>
                <a:gd name="connsiteY6" fmla="*/ 141505 h 46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5802" h="464891">
                  <a:moveTo>
                    <a:pt x="857501" y="141498"/>
                  </a:moveTo>
                  <a:cubicBezTo>
                    <a:pt x="857501" y="141498"/>
                    <a:pt x="163977" y="255122"/>
                    <a:pt x="17054" y="464891"/>
                  </a:cubicBezTo>
                  <a:cubicBezTo>
                    <a:pt x="39940" y="429193"/>
                    <a:pt x="53311" y="396055"/>
                    <a:pt x="49542" y="370141"/>
                  </a:cubicBezTo>
                  <a:cubicBezTo>
                    <a:pt x="49542" y="370470"/>
                    <a:pt x="49542" y="370785"/>
                    <a:pt x="49526" y="371112"/>
                  </a:cubicBezTo>
                  <a:cubicBezTo>
                    <a:pt x="48923" y="340089"/>
                    <a:pt x="31766" y="310419"/>
                    <a:pt x="0" y="283008"/>
                  </a:cubicBezTo>
                  <a:cubicBezTo>
                    <a:pt x="0" y="283008"/>
                    <a:pt x="524557" y="-74527"/>
                    <a:pt x="979628" y="14130"/>
                  </a:cubicBezTo>
                  <a:cubicBezTo>
                    <a:pt x="979645" y="14130"/>
                    <a:pt x="1089967" y="103402"/>
                    <a:pt x="857501" y="141505"/>
                  </a:cubicBezTo>
                  <a:close/>
                </a:path>
              </a:pathLst>
            </a:custGeom>
            <a:solidFill>
              <a:srgbClr val="59666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C170C6B-F233-8C4F-5619-9CF8907B459B}"/>
                </a:ext>
              </a:extLst>
            </p:cNvPr>
            <p:cNvSpPr/>
            <p:nvPr/>
          </p:nvSpPr>
          <p:spPr>
            <a:xfrm rot="21313296">
              <a:off x="10366411" y="546059"/>
              <a:ext cx="137896" cy="68948"/>
            </a:xfrm>
            <a:custGeom>
              <a:avLst/>
              <a:gdLst>
                <a:gd name="connsiteX0" fmla="*/ 137896 w 137896"/>
                <a:gd name="connsiteY0" fmla="*/ 34474 h 68948"/>
                <a:gd name="connsiteX1" fmla="*/ 68948 w 137896"/>
                <a:gd name="connsiteY1" fmla="*/ 68948 h 68948"/>
                <a:gd name="connsiteX2" fmla="*/ 0 w 137896"/>
                <a:gd name="connsiteY2" fmla="*/ 34474 h 68948"/>
                <a:gd name="connsiteX3" fmla="*/ 68948 w 137896"/>
                <a:gd name="connsiteY3" fmla="*/ 0 h 68948"/>
                <a:gd name="connsiteX4" fmla="*/ 137896 w 137896"/>
                <a:gd name="connsiteY4" fmla="*/ 34474 h 6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96" h="68948">
                  <a:moveTo>
                    <a:pt x="137896" y="34474"/>
                  </a:moveTo>
                  <a:cubicBezTo>
                    <a:pt x="137896" y="53514"/>
                    <a:pt x="107027" y="68948"/>
                    <a:pt x="68948" y="68948"/>
                  </a:cubicBezTo>
                  <a:cubicBezTo>
                    <a:pt x="30869" y="68948"/>
                    <a:pt x="0" y="53514"/>
                    <a:pt x="0" y="34474"/>
                  </a:cubicBezTo>
                  <a:cubicBezTo>
                    <a:pt x="0" y="15435"/>
                    <a:pt x="30869" y="0"/>
                    <a:pt x="68948" y="0"/>
                  </a:cubicBezTo>
                  <a:cubicBezTo>
                    <a:pt x="107027" y="0"/>
                    <a:pt x="137896" y="15435"/>
                    <a:pt x="137896" y="34474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86BCDC4-E15C-8A88-F23E-A48621FFDF7F}"/>
              </a:ext>
            </a:extLst>
          </p:cNvPr>
          <p:cNvGrpSpPr/>
          <p:nvPr/>
        </p:nvGrpSpPr>
        <p:grpSpPr>
          <a:xfrm>
            <a:off x="4144062" y="1375662"/>
            <a:ext cx="3354160" cy="2050568"/>
            <a:chOff x="9746729" y="3124039"/>
            <a:chExt cx="2429522" cy="148529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E724CFC-E841-DEFF-BAD1-C5B01014C075}"/>
                </a:ext>
              </a:extLst>
            </p:cNvPr>
            <p:cNvSpPr/>
            <p:nvPr/>
          </p:nvSpPr>
          <p:spPr>
            <a:xfrm>
              <a:off x="9746729" y="4077889"/>
              <a:ext cx="2429488" cy="531440"/>
            </a:xfrm>
            <a:custGeom>
              <a:avLst/>
              <a:gdLst>
                <a:gd name="connsiteX0" fmla="*/ 33593 w 2429488"/>
                <a:gd name="connsiteY0" fmla="*/ 94404 h 531440"/>
                <a:gd name="connsiteX1" fmla="*/ 219236 w 2429488"/>
                <a:gd name="connsiteY1" fmla="*/ 66441 h 531440"/>
                <a:gd name="connsiteX2" fmla="*/ 1214746 w 2429488"/>
                <a:gd name="connsiteY2" fmla="*/ 0 h 531440"/>
                <a:gd name="connsiteX3" fmla="*/ 2210258 w 2429488"/>
                <a:gd name="connsiteY3" fmla="*/ 66441 h 531440"/>
                <a:gd name="connsiteX4" fmla="*/ 2395899 w 2429488"/>
                <a:gd name="connsiteY4" fmla="*/ 94404 h 531440"/>
                <a:gd name="connsiteX5" fmla="*/ 2370122 w 2429488"/>
                <a:gd name="connsiteY5" fmla="*/ 157644 h 531440"/>
                <a:gd name="connsiteX6" fmla="*/ 2210258 w 2429488"/>
                <a:gd name="connsiteY6" fmla="*/ 157644 h 531440"/>
                <a:gd name="connsiteX7" fmla="*/ 1864493 w 2429488"/>
                <a:gd name="connsiteY7" fmla="*/ 514508 h 531440"/>
                <a:gd name="connsiteX8" fmla="*/ 1756461 w 2429488"/>
                <a:gd name="connsiteY8" fmla="*/ 531441 h 531440"/>
                <a:gd name="connsiteX9" fmla="*/ 673033 w 2429488"/>
                <a:gd name="connsiteY9" fmla="*/ 531441 h 531440"/>
                <a:gd name="connsiteX10" fmla="*/ 565000 w 2429488"/>
                <a:gd name="connsiteY10" fmla="*/ 514508 h 531440"/>
                <a:gd name="connsiteX11" fmla="*/ 219236 w 2429488"/>
                <a:gd name="connsiteY11" fmla="*/ 157644 h 531440"/>
                <a:gd name="connsiteX12" fmla="*/ 59371 w 2429488"/>
                <a:gd name="connsiteY12" fmla="*/ 157644 h 531440"/>
                <a:gd name="connsiteX13" fmla="*/ 33577 w 2429488"/>
                <a:gd name="connsiteY13" fmla="*/ 94404 h 53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29488" h="531440">
                  <a:moveTo>
                    <a:pt x="33593" y="94404"/>
                  </a:moveTo>
                  <a:cubicBezTo>
                    <a:pt x="100636" y="83924"/>
                    <a:pt x="183133" y="83924"/>
                    <a:pt x="219236" y="66441"/>
                  </a:cubicBezTo>
                  <a:cubicBezTo>
                    <a:pt x="255339" y="48957"/>
                    <a:pt x="-58711" y="0"/>
                    <a:pt x="1214746" y="0"/>
                  </a:cubicBezTo>
                  <a:cubicBezTo>
                    <a:pt x="2488204" y="0"/>
                    <a:pt x="2174172" y="48957"/>
                    <a:pt x="2210258" y="66441"/>
                  </a:cubicBezTo>
                  <a:cubicBezTo>
                    <a:pt x="2246360" y="83924"/>
                    <a:pt x="2328856" y="83924"/>
                    <a:pt x="2395899" y="94404"/>
                  </a:cubicBezTo>
                  <a:cubicBezTo>
                    <a:pt x="2462942" y="104901"/>
                    <a:pt x="2416532" y="150348"/>
                    <a:pt x="2370122" y="157644"/>
                  </a:cubicBezTo>
                  <a:cubicBezTo>
                    <a:pt x="2323711" y="164940"/>
                    <a:pt x="2210258" y="157644"/>
                    <a:pt x="2210258" y="157644"/>
                  </a:cubicBezTo>
                  <a:cubicBezTo>
                    <a:pt x="2189487" y="397302"/>
                    <a:pt x="1992006" y="483653"/>
                    <a:pt x="1864493" y="514508"/>
                  </a:cubicBezTo>
                  <a:cubicBezTo>
                    <a:pt x="1802114" y="529616"/>
                    <a:pt x="1756461" y="531441"/>
                    <a:pt x="1756461" y="531441"/>
                  </a:cubicBezTo>
                  <a:lnTo>
                    <a:pt x="673033" y="531441"/>
                  </a:lnTo>
                  <a:cubicBezTo>
                    <a:pt x="673033" y="531441"/>
                    <a:pt x="627379" y="529616"/>
                    <a:pt x="565000" y="514508"/>
                  </a:cubicBezTo>
                  <a:cubicBezTo>
                    <a:pt x="437487" y="483636"/>
                    <a:pt x="240006" y="397302"/>
                    <a:pt x="219236" y="157644"/>
                  </a:cubicBezTo>
                  <a:cubicBezTo>
                    <a:pt x="219236" y="157644"/>
                    <a:pt x="105782" y="164940"/>
                    <a:pt x="59371" y="157644"/>
                  </a:cubicBezTo>
                  <a:cubicBezTo>
                    <a:pt x="12961" y="150348"/>
                    <a:pt x="-33450" y="104901"/>
                    <a:pt x="33577" y="94404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BB62CF-B785-403D-5CB9-22B6CF05773D}"/>
                </a:ext>
              </a:extLst>
            </p:cNvPr>
            <p:cNvSpPr/>
            <p:nvPr/>
          </p:nvSpPr>
          <p:spPr>
            <a:xfrm>
              <a:off x="10172325" y="4175476"/>
              <a:ext cx="1578575" cy="45240"/>
            </a:xfrm>
            <a:custGeom>
              <a:avLst/>
              <a:gdLst>
                <a:gd name="connsiteX0" fmla="*/ 0 w 1578575"/>
                <a:gd name="connsiteY0" fmla="*/ 28307 h 45240"/>
                <a:gd name="connsiteX1" fmla="*/ 0 w 1578575"/>
                <a:gd name="connsiteY1" fmla="*/ 10497 h 45240"/>
                <a:gd name="connsiteX2" fmla="*/ 18791 w 1578575"/>
                <a:gd name="connsiteY2" fmla="*/ 0 h 45240"/>
                <a:gd name="connsiteX3" fmla="*/ 1559784 w 1578575"/>
                <a:gd name="connsiteY3" fmla="*/ 0 h 45240"/>
                <a:gd name="connsiteX4" fmla="*/ 1578576 w 1578575"/>
                <a:gd name="connsiteY4" fmla="*/ 10497 h 45240"/>
                <a:gd name="connsiteX5" fmla="*/ 1578576 w 1578575"/>
                <a:gd name="connsiteY5" fmla="*/ 28307 h 45240"/>
                <a:gd name="connsiteX6" fmla="*/ 1447346 w 1578575"/>
                <a:gd name="connsiteY6" fmla="*/ 45240 h 45240"/>
                <a:gd name="connsiteX7" fmla="*/ 131247 w 1578575"/>
                <a:gd name="connsiteY7" fmla="*/ 45240 h 45240"/>
                <a:gd name="connsiteX8" fmla="*/ 0 w 1578575"/>
                <a:gd name="connsiteY8" fmla="*/ 28307 h 4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8575" h="45240">
                  <a:moveTo>
                    <a:pt x="0" y="28307"/>
                  </a:moveTo>
                  <a:lnTo>
                    <a:pt x="0" y="10497"/>
                  </a:lnTo>
                  <a:cubicBezTo>
                    <a:pt x="0" y="4698"/>
                    <a:pt x="8415" y="0"/>
                    <a:pt x="18791" y="0"/>
                  </a:cubicBezTo>
                  <a:lnTo>
                    <a:pt x="1559784" y="0"/>
                  </a:lnTo>
                  <a:cubicBezTo>
                    <a:pt x="1570161" y="0"/>
                    <a:pt x="1578576" y="4698"/>
                    <a:pt x="1578576" y="10497"/>
                  </a:cubicBezTo>
                  <a:lnTo>
                    <a:pt x="1578576" y="28307"/>
                  </a:lnTo>
                  <a:cubicBezTo>
                    <a:pt x="1502791" y="43416"/>
                    <a:pt x="1447346" y="45240"/>
                    <a:pt x="1447346" y="45240"/>
                  </a:cubicBezTo>
                  <a:lnTo>
                    <a:pt x="131247" y="45240"/>
                  </a:lnTo>
                  <a:cubicBezTo>
                    <a:pt x="131247" y="45240"/>
                    <a:pt x="75785" y="43416"/>
                    <a:pt x="0" y="28307"/>
                  </a:cubicBezTo>
                  <a:close/>
                </a:path>
              </a:pathLst>
            </a:custGeom>
            <a:solidFill>
              <a:srgbClr val="DAF0EF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149E8B9-3052-6667-9BBC-C47B93FA3CDF}"/>
                </a:ext>
              </a:extLst>
            </p:cNvPr>
            <p:cNvSpPr/>
            <p:nvPr/>
          </p:nvSpPr>
          <p:spPr>
            <a:xfrm>
              <a:off x="9746768" y="3124073"/>
              <a:ext cx="2429483" cy="840637"/>
            </a:xfrm>
            <a:custGeom>
              <a:avLst/>
              <a:gdLst>
                <a:gd name="connsiteX0" fmla="*/ 2395895 w 2429483"/>
                <a:gd name="connsiteY0" fmla="*/ 691322 h 840637"/>
                <a:gd name="connsiteX1" fmla="*/ 2210253 w 2429483"/>
                <a:gd name="connsiteY1" fmla="*/ 735564 h 840637"/>
                <a:gd name="connsiteX2" fmla="*/ 1214742 w 2429483"/>
                <a:gd name="connsiteY2" fmla="*/ 840637 h 840637"/>
                <a:gd name="connsiteX3" fmla="*/ 219232 w 2429483"/>
                <a:gd name="connsiteY3" fmla="*/ 735564 h 840637"/>
                <a:gd name="connsiteX4" fmla="*/ 33589 w 2429483"/>
                <a:gd name="connsiteY4" fmla="*/ 691322 h 840637"/>
                <a:gd name="connsiteX5" fmla="*/ 59367 w 2429483"/>
                <a:gd name="connsiteY5" fmla="*/ 591291 h 840637"/>
                <a:gd name="connsiteX6" fmla="*/ 219232 w 2429483"/>
                <a:gd name="connsiteY6" fmla="*/ 591291 h 840637"/>
                <a:gd name="connsiteX7" fmla="*/ 564995 w 2429483"/>
                <a:gd name="connsiteY7" fmla="*/ 26776 h 840637"/>
                <a:gd name="connsiteX8" fmla="*/ 673029 w 2429483"/>
                <a:gd name="connsiteY8" fmla="*/ 0 h 840637"/>
                <a:gd name="connsiteX9" fmla="*/ 1756455 w 2429483"/>
                <a:gd name="connsiteY9" fmla="*/ 0 h 840637"/>
                <a:gd name="connsiteX10" fmla="*/ 1864489 w 2429483"/>
                <a:gd name="connsiteY10" fmla="*/ 26776 h 840637"/>
                <a:gd name="connsiteX11" fmla="*/ 2210253 w 2429483"/>
                <a:gd name="connsiteY11" fmla="*/ 591291 h 840637"/>
                <a:gd name="connsiteX12" fmla="*/ 2370117 w 2429483"/>
                <a:gd name="connsiteY12" fmla="*/ 591291 h 840637"/>
                <a:gd name="connsiteX13" fmla="*/ 2395895 w 2429483"/>
                <a:gd name="connsiteY13" fmla="*/ 691322 h 84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29483" h="840637">
                  <a:moveTo>
                    <a:pt x="2395895" y="691322"/>
                  </a:moveTo>
                  <a:cubicBezTo>
                    <a:pt x="2328852" y="707910"/>
                    <a:pt x="2246356" y="707910"/>
                    <a:pt x="2210253" y="735564"/>
                  </a:cubicBezTo>
                  <a:cubicBezTo>
                    <a:pt x="2174151" y="763218"/>
                    <a:pt x="2488200" y="840637"/>
                    <a:pt x="1214742" y="840637"/>
                  </a:cubicBezTo>
                  <a:cubicBezTo>
                    <a:pt x="-58715" y="840637"/>
                    <a:pt x="255334" y="763218"/>
                    <a:pt x="219232" y="735564"/>
                  </a:cubicBezTo>
                  <a:cubicBezTo>
                    <a:pt x="183129" y="707910"/>
                    <a:pt x="100632" y="707910"/>
                    <a:pt x="33589" y="691322"/>
                  </a:cubicBezTo>
                  <a:cubicBezTo>
                    <a:pt x="-33454" y="674733"/>
                    <a:pt x="12957" y="602837"/>
                    <a:pt x="59367" y="591291"/>
                  </a:cubicBezTo>
                  <a:cubicBezTo>
                    <a:pt x="105778" y="579744"/>
                    <a:pt x="219232" y="591291"/>
                    <a:pt x="219232" y="591291"/>
                  </a:cubicBezTo>
                  <a:cubicBezTo>
                    <a:pt x="240002" y="212177"/>
                    <a:pt x="437482" y="75595"/>
                    <a:pt x="564995" y="26776"/>
                  </a:cubicBezTo>
                  <a:cubicBezTo>
                    <a:pt x="627375" y="2874"/>
                    <a:pt x="673029" y="0"/>
                    <a:pt x="673029" y="0"/>
                  </a:cubicBezTo>
                  <a:lnTo>
                    <a:pt x="1756455" y="0"/>
                  </a:lnTo>
                  <a:cubicBezTo>
                    <a:pt x="1756455" y="0"/>
                    <a:pt x="1802109" y="2874"/>
                    <a:pt x="1864489" y="26776"/>
                  </a:cubicBezTo>
                  <a:cubicBezTo>
                    <a:pt x="1992002" y="75595"/>
                    <a:pt x="2189482" y="212177"/>
                    <a:pt x="2210253" y="591291"/>
                  </a:cubicBezTo>
                  <a:cubicBezTo>
                    <a:pt x="2210253" y="591291"/>
                    <a:pt x="2323706" y="579744"/>
                    <a:pt x="2370117" y="591291"/>
                  </a:cubicBezTo>
                  <a:cubicBezTo>
                    <a:pt x="2416527" y="602837"/>
                    <a:pt x="2462938" y="674733"/>
                    <a:pt x="2395895" y="691322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30AAF9A-4CEA-0849-CEF6-B61E18F7F8C9}"/>
                </a:ext>
              </a:extLst>
            </p:cNvPr>
            <p:cNvSpPr/>
            <p:nvPr/>
          </p:nvSpPr>
          <p:spPr>
            <a:xfrm>
              <a:off x="10311781" y="3124039"/>
              <a:ext cx="1299492" cy="71551"/>
            </a:xfrm>
            <a:custGeom>
              <a:avLst/>
              <a:gdLst>
                <a:gd name="connsiteX0" fmla="*/ 1299493 w 1299492"/>
                <a:gd name="connsiteY0" fmla="*/ 26776 h 71551"/>
                <a:gd name="connsiteX1" fmla="*/ 1299493 w 1299492"/>
                <a:gd name="connsiteY1" fmla="*/ 54963 h 71551"/>
                <a:gd name="connsiteX2" fmla="*/ 1284023 w 1299492"/>
                <a:gd name="connsiteY2" fmla="*/ 71552 h 71551"/>
                <a:gd name="connsiteX3" fmla="*/ 15470 w 1299492"/>
                <a:gd name="connsiteY3" fmla="*/ 71552 h 71551"/>
                <a:gd name="connsiteX4" fmla="*/ 0 w 1299492"/>
                <a:gd name="connsiteY4" fmla="*/ 54963 h 71551"/>
                <a:gd name="connsiteX5" fmla="*/ 0 w 1299492"/>
                <a:gd name="connsiteY5" fmla="*/ 26776 h 71551"/>
                <a:gd name="connsiteX6" fmla="*/ 108033 w 1299492"/>
                <a:gd name="connsiteY6" fmla="*/ 0 h 71551"/>
                <a:gd name="connsiteX7" fmla="*/ 1191460 w 1299492"/>
                <a:gd name="connsiteY7" fmla="*/ 0 h 71551"/>
                <a:gd name="connsiteX8" fmla="*/ 1299493 w 1299492"/>
                <a:gd name="connsiteY8" fmla="*/ 26776 h 7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99492" h="71551">
                  <a:moveTo>
                    <a:pt x="1299493" y="26776"/>
                  </a:moveTo>
                  <a:lnTo>
                    <a:pt x="1299493" y="54963"/>
                  </a:lnTo>
                  <a:cubicBezTo>
                    <a:pt x="1299493" y="64118"/>
                    <a:pt x="1292575" y="71552"/>
                    <a:pt x="1284023" y="71552"/>
                  </a:cubicBezTo>
                  <a:lnTo>
                    <a:pt x="15470" y="71552"/>
                  </a:lnTo>
                  <a:cubicBezTo>
                    <a:pt x="6918" y="71552"/>
                    <a:pt x="0" y="64118"/>
                    <a:pt x="0" y="54963"/>
                  </a:cubicBezTo>
                  <a:lnTo>
                    <a:pt x="0" y="26776"/>
                  </a:lnTo>
                  <a:cubicBezTo>
                    <a:pt x="62380" y="2874"/>
                    <a:pt x="108033" y="0"/>
                    <a:pt x="108033" y="0"/>
                  </a:cubicBezTo>
                  <a:lnTo>
                    <a:pt x="1191460" y="0"/>
                  </a:lnTo>
                  <a:cubicBezTo>
                    <a:pt x="1191460" y="0"/>
                    <a:pt x="1237113" y="2874"/>
                    <a:pt x="1299493" y="26776"/>
                  </a:cubicBezTo>
                  <a:close/>
                </a:path>
              </a:pathLst>
            </a:custGeom>
            <a:solidFill>
              <a:srgbClr val="DAF0EF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E35ED91-9C37-4F91-0E37-AE6392907FDB}"/>
                </a:ext>
              </a:extLst>
            </p:cNvPr>
            <p:cNvSpPr/>
            <p:nvPr/>
          </p:nvSpPr>
          <p:spPr>
            <a:xfrm>
              <a:off x="10040875" y="3719769"/>
              <a:ext cx="1841427" cy="211557"/>
            </a:xfrm>
            <a:custGeom>
              <a:avLst/>
              <a:gdLst>
                <a:gd name="connsiteX0" fmla="*/ 1841428 w 1841427"/>
                <a:gd name="connsiteY0" fmla="*/ 105778 h 211557"/>
                <a:gd name="connsiteX1" fmla="*/ 904511 w 1841427"/>
                <a:gd name="connsiteY1" fmla="*/ 211558 h 211557"/>
                <a:gd name="connsiteX2" fmla="*/ 290 w 1841427"/>
                <a:gd name="connsiteY2" fmla="*/ 105778 h 211557"/>
                <a:gd name="connsiteX3" fmla="*/ 904511 w 1841427"/>
                <a:gd name="connsiteY3" fmla="*/ 0 h 211557"/>
                <a:gd name="connsiteX4" fmla="*/ 1841428 w 1841427"/>
                <a:gd name="connsiteY4" fmla="*/ 105778 h 21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1427" h="211557">
                  <a:moveTo>
                    <a:pt x="1841428" y="105778"/>
                  </a:moveTo>
                  <a:cubicBezTo>
                    <a:pt x="1841428" y="164201"/>
                    <a:pt x="1818214" y="211558"/>
                    <a:pt x="904511" y="211558"/>
                  </a:cubicBezTo>
                  <a:cubicBezTo>
                    <a:pt x="-42266" y="211558"/>
                    <a:pt x="290" y="164201"/>
                    <a:pt x="290" y="105778"/>
                  </a:cubicBezTo>
                  <a:cubicBezTo>
                    <a:pt x="290" y="47357"/>
                    <a:pt x="422803" y="0"/>
                    <a:pt x="904511" y="0"/>
                  </a:cubicBezTo>
                  <a:cubicBezTo>
                    <a:pt x="1386237" y="0"/>
                    <a:pt x="1841428" y="47357"/>
                    <a:pt x="1841428" y="105778"/>
                  </a:cubicBezTo>
                  <a:close/>
                </a:path>
              </a:pathLst>
            </a:custGeom>
            <a:solidFill>
              <a:srgbClr val="DAF0EF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9EA32B9-7099-017F-A6C1-7E76A3BE4C6D}"/>
              </a:ext>
            </a:extLst>
          </p:cNvPr>
          <p:cNvGrpSpPr/>
          <p:nvPr/>
        </p:nvGrpSpPr>
        <p:grpSpPr>
          <a:xfrm>
            <a:off x="1006651" y="960695"/>
            <a:ext cx="2268237" cy="2465535"/>
            <a:chOff x="9428656" y="4740490"/>
            <a:chExt cx="1374349" cy="1493894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429D6DD-C001-03B4-731A-DE5B450FCA03}"/>
                </a:ext>
              </a:extLst>
            </p:cNvPr>
            <p:cNvSpPr/>
            <p:nvPr/>
          </p:nvSpPr>
          <p:spPr>
            <a:xfrm>
              <a:off x="9428656" y="5520021"/>
              <a:ext cx="1374349" cy="714363"/>
            </a:xfrm>
            <a:custGeom>
              <a:avLst/>
              <a:gdLst>
                <a:gd name="connsiteX0" fmla="*/ 1196761 w 1374349"/>
                <a:gd name="connsiteY0" fmla="*/ 10686 h 714363"/>
                <a:gd name="connsiteX1" fmla="*/ 1180774 w 1374349"/>
                <a:gd name="connsiteY1" fmla="*/ 0 h 714363"/>
                <a:gd name="connsiteX2" fmla="*/ 193558 w 1374349"/>
                <a:gd name="connsiteY2" fmla="*/ 0 h 714363"/>
                <a:gd name="connsiteX3" fmla="*/ 177589 w 1374349"/>
                <a:gd name="connsiteY3" fmla="*/ 10686 h 714363"/>
                <a:gd name="connsiteX4" fmla="*/ 0 w 1374349"/>
                <a:gd name="connsiteY4" fmla="*/ 376222 h 714363"/>
                <a:gd name="connsiteX5" fmla="*/ 0 w 1374349"/>
                <a:gd name="connsiteY5" fmla="*/ 411740 h 714363"/>
                <a:gd name="connsiteX6" fmla="*/ 687175 w 1374349"/>
                <a:gd name="connsiteY6" fmla="*/ 714363 h 714363"/>
                <a:gd name="connsiteX7" fmla="*/ 1374349 w 1374349"/>
                <a:gd name="connsiteY7" fmla="*/ 411740 h 714363"/>
                <a:gd name="connsiteX8" fmla="*/ 1374349 w 1374349"/>
                <a:gd name="connsiteY8" fmla="*/ 376222 h 714363"/>
                <a:gd name="connsiteX9" fmla="*/ 1196761 w 1374349"/>
                <a:gd name="connsiteY9" fmla="*/ 10686 h 71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4349" h="714363">
                  <a:moveTo>
                    <a:pt x="1196761" y="10686"/>
                  </a:moveTo>
                  <a:cubicBezTo>
                    <a:pt x="1196761" y="4784"/>
                    <a:pt x="1189602" y="0"/>
                    <a:pt x="1180774" y="0"/>
                  </a:cubicBezTo>
                  <a:lnTo>
                    <a:pt x="193558" y="0"/>
                  </a:lnTo>
                  <a:cubicBezTo>
                    <a:pt x="184730" y="0"/>
                    <a:pt x="177589" y="4784"/>
                    <a:pt x="177589" y="10686"/>
                  </a:cubicBezTo>
                  <a:lnTo>
                    <a:pt x="0" y="376222"/>
                  </a:lnTo>
                  <a:lnTo>
                    <a:pt x="0" y="411740"/>
                  </a:lnTo>
                  <a:cubicBezTo>
                    <a:pt x="0" y="578866"/>
                    <a:pt x="307648" y="714363"/>
                    <a:pt x="687175" y="714363"/>
                  </a:cubicBezTo>
                  <a:cubicBezTo>
                    <a:pt x="1066701" y="714363"/>
                    <a:pt x="1374349" y="578866"/>
                    <a:pt x="1374349" y="411740"/>
                  </a:cubicBezTo>
                  <a:lnTo>
                    <a:pt x="1374349" y="376222"/>
                  </a:lnTo>
                  <a:lnTo>
                    <a:pt x="1196761" y="10686"/>
                  </a:lnTo>
                  <a:close/>
                </a:path>
              </a:pathLst>
            </a:custGeom>
            <a:solidFill>
              <a:srgbClr val="48494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1B0ADDD-3BC2-1431-D024-934CC961B04A}"/>
                </a:ext>
              </a:extLst>
            </p:cNvPr>
            <p:cNvSpPr/>
            <p:nvPr/>
          </p:nvSpPr>
          <p:spPr>
            <a:xfrm>
              <a:off x="9865159" y="5789518"/>
              <a:ext cx="501154" cy="196362"/>
            </a:xfrm>
            <a:custGeom>
              <a:avLst/>
              <a:gdLst>
                <a:gd name="connsiteX0" fmla="*/ 0 w 501154"/>
                <a:gd name="connsiteY0" fmla="*/ 0 h 196362"/>
                <a:gd name="connsiteX1" fmla="*/ 501154 w 501154"/>
                <a:gd name="connsiteY1" fmla="*/ 0 h 196362"/>
                <a:gd name="connsiteX2" fmla="*/ 501154 w 501154"/>
                <a:gd name="connsiteY2" fmla="*/ 196363 h 196362"/>
                <a:gd name="connsiteX3" fmla="*/ 0 w 501154"/>
                <a:gd name="connsiteY3" fmla="*/ 196363 h 19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154" h="196362">
                  <a:moveTo>
                    <a:pt x="0" y="0"/>
                  </a:moveTo>
                  <a:lnTo>
                    <a:pt x="501154" y="0"/>
                  </a:lnTo>
                  <a:lnTo>
                    <a:pt x="501154" y="196363"/>
                  </a:lnTo>
                  <a:lnTo>
                    <a:pt x="0" y="196363"/>
                  </a:lnTo>
                  <a:close/>
                </a:path>
              </a:pathLst>
            </a:custGeom>
            <a:solidFill>
              <a:srgbClr val="6CB5E4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90658F1-9234-F771-EF42-FC7B1368AE5D}"/>
                </a:ext>
              </a:extLst>
            </p:cNvPr>
            <p:cNvSpPr/>
            <p:nvPr/>
          </p:nvSpPr>
          <p:spPr>
            <a:xfrm>
              <a:off x="9865235" y="6029400"/>
              <a:ext cx="213098" cy="81412"/>
            </a:xfrm>
            <a:custGeom>
              <a:avLst/>
              <a:gdLst>
                <a:gd name="connsiteX0" fmla="*/ 8011 w 213098"/>
                <a:gd name="connsiteY0" fmla="*/ 0 h 81412"/>
                <a:gd name="connsiteX1" fmla="*/ 213099 w 213098"/>
                <a:gd name="connsiteY1" fmla="*/ 0 h 81412"/>
                <a:gd name="connsiteX2" fmla="*/ 213099 w 213098"/>
                <a:gd name="connsiteY2" fmla="*/ 80981 h 81412"/>
                <a:gd name="connsiteX3" fmla="*/ 8011 w 213098"/>
                <a:gd name="connsiteY3" fmla="*/ 0 h 8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98" h="81412">
                  <a:moveTo>
                    <a:pt x="8011" y="0"/>
                  </a:moveTo>
                  <a:lnTo>
                    <a:pt x="213099" y="0"/>
                  </a:lnTo>
                  <a:lnTo>
                    <a:pt x="213099" y="80981"/>
                  </a:lnTo>
                  <a:cubicBezTo>
                    <a:pt x="213099" y="80981"/>
                    <a:pt x="-48569" y="92218"/>
                    <a:pt x="8011" y="0"/>
                  </a:cubicBezTo>
                  <a:close/>
                </a:path>
              </a:pathLst>
            </a:custGeom>
            <a:solidFill>
              <a:srgbClr val="C6C5C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73268-F966-4727-56D1-B8DE7F43300B}"/>
                </a:ext>
              </a:extLst>
            </p:cNvPr>
            <p:cNvSpPr/>
            <p:nvPr/>
          </p:nvSpPr>
          <p:spPr>
            <a:xfrm>
              <a:off x="10153259" y="6029400"/>
              <a:ext cx="213098" cy="81412"/>
            </a:xfrm>
            <a:custGeom>
              <a:avLst/>
              <a:gdLst>
                <a:gd name="connsiteX0" fmla="*/ 205087 w 213098"/>
                <a:gd name="connsiteY0" fmla="*/ 0 h 81412"/>
                <a:gd name="connsiteX1" fmla="*/ 0 w 213098"/>
                <a:gd name="connsiteY1" fmla="*/ 0 h 81412"/>
                <a:gd name="connsiteX2" fmla="*/ 0 w 213098"/>
                <a:gd name="connsiteY2" fmla="*/ 80981 h 81412"/>
                <a:gd name="connsiteX3" fmla="*/ 205087 w 213098"/>
                <a:gd name="connsiteY3" fmla="*/ 0 h 8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98" h="81412">
                  <a:moveTo>
                    <a:pt x="205087" y="0"/>
                  </a:moveTo>
                  <a:lnTo>
                    <a:pt x="0" y="0"/>
                  </a:lnTo>
                  <a:lnTo>
                    <a:pt x="0" y="80981"/>
                  </a:lnTo>
                  <a:cubicBezTo>
                    <a:pt x="0" y="80981"/>
                    <a:pt x="261668" y="92218"/>
                    <a:pt x="205087" y="0"/>
                  </a:cubicBezTo>
                  <a:close/>
                </a:path>
              </a:pathLst>
            </a:custGeom>
            <a:solidFill>
              <a:srgbClr val="C6C5C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7ED16F5-31C1-5F49-7B4C-A3B55352B725}"/>
                </a:ext>
              </a:extLst>
            </p:cNvPr>
            <p:cNvSpPr/>
            <p:nvPr/>
          </p:nvSpPr>
          <p:spPr>
            <a:xfrm>
              <a:off x="9527244" y="4808359"/>
              <a:ext cx="1177175" cy="828677"/>
            </a:xfrm>
            <a:custGeom>
              <a:avLst/>
              <a:gdLst>
                <a:gd name="connsiteX0" fmla="*/ 1158918 w 1177175"/>
                <a:gd name="connsiteY0" fmla="*/ 10273 h 828677"/>
                <a:gd name="connsiteX1" fmla="*/ 1149953 w 1177175"/>
                <a:gd name="connsiteY1" fmla="*/ 0 h 828677"/>
                <a:gd name="connsiteX2" fmla="*/ 1158918 w 1177175"/>
                <a:gd name="connsiteY2" fmla="*/ 14644 h 828677"/>
                <a:gd name="connsiteX3" fmla="*/ 588672 w 1177175"/>
                <a:gd name="connsiteY3" fmla="*/ 97088 h 828677"/>
                <a:gd name="connsiteX4" fmla="*/ 18428 w 1177175"/>
                <a:gd name="connsiteY4" fmla="*/ 14644 h 828677"/>
                <a:gd name="connsiteX5" fmla="*/ 27393 w 1177175"/>
                <a:gd name="connsiteY5" fmla="*/ 0 h 828677"/>
                <a:gd name="connsiteX6" fmla="*/ 18428 w 1177175"/>
                <a:gd name="connsiteY6" fmla="*/ 8071 h 828677"/>
                <a:gd name="connsiteX7" fmla="*/ 207941 w 1177175"/>
                <a:gd name="connsiteY7" fmla="*/ 828678 h 828677"/>
                <a:gd name="connsiteX8" fmla="*/ 969421 w 1177175"/>
                <a:gd name="connsiteY8" fmla="*/ 828678 h 828677"/>
                <a:gd name="connsiteX9" fmla="*/ 1158935 w 1177175"/>
                <a:gd name="connsiteY9" fmla="*/ 10273 h 82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175" h="828677">
                  <a:moveTo>
                    <a:pt x="1158918" y="10273"/>
                  </a:moveTo>
                  <a:lnTo>
                    <a:pt x="1149953" y="0"/>
                  </a:lnTo>
                  <a:cubicBezTo>
                    <a:pt x="1155838" y="4749"/>
                    <a:pt x="1158918" y="9654"/>
                    <a:pt x="1158918" y="14644"/>
                  </a:cubicBezTo>
                  <a:cubicBezTo>
                    <a:pt x="1158918" y="60177"/>
                    <a:pt x="903617" y="97088"/>
                    <a:pt x="588672" y="97088"/>
                  </a:cubicBezTo>
                  <a:cubicBezTo>
                    <a:pt x="273728" y="97088"/>
                    <a:pt x="18428" y="60177"/>
                    <a:pt x="18428" y="14644"/>
                  </a:cubicBezTo>
                  <a:cubicBezTo>
                    <a:pt x="18428" y="9654"/>
                    <a:pt x="21508" y="4749"/>
                    <a:pt x="27393" y="0"/>
                  </a:cubicBezTo>
                  <a:lnTo>
                    <a:pt x="18428" y="8071"/>
                  </a:lnTo>
                  <a:cubicBezTo>
                    <a:pt x="18393" y="8294"/>
                    <a:pt x="-87299" y="586885"/>
                    <a:pt x="207941" y="828678"/>
                  </a:cubicBezTo>
                  <a:lnTo>
                    <a:pt x="969421" y="828678"/>
                  </a:lnTo>
                  <a:cubicBezTo>
                    <a:pt x="1264094" y="587350"/>
                    <a:pt x="1158935" y="10273"/>
                    <a:pt x="1158935" y="10273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E3010AD-BB49-64F8-F2B4-E6D5A2FE8DB2}"/>
                </a:ext>
              </a:extLst>
            </p:cNvPr>
            <p:cNvSpPr/>
            <p:nvPr/>
          </p:nvSpPr>
          <p:spPr>
            <a:xfrm>
              <a:off x="9545603" y="4740490"/>
              <a:ext cx="1140490" cy="164888"/>
            </a:xfrm>
            <a:custGeom>
              <a:avLst/>
              <a:gdLst>
                <a:gd name="connsiteX0" fmla="*/ 0 w 1140490"/>
                <a:gd name="connsiteY0" fmla="*/ 82444 h 164888"/>
                <a:gd name="connsiteX1" fmla="*/ 570245 w 1140490"/>
                <a:gd name="connsiteY1" fmla="*/ 164889 h 164888"/>
                <a:gd name="connsiteX2" fmla="*/ 1140490 w 1140490"/>
                <a:gd name="connsiteY2" fmla="*/ 82444 h 164888"/>
                <a:gd name="connsiteX3" fmla="*/ 1131525 w 1140490"/>
                <a:gd name="connsiteY3" fmla="*/ 67800 h 164888"/>
                <a:gd name="connsiteX4" fmla="*/ 570245 w 1140490"/>
                <a:gd name="connsiteY4" fmla="*/ 0 h 164888"/>
                <a:gd name="connsiteX5" fmla="*/ 8965 w 1140490"/>
                <a:gd name="connsiteY5" fmla="*/ 67800 h 164888"/>
                <a:gd name="connsiteX6" fmla="*/ 0 w 1140490"/>
                <a:gd name="connsiteY6" fmla="*/ 82444 h 16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490" h="164888">
                  <a:moveTo>
                    <a:pt x="0" y="82444"/>
                  </a:moveTo>
                  <a:cubicBezTo>
                    <a:pt x="0" y="127977"/>
                    <a:pt x="255300" y="164889"/>
                    <a:pt x="570245" y="164889"/>
                  </a:cubicBezTo>
                  <a:cubicBezTo>
                    <a:pt x="885189" y="164889"/>
                    <a:pt x="1140490" y="127977"/>
                    <a:pt x="1140490" y="82444"/>
                  </a:cubicBezTo>
                  <a:cubicBezTo>
                    <a:pt x="1140490" y="77454"/>
                    <a:pt x="1137410" y="72550"/>
                    <a:pt x="1131525" y="67800"/>
                  </a:cubicBezTo>
                  <a:cubicBezTo>
                    <a:pt x="1083738" y="29254"/>
                    <a:pt x="850618" y="0"/>
                    <a:pt x="570245" y="0"/>
                  </a:cubicBezTo>
                  <a:cubicBezTo>
                    <a:pt x="289872" y="0"/>
                    <a:pt x="56753" y="29254"/>
                    <a:pt x="8965" y="67800"/>
                  </a:cubicBezTo>
                  <a:cubicBezTo>
                    <a:pt x="3064" y="72550"/>
                    <a:pt x="0" y="77454"/>
                    <a:pt x="0" y="82444"/>
                  </a:cubicBezTo>
                  <a:close/>
                </a:path>
              </a:pathLst>
            </a:custGeom>
            <a:solidFill>
              <a:srgbClr val="99ADA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图形 10">
            <a:extLst>
              <a:ext uri="{FF2B5EF4-FFF2-40B4-BE49-F238E27FC236}">
                <a16:creationId xmlns:a16="http://schemas.microsoft.com/office/drawing/2014/main" id="{F68D3EBB-CD7F-A1D0-65D3-4FCC4675FF2E}"/>
              </a:ext>
            </a:extLst>
          </p:cNvPr>
          <p:cNvGrpSpPr/>
          <p:nvPr/>
        </p:nvGrpSpPr>
        <p:grpSpPr>
          <a:xfrm>
            <a:off x="5819902" y="4176589"/>
            <a:ext cx="2031307" cy="1810098"/>
            <a:chOff x="10115951" y="1583185"/>
            <a:chExt cx="1575340" cy="140378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C1BECB7-519E-CF8A-0799-5172D9659CC4}"/>
                </a:ext>
              </a:extLst>
            </p:cNvPr>
            <p:cNvSpPr/>
            <p:nvPr/>
          </p:nvSpPr>
          <p:spPr>
            <a:xfrm>
              <a:off x="10163893" y="2357208"/>
              <a:ext cx="1463039" cy="629764"/>
            </a:xfrm>
            <a:custGeom>
              <a:avLst/>
              <a:gdLst>
                <a:gd name="connsiteX0" fmla="*/ 0 w 1463039"/>
                <a:gd name="connsiteY0" fmla="*/ 9258 h 629764"/>
                <a:gd name="connsiteX1" fmla="*/ 218510 w 1463039"/>
                <a:gd name="connsiteY1" fmla="*/ 382951 h 629764"/>
                <a:gd name="connsiteX2" fmla="*/ 369012 w 1463039"/>
                <a:gd name="connsiteY2" fmla="*/ 485718 h 629764"/>
                <a:gd name="connsiteX3" fmla="*/ 524729 w 1463039"/>
                <a:gd name="connsiteY3" fmla="*/ 578143 h 629764"/>
                <a:gd name="connsiteX4" fmla="*/ 665320 w 1463039"/>
                <a:gd name="connsiteY4" fmla="*/ 596023 h 629764"/>
                <a:gd name="connsiteX5" fmla="*/ 872196 w 1463039"/>
                <a:gd name="connsiteY5" fmla="*/ 576199 h 629764"/>
                <a:gd name="connsiteX6" fmla="*/ 998883 w 1463039"/>
                <a:gd name="connsiteY6" fmla="*/ 567819 h 629764"/>
                <a:gd name="connsiteX7" fmla="*/ 1163652 w 1463039"/>
                <a:gd name="connsiteY7" fmla="*/ 469887 h 629764"/>
                <a:gd name="connsiteX8" fmla="*/ 1315290 w 1463039"/>
                <a:gd name="connsiteY8" fmla="*/ 324099 h 629764"/>
                <a:gd name="connsiteX9" fmla="*/ 1463040 w 1463039"/>
                <a:gd name="connsiteY9" fmla="*/ 0 h 629764"/>
                <a:gd name="connsiteX10" fmla="*/ 79984 w 1463039"/>
                <a:gd name="connsiteY10" fmla="*/ 45722 h 62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63039" h="629764">
                  <a:moveTo>
                    <a:pt x="0" y="9258"/>
                  </a:moveTo>
                  <a:cubicBezTo>
                    <a:pt x="0" y="9258"/>
                    <a:pt x="144187" y="368944"/>
                    <a:pt x="218510" y="382951"/>
                  </a:cubicBezTo>
                  <a:cubicBezTo>
                    <a:pt x="218510" y="382951"/>
                    <a:pt x="274298" y="506196"/>
                    <a:pt x="369012" y="485718"/>
                  </a:cubicBezTo>
                  <a:cubicBezTo>
                    <a:pt x="369012" y="485718"/>
                    <a:pt x="387700" y="603646"/>
                    <a:pt x="524729" y="578143"/>
                  </a:cubicBezTo>
                  <a:cubicBezTo>
                    <a:pt x="524729" y="578143"/>
                    <a:pt x="573549" y="631885"/>
                    <a:pt x="665320" y="596023"/>
                  </a:cubicBezTo>
                  <a:cubicBezTo>
                    <a:pt x="665320" y="596023"/>
                    <a:pt x="780477" y="683802"/>
                    <a:pt x="872196" y="576199"/>
                  </a:cubicBezTo>
                  <a:cubicBezTo>
                    <a:pt x="872196" y="576199"/>
                    <a:pt x="925387" y="637219"/>
                    <a:pt x="998883" y="567819"/>
                  </a:cubicBezTo>
                  <a:cubicBezTo>
                    <a:pt x="998883" y="567819"/>
                    <a:pt x="1128375" y="596023"/>
                    <a:pt x="1163652" y="469887"/>
                  </a:cubicBezTo>
                  <a:cubicBezTo>
                    <a:pt x="1163652" y="469887"/>
                    <a:pt x="1254666" y="441665"/>
                    <a:pt x="1315290" y="324099"/>
                  </a:cubicBezTo>
                  <a:cubicBezTo>
                    <a:pt x="1315290" y="324099"/>
                    <a:pt x="1455107" y="147336"/>
                    <a:pt x="1463040" y="0"/>
                  </a:cubicBezTo>
                  <a:lnTo>
                    <a:pt x="79984" y="45722"/>
                  </a:lnTo>
                </a:path>
              </a:pathLst>
            </a:custGeom>
            <a:solidFill>
              <a:srgbClr val="56565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ABF9F13-2F50-7F0A-80F6-E1A6EA3F56E1}"/>
                </a:ext>
              </a:extLst>
            </p:cNvPr>
            <p:cNvSpPr/>
            <p:nvPr/>
          </p:nvSpPr>
          <p:spPr>
            <a:xfrm>
              <a:off x="10117259" y="1998309"/>
              <a:ext cx="1570913" cy="630947"/>
            </a:xfrm>
            <a:custGeom>
              <a:avLst/>
              <a:gdLst>
                <a:gd name="connsiteX0" fmla="*/ 0 w 1570913"/>
                <a:gd name="connsiteY0" fmla="*/ 18314 h 630947"/>
                <a:gd name="connsiteX1" fmla="*/ 75664 w 1570913"/>
                <a:gd name="connsiteY1" fmla="*/ 413276 h 630947"/>
                <a:gd name="connsiteX2" fmla="*/ 1494634 w 1570913"/>
                <a:gd name="connsiteY2" fmla="*/ 413276 h 630947"/>
                <a:gd name="connsiteX3" fmla="*/ 1568904 w 1570913"/>
                <a:gd name="connsiteY3" fmla="*/ 41579 h 630947"/>
                <a:gd name="connsiteX4" fmla="*/ 0 w 1570913"/>
                <a:gd name="connsiteY4" fmla="*/ 18314 h 63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913" h="630947">
                  <a:moveTo>
                    <a:pt x="0" y="18314"/>
                  </a:moveTo>
                  <a:cubicBezTo>
                    <a:pt x="0" y="18314"/>
                    <a:pt x="3511" y="350501"/>
                    <a:pt x="75664" y="413276"/>
                  </a:cubicBezTo>
                  <a:cubicBezTo>
                    <a:pt x="147818" y="476052"/>
                    <a:pt x="797169" y="869999"/>
                    <a:pt x="1494634" y="413276"/>
                  </a:cubicBezTo>
                  <a:cubicBezTo>
                    <a:pt x="1494634" y="413276"/>
                    <a:pt x="1585424" y="118758"/>
                    <a:pt x="1568904" y="41579"/>
                  </a:cubicBezTo>
                  <a:cubicBezTo>
                    <a:pt x="1552402" y="-35599"/>
                    <a:pt x="0" y="18314"/>
                    <a:pt x="0" y="18314"/>
                  </a:cubicBezTo>
                  <a:close/>
                </a:path>
              </a:pathLst>
            </a:custGeom>
            <a:solidFill>
              <a:srgbClr val="494949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773A85C-0F2F-9532-3D39-6D95E1A908A2}"/>
                </a:ext>
              </a:extLst>
            </p:cNvPr>
            <p:cNvSpPr/>
            <p:nvPr/>
          </p:nvSpPr>
          <p:spPr>
            <a:xfrm>
              <a:off x="10115951" y="1583185"/>
              <a:ext cx="1575340" cy="819710"/>
            </a:xfrm>
            <a:custGeom>
              <a:avLst/>
              <a:gdLst>
                <a:gd name="connsiteX0" fmla="*/ 1575341 w 1575340"/>
                <a:gd name="connsiteY0" fmla="*/ 409863 h 819710"/>
                <a:gd name="connsiteX1" fmla="*/ 961129 w 1575340"/>
                <a:gd name="connsiteY1" fmla="*/ 809747 h 819710"/>
                <a:gd name="connsiteX2" fmla="*/ 787670 w 1575340"/>
                <a:gd name="connsiteY2" fmla="*/ 819710 h 819710"/>
                <a:gd name="connsiteX3" fmla="*/ 596006 w 1575340"/>
                <a:gd name="connsiteY3" fmla="*/ 807492 h 819710"/>
                <a:gd name="connsiteX4" fmla="*/ 0 w 1575340"/>
                <a:gd name="connsiteY4" fmla="*/ 409863 h 819710"/>
                <a:gd name="connsiteX5" fmla="*/ 787670 w 1575340"/>
                <a:gd name="connsiteY5" fmla="*/ 0 h 819710"/>
                <a:gd name="connsiteX6" fmla="*/ 1575324 w 1575340"/>
                <a:gd name="connsiteY6" fmla="*/ 409863 h 81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340" h="819710">
                  <a:moveTo>
                    <a:pt x="1575341" y="409863"/>
                  </a:moveTo>
                  <a:cubicBezTo>
                    <a:pt x="1575341" y="605210"/>
                    <a:pt x="1312710" y="768636"/>
                    <a:pt x="961129" y="809747"/>
                  </a:cubicBezTo>
                  <a:cubicBezTo>
                    <a:pt x="905323" y="816286"/>
                    <a:pt x="847263" y="819710"/>
                    <a:pt x="787670" y="819710"/>
                  </a:cubicBezTo>
                  <a:cubicBezTo>
                    <a:pt x="721557" y="819710"/>
                    <a:pt x="657353" y="815477"/>
                    <a:pt x="596006" y="807492"/>
                  </a:cubicBezTo>
                  <a:cubicBezTo>
                    <a:pt x="253615" y="762958"/>
                    <a:pt x="0" y="601820"/>
                    <a:pt x="0" y="409863"/>
                  </a:cubicBezTo>
                  <a:cubicBezTo>
                    <a:pt x="0" y="183491"/>
                    <a:pt x="352648" y="0"/>
                    <a:pt x="787670" y="0"/>
                  </a:cubicBezTo>
                  <a:cubicBezTo>
                    <a:pt x="1222694" y="2"/>
                    <a:pt x="1575324" y="183508"/>
                    <a:pt x="1575324" y="409863"/>
                  </a:cubicBezTo>
                  <a:close/>
                </a:path>
              </a:pathLst>
            </a:custGeom>
            <a:solidFill>
              <a:srgbClr val="B5B5B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10468A6-DC2D-279F-5284-47C83974ED0A}"/>
                </a:ext>
              </a:extLst>
            </p:cNvPr>
            <p:cNvSpPr/>
            <p:nvPr/>
          </p:nvSpPr>
          <p:spPr>
            <a:xfrm>
              <a:off x="10711836" y="1972828"/>
              <a:ext cx="365122" cy="433198"/>
            </a:xfrm>
            <a:custGeom>
              <a:avLst/>
              <a:gdLst>
                <a:gd name="connsiteX0" fmla="*/ 365123 w 365122"/>
                <a:gd name="connsiteY0" fmla="*/ 423235 h 433198"/>
                <a:gd name="connsiteX1" fmla="*/ 191665 w 365122"/>
                <a:gd name="connsiteY1" fmla="*/ 433199 h 433198"/>
                <a:gd name="connsiteX2" fmla="*/ 0 w 365122"/>
                <a:gd name="connsiteY2" fmla="*/ 420981 h 433198"/>
                <a:gd name="connsiteX3" fmla="*/ 51108 w 365122"/>
                <a:gd name="connsiteY3" fmla="*/ 0 h 433198"/>
                <a:gd name="connsiteX4" fmla="*/ 332238 w 365122"/>
                <a:gd name="connsiteY4" fmla="*/ 0 h 433198"/>
                <a:gd name="connsiteX5" fmla="*/ 365123 w 365122"/>
                <a:gd name="connsiteY5" fmla="*/ 423235 h 4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122" h="433198">
                  <a:moveTo>
                    <a:pt x="365123" y="423235"/>
                  </a:moveTo>
                  <a:cubicBezTo>
                    <a:pt x="309317" y="429774"/>
                    <a:pt x="251256" y="433199"/>
                    <a:pt x="191665" y="433199"/>
                  </a:cubicBezTo>
                  <a:cubicBezTo>
                    <a:pt x="125551" y="433199"/>
                    <a:pt x="61347" y="428966"/>
                    <a:pt x="0" y="420981"/>
                  </a:cubicBezTo>
                  <a:lnTo>
                    <a:pt x="51108" y="0"/>
                  </a:lnTo>
                  <a:lnTo>
                    <a:pt x="332238" y="0"/>
                  </a:lnTo>
                  <a:lnTo>
                    <a:pt x="365123" y="423235"/>
                  </a:lnTo>
                  <a:close/>
                </a:path>
              </a:pathLst>
            </a:custGeom>
            <a:solidFill>
              <a:srgbClr val="3A3A3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DB411EF-8420-1701-0105-770C49013901}"/>
                </a:ext>
              </a:extLst>
            </p:cNvPr>
            <p:cNvSpPr/>
            <p:nvPr/>
          </p:nvSpPr>
          <p:spPr>
            <a:xfrm>
              <a:off x="10762938" y="1899379"/>
              <a:ext cx="281126" cy="140532"/>
            </a:xfrm>
            <a:custGeom>
              <a:avLst/>
              <a:gdLst>
                <a:gd name="connsiteX0" fmla="*/ 281127 w 281126"/>
                <a:gd name="connsiteY0" fmla="*/ 70266 h 140532"/>
                <a:gd name="connsiteX1" fmla="*/ 140563 w 281126"/>
                <a:gd name="connsiteY1" fmla="*/ 140532 h 140532"/>
                <a:gd name="connsiteX2" fmla="*/ 0 w 281126"/>
                <a:gd name="connsiteY2" fmla="*/ 70266 h 140532"/>
                <a:gd name="connsiteX3" fmla="*/ 140563 w 281126"/>
                <a:gd name="connsiteY3" fmla="*/ 0 h 140532"/>
                <a:gd name="connsiteX4" fmla="*/ 281127 w 281126"/>
                <a:gd name="connsiteY4" fmla="*/ 70266 h 14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126" h="140532">
                  <a:moveTo>
                    <a:pt x="281127" y="70266"/>
                  </a:moveTo>
                  <a:cubicBezTo>
                    <a:pt x="281127" y="109073"/>
                    <a:pt x="218194" y="140532"/>
                    <a:pt x="140563" y="140532"/>
                  </a:cubicBezTo>
                  <a:cubicBezTo>
                    <a:pt x="62932" y="140532"/>
                    <a:pt x="0" y="109073"/>
                    <a:pt x="0" y="70266"/>
                  </a:cubicBezTo>
                  <a:cubicBezTo>
                    <a:pt x="0" y="31459"/>
                    <a:pt x="62932" y="0"/>
                    <a:pt x="140563" y="0"/>
                  </a:cubicBezTo>
                  <a:cubicBezTo>
                    <a:pt x="218194" y="0"/>
                    <a:pt x="281127" y="31459"/>
                    <a:pt x="281127" y="70266"/>
                  </a:cubicBezTo>
                  <a:close/>
                </a:path>
              </a:pathLst>
            </a:custGeom>
            <a:solidFill>
              <a:srgbClr val="56565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D49CAA1-C1BB-9A5A-2659-F6491A0BCA58}"/>
                </a:ext>
              </a:extLst>
            </p:cNvPr>
            <p:cNvSpPr/>
            <p:nvPr/>
          </p:nvSpPr>
          <p:spPr>
            <a:xfrm>
              <a:off x="10267831" y="2039854"/>
              <a:ext cx="167814" cy="249140"/>
            </a:xfrm>
            <a:custGeom>
              <a:avLst/>
              <a:gdLst>
                <a:gd name="connsiteX0" fmla="*/ 0 w 167814"/>
                <a:gd name="connsiteY0" fmla="*/ 0 h 249140"/>
                <a:gd name="connsiteX1" fmla="*/ 167814 w 167814"/>
                <a:gd name="connsiteY1" fmla="*/ 249140 h 249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814" h="249140">
                  <a:moveTo>
                    <a:pt x="0" y="0"/>
                  </a:moveTo>
                  <a:cubicBezTo>
                    <a:pt x="0" y="0"/>
                    <a:pt x="54584" y="179172"/>
                    <a:pt x="167814" y="249140"/>
                  </a:cubicBezTo>
                </a:path>
              </a:pathLst>
            </a:custGeom>
            <a:noFill/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423E848-3BB5-650D-550F-89EACA39D863}"/>
                </a:ext>
              </a:extLst>
            </p:cNvPr>
            <p:cNvSpPr/>
            <p:nvPr/>
          </p:nvSpPr>
          <p:spPr>
            <a:xfrm>
              <a:off x="10435611" y="1933456"/>
              <a:ext cx="95092" cy="285294"/>
            </a:xfrm>
            <a:custGeom>
              <a:avLst/>
              <a:gdLst>
                <a:gd name="connsiteX0" fmla="*/ 0 w 95092"/>
                <a:gd name="connsiteY0" fmla="*/ 0 h 285294"/>
                <a:gd name="connsiteX1" fmla="*/ 95092 w 95092"/>
                <a:gd name="connsiteY1" fmla="*/ 285295 h 28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092" h="285294">
                  <a:moveTo>
                    <a:pt x="0" y="0"/>
                  </a:moveTo>
                  <a:cubicBezTo>
                    <a:pt x="0" y="0"/>
                    <a:pt x="39149" y="243341"/>
                    <a:pt x="95092" y="285295"/>
                  </a:cubicBezTo>
                </a:path>
              </a:pathLst>
            </a:custGeom>
            <a:noFill/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A454D98-DC5D-984C-EE29-ED7849D01A5E}"/>
                </a:ext>
              </a:extLst>
            </p:cNvPr>
            <p:cNvSpPr/>
            <p:nvPr/>
          </p:nvSpPr>
          <p:spPr>
            <a:xfrm>
              <a:off x="10634193" y="1863539"/>
              <a:ext cx="39165" cy="279701"/>
            </a:xfrm>
            <a:custGeom>
              <a:avLst/>
              <a:gdLst>
                <a:gd name="connsiteX0" fmla="*/ 0 w 39165"/>
                <a:gd name="connsiteY0" fmla="*/ 0 h 279701"/>
                <a:gd name="connsiteX1" fmla="*/ 39165 w 39165"/>
                <a:gd name="connsiteY1" fmla="*/ 279702 h 27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165" h="279701">
                  <a:moveTo>
                    <a:pt x="0" y="0"/>
                  </a:moveTo>
                  <a:cubicBezTo>
                    <a:pt x="0" y="0"/>
                    <a:pt x="0" y="254526"/>
                    <a:pt x="39165" y="279702"/>
                  </a:cubicBezTo>
                </a:path>
              </a:pathLst>
            </a:custGeom>
            <a:noFill/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BA0B188-A229-568F-EFCF-2D74B3E1C675}"/>
                </a:ext>
              </a:extLst>
            </p:cNvPr>
            <p:cNvSpPr/>
            <p:nvPr/>
          </p:nvSpPr>
          <p:spPr>
            <a:xfrm>
              <a:off x="10880270" y="1827178"/>
              <a:ext cx="1720" cy="55943"/>
            </a:xfrm>
            <a:custGeom>
              <a:avLst/>
              <a:gdLst>
                <a:gd name="connsiteX0" fmla="*/ 0 w 1720"/>
                <a:gd name="connsiteY0" fmla="*/ 0 h 55943"/>
                <a:gd name="connsiteX1" fmla="*/ 0 w 1720"/>
                <a:gd name="connsiteY1" fmla="*/ 55944 h 5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0" h="55943">
                  <a:moveTo>
                    <a:pt x="0" y="0"/>
                  </a:moveTo>
                  <a:lnTo>
                    <a:pt x="0" y="55944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84D6B1B-3195-4345-BDAB-8E9840027A57}"/>
                </a:ext>
              </a:extLst>
            </p:cNvPr>
            <p:cNvSpPr/>
            <p:nvPr/>
          </p:nvSpPr>
          <p:spPr>
            <a:xfrm>
              <a:off x="11129221" y="1863539"/>
              <a:ext cx="49602" cy="254526"/>
            </a:xfrm>
            <a:custGeom>
              <a:avLst/>
              <a:gdLst>
                <a:gd name="connsiteX0" fmla="*/ 47546 w 49602"/>
                <a:gd name="connsiteY0" fmla="*/ 0 h 254526"/>
                <a:gd name="connsiteX1" fmla="*/ 0 w 49602"/>
                <a:gd name="connsiteY1" fmla="*/ 254526 h 25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602" h="254526">
                  <a:moveTo>
                    <a:pt x="47546" y="0"/>
                  </a:moveTo>
                  <a:cubicBezTo>
                    <a:pt x="47546" y="0"/>
                    <a:pt x="64685" y="139610"/>
                    <a:pt x="0" y="254526"/>
                  </a:cubicBezTo>
                </a:path>
              </a:pathLst>
            </a:custGeom>
            <a:noFill/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A8EA056-D28F-56A2-5ED5-D88685B9D268}"/>
                </a:ext>
              </a:extLst>
            </p:cNvPr>
            <p:cNvSpPr/>
            <p:nvPr/>
          </p:nvSpPr>
          <p:spPr>
            <a:xfrm>
              <a:off x="11243931" y="1933456"/>
              <a:ext cx="128849" cy="322326"/>
            </a:xfrm>
            <a:custGeom>
              <a:avLst/>
              <a:gdLst>
                <a:gd name="connsiteX0" fmla="*/ 128666 w 128849"/>
                <a:gd name="connsiteY0" fmla="*/ 0 h 322326"/>
                <a:gd name="connsiteX1" fmla="*/ 0 w 128849"/>
                <a:gd name="connsiteY1" fmla="*/ 322327 h 32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849" h="322326">
                  <a:moveTo>
                    <a:pt x="128666" y="0"/>
                  </a:moveTo>
                  <a:cubicBezTo>
                    <a:pt x="128666" y="0"/>
                    <a:pt x="139232" y="188757"/>
                    <a:pt x="0" y="322327"/>
                  </a:cubicBezTo>
                </a:path>
              </a:pathLst>
            </a:custGeom>
            <a:noFill/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BE3692B-1F0F-FE03-CBA6-F4FB435BC3EB}"/>
                </a:ext>
              </a:extLst>
            </p:cNvPr>
            <p:cNvSpPr/>
            <p:nvPr/>
          </p:nvSpPr>
          <p:spPr>
            <a:xfrm>
              <a:off x="11434167" y="2062053"/>
              <a:ext cx="111887" cy="206980"/>
            </a:xfrm>
            <a:custGeom>
              <a:avLst/>
              <a:gdLst>
                <a:gd name="connsiteX0" fmla="*/ 111888 w 111887"/>
                <a:gd name="connsiteY0" fmla="*/ 0 h 206980"/>
                <a:gd name="connsiteX1" fmla="*/ 0 w 111887"/>
                <a:gd name="connsiteY1" fmla="*/ 20698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887" h="206980">
                  <a:moveTo>
                    <a:pt x="111888" y="0"/>
                  </a:moveTo>
                  <a:cubicBezTo>
                    <a:pt x="111888" y="0"/>
                    <a:pt x="69470" y="150761"/>
                    <a:pt x="0" y="206980"/>
                  </a:cubicBezTo>
                </a:path>
              </a:pathLst>
            </a:custGeom>
            <a:noFill/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68E290B-1AA8-F5A7-53AC-9AA2C5B4D404}"/>
                </a:ext>
              </a:extLst>
            </p:cNvPr>
            <p:cNvSpPr/>
            <p:nvPr/>
          </p:nvSpPr>
          <p:spPr>
            <a:xfrm>
              <a:off x="10327199" y="2539064"/>
              <a:ext cx="55238" cy="200991"/>
            </a:xfrm>
            <a:custGeom>
              <a:avLst/>
              <a:gdLst>
                <a:gd name="connsiteX0" fmla="*/ 0 w 55238"/>
                <a:gd name="connsiteY0" fmla="*/ 0 h 200991"/>
                <a:gd name="connsiteX1" fmla="*/ 55239 w 55238"/>
                <a:gd name="connsiteY1" fmla="*/ 200992 h 20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38" h="200991">
                  <a:moveTo>
                    <a:pt x="0" y="0"/>
                  </a:moveTo>
                  <a:lnTo>
                    <a:pt x="55239" y="200992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051E953-C83E-C754-6D4A-2291DB286136}"/>
                </a:ext>
              </a:extLst>
            </p:cNvPr>
            <p:cNvSpPr/>
            <p:nvPr/>
          </p:nvSpPr>
          <p:spPr>
            <a:xfrm>
              <a:off x="10509950" y="2629235"/>
              <a:ext cx="23058" cy="213553"/>
            </a:xfrm>
            <a:custGeom>
              <a:avLst/>
              <a:gdLst>
                <a:gd name="connsiteX0" fmla="*/ 0 w 23058"/>
                <a:gd name="connsiteY0" fmla="*/ 0 h 213553"/>
                <a:gd name="connsiteX1" fmla="*/ 23059 w 23058"/>
                <a:gd name="connsiteY1" fmla="*/ 213554 h 21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58" h="213553">
                  <a:moveTo>
                    <a:pt x="0" y="0"/>
                  </a:moveTo>
                  <a:lnTo>
                    <a:pt x="23059" y="213554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1D2BEEE-EF03-E138-16F0-7342519EE238}"/>
                </a:ext>
              </a:extLst>
            </p:cNvPr>
            <p:cNvSpPr/>
            <p:nvPr/>
          </p:nvSpPr>
          <p:spPr>
            <a:xfrm>
              <a:off x="10686334" y="2681203"/>
              <a:ext cx="2409" cy="253992"/>
            </a:xfrm>
            <a:custGeom>
              <a:avLst/>
              <a:gdLst>
                <a:gd name="connsiteX0" fmla="*/ 0 w 2409"/>
                <a:gd name="connsiteY0" fmla="*/ 0 h 253992"/>
                <a:gd name="connsiteX1" fmla="*/ 2409 w 2409"/>
                <a:gd name="connsiteY1" fmla="*/ 253993 h 25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9" h="253992">
                  <a:moveTo>
                    <a:pt x="0" y="0"/>
                  </a:moveTo>
                  <a:lnTo>
                    <a:pt x="2409" y="253993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95EF246-4CD5-D0AC-4A41-A81B7F4A4D1F}"/>
                </a:ext>
              </a:extLst>
            </p:cNvPr>
            <p:cNvSpPr/>
            <p:nvPr/>
          </p:nvSpPr>
          <p:spPr>
            <a:xfrm>
              <a:off x="10829334" y="2702714"/>
              <a:ext cx="14971" cy="250379"/>
            </a:xfrm>
            <a:custGeom>
              <a:avLst/>
              <a:gdLst>
                <a:gd name="connsiteX0" fmla="*/ 14971 w 14971"/>
                <a:gd name="connsiteY0" fmla="*/ 0 h 250379"/>
                <a:gd name="connsiteX1" fmla="*/ 0 w 14971"/>
                <a:gd name="connsiteY1" fmla="*/ 250379 h 25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71" h="250379">
                  <a:moveTo>
                    <a:pt x="14971" y="0"/>
                  </a:moveTo>
                  <a:lnTo>
                    <a:pt x="0" y="250379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6C6F860-9016-1246-2640-8A0B4CC1AD7D}"/>
                </a:ext>
              </a:extLst>
            </p:cNvPr>
            <p:cNvSpPr/>
            <p:nvPr/>
          </p:nvSpPr>
          <p:spPr>
            <a:xfrm>
              <a:off x="11036176" y="2702714"/>
              <a:ext cx="7915" cy="230589"/>
            </a:xfrm>
            <a:custGeom>
              <a:avLst/>
              <a:gdLst>
                <a:gd name="connsiteX0" fmla="*/ 7916 w 7915"/>
                <a:gd name="connsiteY0" fmla="*/ 0 h 230589"/>
                <a:gd name="connsiteX1" fmla="*/ 0 w 7915"/>
                <a:gd name="connsiteY1" fmla="*/ 230590 h 23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15" h="230589">
                  <a:moveTo>
                    <a:pt x="7916" y="0"/>
                  </a:moveTo>
                  <a:lnTo>
                    <a:pt x="0" y="230590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CE93D2B-8275-AEE5-6BDA-E9B28D3EC655}"/>
                </a:ext>
              </a:extLst>
            </p:cNvPr>
            <p:cNvSpPr/>
            <p:nvPr/>
          </p:nvSpPr>
          <p:spPr>
            <a:xfrm>
              <a:off x="11162828" y="2681203"/>
              <a:ext cx="16003" cy="243667"/>
            </a:xfrm>
            <a:custGeom>
              <a:avLst/>
              <a:gdLst>
                <a:gd name="connsiteX0" fmla="*/ 16004 w 16003"/>
                <a:gd name="connsiteY0" fmla="*/ 0 h 243667"/>
                <a:gd name="connsiteX1" fmla="*/ 0 w 16003"/>
                <a:gd name="connsiteY1" fmla="*/ 243668 h 24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03" h="243667">
                  <a:moveTo>
                    <a:pt x="16004" y="0"/>
                  </a:moveTo>
                  <a:lnTo>
                    <a:pt x="0" y="243668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25ECAF2-39CD-945A-BF61-4623C99AB8C6}"/>
                </a:ext>
              </a:extLst>
            </p:cNvPr>
            <p:cNvSpPr/>
            <p:nvPr/>
          </p:nvSpPr>
          <p:spPr>
            <a:xfrm>
              <a:off x="11327511" y="2639559"/>
              <a:ext cx="24091" cy="187397"/>
            </a:xfrm>
            <a:custGeom>
              <a:avLst/>
              <a:gdLst>
                <a:gd name="connsiteX0" fmla="*/ 24091 w 24091"/>
                <a:gd name="connsiteY0" fmla="*/ 0 h 187397"/>
                <a:gd name="connsiteX1" fmla="*/ 0 w 24091"/>
                <a:gd name="connsiteY1" fmla="*/ 187397 h 18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91" h="187397">
                  <a:moveTo>
                    <a:pt x="24091" y="0"/>
                  </a:moveTo>
                  <a:lnTo>
                    <a:pt x="0" y="187397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6476A61-D2A7-C936-790E-54808618281B}"/>
                </a:ext>
              </a:extLst>
            </p:cNvPr>
            <p:cNvSpPr/>
            <p:nvPr/>
          </p:nvSpPr>
          <p:spPr>
            <a:xfrm>
              <a:off x="11483761" y="2556960"/>
              <a:ext cx="12734" cy="112713"/>
            </a:xfrm>
            <a:custGeom>
              <a:avLst/>
              <a:gdLst>
                <a:gd name="connsiteX0" fmla="*/ 12734 w 12734"/>
                <a:gd name="connsiteY0" fmla="*/ 0 h 112713"/>
                <a:gd name="connsiteX1" fmla="*/ 0 w 12734"/>
                <a:gd name="connsiteY1" fmla="*/ 112714 h 11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34" h="112713">
                  <a:moveTo>
                    <a:pt x="12734" y="0"/>
                  </a:moveTo>
                  <a:lnTo>
                    <a:pt x="0" y="112714"/>
                  </a:lnTo>
                </a:path>
              </a:pathLst>
            </a:custGeom>
            <a:ln w="1204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3FB9F7E-5A28-E14A-435C-EE1C23CF4DC3}"/>
              </a:ext>
            </a:extLst>
          </p:cNvPr>
          <p:cNvGrpSpPr/>
          <p:nvPr/>
        </p:nvGrpSpPr>
        <p:grpSpPr>
          <a:xfrm>
            <a:off x="8792846" y="3823353"/>
            <a:ext cx="1886501" cy="2081844"/>
            <a:chOff x="3999060" y="3470285"/>
            <a:chExt cx="1401482" cy="1546602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04DA04C-7741-9A1E-D994-2567B0392E68}"/>
                </a:ext>
              </a:extLst>
            </p:cNvPr>
            <p:cNvSpPr/>
            <p:nvPr/>
          </p:nvSpPr>
          <p:spPr>
            <a:xfrm>
              <a:off x="4752886" y="3913244"/>
              <a:ext cx="90301" cy="90301"/>
            </a:xfrm>
            <a:custGeom>
              <a:avLst/>
              <a:gdLst>
                <a:gd name="connsiteX0" fmla="*/ 90302 w 90301"/>
                <a:gd name="connsiteY0" fmla="*/ 45151 h 90301"/>
                <a:gd name="connsiteX1" fmla="*/ 45151 w 90301"/>
                <a:gd name="connsiteY1" fmla="*/ 90302 h 90301"/>
                <a:gd name="connsiteX2" fmla="*/ 0 w 90301"/>
                <a:gd name="connsiteY2" fmla="*/ 45151 h 90301"/>
                <a:gd name="connsiteX3" fmla="*/ 45151 w 90301"/>
                <a:gd name="connsiteY3" fmla="*/ 0 h 90301"/>
                <a:gd name="connsiteX4" fmla="*/ 90302 w 90301"/>
                <a:gd name="connsiteY4" fmla="*/ 45151 h 9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01" h="90301">
                  <a:moveTo>
                    <a:pt x="90302" y="45151"/>
                  </a:moveTo>
                  <a:cubicBezTo>
                    <a:pt x="90302" y="70087"/>
                    <a:pt x="70087" y="90302"/>
                    <a:pt x="45151" y="90302"/>
                  </a:cubicBezTo>
                  <a:cubicBezTo>
                    <a:pt x="20215" y="90302"/>
                    <a:pt x="0" y="70087"/>
                    <a:pt x="0" y="45151"/>
                  </a:cubicBezTo>
                  <a:cubicBezTo>
                    <a:pt x="0" y="20215"/>
                    <a:pt x="20215" y="0"/>
                    <a:pt x="45151" y="0"/>
                  </a:cubicBezTo>
                  <a:cubicBezTo>
                    <a:pt x="70087" y="0"/>
                    <a:pt x="90302" y="20215"/>
                    <a:pt x="90302" y="45151"/>
                  </a:cubicBezTo>
                  <a:close/>
                </a:path>
              </a:pathLst>
            </a:custGeom>
            <a:noFill/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396A604-81DA-5622-6FC4-32EAA1EB3FC5}"/>
                </a:ext>
              </a:extLst>
            </p:cNvPr>
            <p:cNvSpPr/>
            <p:nvPr/>
          </p:nvSpPr>
          <p:spPr>
            <a:xfrm>
              <a:off x="4444133" y="3556412"/>
              <a:ext cx="742911" cy="591101"/>
            </a:xfrm>
            <a:custGeom>
              <a:avLst/>
              <a:gdLst>
                <a:gd name="connsiteX0" fmla="*/ 371456 w 742911"/>
                <a:gd name="connsiteY0" fmla="*/ 0 h 591101"/>
                <a:gd name="connsiteX1" fmla="*/ 0 w 742911"/>
                <a:gd name="connsiteY1" fmla="*/ 364349 h 591101"/>
                <a:gd name="connsiteX2" fmla="*/ 70898 w 742911"/>
                <a:gd name="connsiteY2" fmla="*/ 578488 h 591101"/>
                <a:gd name="connsiteX3" fmla="*/ 161241 w 742911"/>
                <a:gd name="connsiteY3" fmla="*/ 541232 h 591101"/>
                <a:gd name="connsiteX4" fmla="*/ 353921 w 742911"/>
                <a:gd name="connsiteY4" fmla="*/ 495234 h 591101"/>
                <a:gd name="connsiteX5" fmla="*/ 260704 w 742911"/>
                <a:gd name="connsiteY5" fmla="*/ 402018 h 591101"/>
                <a:gd name="connsiteX6" fmla="*/ 353921 w 742911"/>
                <a:gd name="connsiteY6" fmla="*/ 308784 h 591101"/>
                <a:gd name="connsiteX7" fmla="*/ 447137 w 742911"/>
                <a:gd name="connsiteY7" fmla="*/ 402018 h 591101"/>
                <a:gd name="connsiteX8" fmla="*/ 353921 w 742911"/>
                <a:gd name="connsiteY8" fmla="*/ 495234 h 591101"/>
                <a:gd name="connsiteX9" fmla="*/ 546601 w 742911"/>
                <a:gd name="connsiteY9" fmla="*/ 541232 h 591101"/>
                <a:gd name="connsiteX10" fmla="*/ 662222 w 742911"/>
                <a:gd name="connsiteY10" fmla="*/ 591101 h 591101"/>
                <a:gd name="connsiteX11" fmla="*/ 742912 w 742911"/>
                <a:gd name="connsiteY11" fmla="*/ 364349 h 591101"/>
                <a:gd name="connsiteX12" fmla="*/ 371456 w 742911"/>
                <a:gd name="connsiteY12" fmla="*/ 0 h 59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2911" h="591101">
                  <a:moveTo>
                    <a:pt x="371456" y="0"/>
                  </a:moveTo>
                  <a:cubicBezTo>
                    <a:pt x="166300" y="0"/>
                    <a:pt x="0" y="163134"/>
                    <a:pt x="0" y="364349"/>
                  </a:cubicBezTo>
                  <a:cubicBezTo>
                    <a:pt x="0" y="444367"/>
                    <a:pt x="26311" y="518379"/>
                    <a:pt x="70898" y="578488"/>
                  </a:cubicBezTo>
                  <a:cubicBezTo>
                    <a:pt x="101924" y="563637"/>
                    <a:pt x="132434" y="551385"/>
                    <a:pt x="161241" y="541232"/>
                  </a:cubicBezTo>
                  <a:cubicBezTo>
                    <a:pt x="269411" y="503167"/>
                    <a:pt x="353921" y="495234"/>
                    <a:pt x="353921" y="495234"/>
                  </a:cubicBezTo>
                  <a:cubicBezTo>
                    <a:pt x="302434" y="495234"/>
                    <a:pt x="260704" y="453505"/>
                    <a:pt x="260704" y="402018"/>
                  </a:cubicBezTo>
                  <a:cubicBezTo>
                    <a:pt x="260704" y="350531"/>
                    <a:pt x="302434" y="308784"/>
                    <a:pt x="353921" y="308784"/>
                  </a:cubicBezTo>
                  <a:cubicBezTo>
                    <a:pt x="405407" y="308784"/>
                    <a:pt x="447137" y="350531"/>
                    <a:pt x="447137" y="402018"/>
                  </a:cubicBezTo>
                  <a:cubicBezTo>
                    <a:pt x="447137" y="453505"/>
                    <a:pt x="405407" y="495234"/>
                    <a:pt x="353921" y="495234"/>
                  </a:cubicBezTo>
                  <a:cubicBezTo>
                    <a:pt x="353921" y="495234"/>
                    <a:pt x="438430" y="503167"/>
                    <a:pt x="546601" y="541232"/>
                  </a:cubicBezTo>
                  <a:cubicBezTo>
                    <a:pt x="583203" y="554104"/>
                    <a:pt x="622541" y="570451"/>
                    <a:pt x="662222" y="591101"/>
                  </a:cubicBezTo>
                  <a:cubicBezTo>
                    <a:pt x="712729" y="528859"/>
                    <a:pt x="742912" y="450080"/>
                    <a:pt x="742912" y="364349"/>
                  </a:cubicBezTo>
                  <a:cubicBezTo>
                    <a:pt x="742912" y="163116"/>
                    <a:pt x="576594" y="0"/>
                    <a:pt x="371456" y="0"/>
                  </a:cubicBezTo>
                  <a:close/>
                </a:path>
              </a:pathLst>
            </a:custGeom>
            <a:noFill/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0B3A9BA-67AC-3BCD-06C8-7473C0B97A3F}"/>
                </a:ext>
              </a:extLst>
            </p:cNvPr>
            <p:cNvSpPr/>
            <p:nvPr/>
          </p:nvSpPr>
          <p:spPr>
            <a:xfrm>
              <a:off x="4605305" y="4051612"/>
              <a:ext cx="385360" cy="81325"/>
            </a:xfrm>
            <a:custGeom>
              <a:avLst/>
              <a:gdLst>
                <a:gd name="connsiteX0" fmla="*/ 0 w 385360"/>
                <a:gd name="connsiteY0" fmla="*/ 45997 h 81325"/>
                <a:gd name="connsiteX1" fmla="*/ 192680 w 385360"/>
                <a:gd name="connsiteY1" fmla="*/ 81326 h 81325"/>
                <a:gd name="connsiteX2" fmla="*/ 385360 w 385360"/>
                <a:gd name="connsiteY2" fmla="*/ 45997 h 81325"/>
                <a:gd name="connsiteX3" fmla="*/ 192680 w 385360"/>
                <a:gd name="connsiteY3" fmla="*/ 0 h 81325"/>
                <a:gd name="connsiteX4" fmla="*/ 0 w 385360"/>
                <a:gd name="connsiteY4" fmla="*/ 45997 h 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360" h="81325">
                  <a:moveTo>
                    <a:pt x="0" y="45997"/>
                  </a:moveTo>
                  <a:cubicBezTo>
                    <a:pt x="27757" y="66578"/>
                    <a:pt x="103542" y="81326"/>
                    <a:pt x="192680" y="81326"/>
                  </a:cubicBezTo>
                  <a:cubicBezTo>
                    <a:pt x="281819" y="81326"/>
                    <a:pt x="357603" y="66578"/>
                    <a:pt x="385360" y="45997"/>
                  </a:cubicBezTo>
                  <a:cubicBezTo>
                    <a:pt x="277190" y="7933"/>
                    <a:pt x="192680" y="0"/>
                    <a:pt x="192680" y="0"/>
                  </a:cubicBezTo>
                  <a:cubicBezTo>
                    <a:pt x="192680" y="0"/>
                    <a:pt x="108171" y="7933"/>
                    <a:pt x="0" y="45997"/>
                  </a:cubicBezTo>
                  <a:close/>
                </a:path>
              </a:pathLst>
            </a:custGeom>
            <a:solidFill>
              <a:srgbClr val="68686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1934645-66A3-DC9E-C172-5715EF4243F3}"/>
                </a:ext>
              </a:extLst>
            </p:cNvPr>
            <p:cNvSpPr/>
            <p:nvPr/>
          </p:nvSpPr>
          <p:spPr>
            <a:xfrm>
              <a:off x="4704854" y="3866727"/>
              <a:ext cx="186450" cy="186433"/>
            </a:xfrm>
            <a:custGeom>
              <a:avLst/>
              <a:gdLst>
                <a:gd name="connsiteX0" fmla="*/ 186450 w 186450"/>
                <a:gd name="connsiteY0" fmla="*/ 93217 h 186433"/>
                <a:gd name="connsiteX1" fmla="*/ 93234 w 186450"/>
                <a:gd name="connsiteY1" fmla="*/ 0 h 186433"/>
                <a:gd name="connsiteX2" fmla="*/ 0 w 186450"/>
                <a:gd name="connsiteY2" fmla="*/ 93217 h 186433"/>
                <a:gd name="connsiteX3" fmla="*/ 93234 w 186450"/>
                <a:gd name="connsiteY3" fmla="*/ 186433 h 186433"/>
                <a:gd name="connsiteX4" fmla="*/ 186450 w 186450"/>
                <a:gd name="connsiteY4" fmla="*/ 93217 h 186433"/>
                <a:gd name="connsiteX5" fmla="*/ 93234 w 186450"/>
                <a:gd name="connsiteY5" fmla="*/ 138371 h 186433"/>
                <a:gd name="connsiteX6" fmla="*/ 48080 w 186450"/>
                <a:gd name="connsiteY6" fmla="*/ 93217 h 186433"/>
                <a:gd name="connsiteX7" fmla="*/ 93234 w 186450"/>
                <a:gd name="connsiteY7" fmla="*/ 48062 h 186433"/>
                <a:gd name="connsiteX8" fmla="*/ 138371 w 186450"/>
                <a:gd name="connsiteY8" fmla="*/ 93217 h 186433"/>
                <a:gd name="connsiteX9" fmla="*/ 93234 w 186450"/>
                <a:gd name="connsiteY9" fmla="*/ 138371 h 18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450" h="186433">
                  <a:moveTo>
                    <a:pt x="186450" y="93217"/>
                  </a:moveTo>
                  <a:cubicBezTo>
                    <a:pt x="186450" y="41730"/>
                    <a:pt x="144721" y="0"/>
                    <a:pt x="93234" y="0"/>
                  </a:cubicBezTo>
                  <a:cubicBezTo>
                    <a:pt x="41747" y="0"/>
                    <a:pt x="0" y="41730"/>
                    <a:pt x="0" y="93217"/>
                  </a:cubicBezTo>
                  <a:cubicBezTo>
                    <a:pt x="0" y="144703"/>
                    <a:pt x="41747" y="186433"/>
                    <a:pt x="93234" y="186433"/>
                  </a:cubicBezTo>
                  <a:cubicBezTo>
                    <a:pt x="144721" y="186433"/>
                    <a:pt x="186450" y="144703"/>
                    <a:pt x="186450" y="93217"/>
                  </a:cubicBezTo>
                  <a:close/>
                  <a:moveTo>
                    <a:pt x="93234" y="138371"/>
                  </a:moveTo>
                  <a:cubicBezTo>
                    <a:pt x="68299" y="138371"/>
                    <a:pt x="48080" y="118151"/>
                    <a:pt x="48080" y="93217"/>
                  </a:cubicBezTo>
                  <a:cubicBezTo>
                    <a:pt x="48080" y="68282"/>
                    <a:pt x="68299" y="48062"/>
                    <a:pt x="93234" y="48062"/>
                  </a:cubicBezTo>
                  <a:cubicBezTo>
                    <a:pt x="118168" y="48062"/>
                    <a:pt x="138371" y="68282"/>
                    <a:pt x="138371" y="93217"/>
                  </a:cubicBezTo>
                  <a:cubicBezTo>
                    <a:pt x="138371" y="118151"/>
                    <a:pt x="118168" y="138371"/>
                    <a:pt x="93234" y="138371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89D7855-2EAD-72F0-2163-21DCF82CFD28}"/>
                </a:ext>
              </a:extLst>
            </p:cNvPr>
            <p:cNvSpPr/>
            <p:nvPr/>
          </p:nvSpPr>
          <p:spPr>
            <a:xfrm>
              <a:off x="4356320" y="3470285"/>
              <a:ext cx="918400" cy="722038"/>
            </a:xfrm>
            <a:custGeom>
              <a:avLst/>
              <a:gdLst>
                <a:gd name="connsiteX0" fmla="*/ 87745 w 918400"/>
                <a:gd name="connsiteY0" fmla="*/ 450424 h 722038"/>
                <a:gd name="connsiteX1" fmla="*/ 459200 w 918400"/>
                <a:gd name="connsiteY1" fmla="*/ 86075 h 722038"/>
                <a:gd name="connsiteX2" fmla="*/ 830656 w 918400"/>
                <a:gd name="connsiteY2" fmla="*/ 450424 h 722038"/>
                <a:gd name="connsiteX3" fmla="*/ 749967 w 918400"/>
                <a:gd name="connsiteY3" fmla="*/ 677177 h 722038"/>
                <a:gd name="connsiteX4" fmla="*/ 825528 w 918400"/>
                <a:gd name="connsiteY4" fmla="*/ 722038 h 722038"/>
                <a:gd name="connsiteX5" fmla="*/ 918401 w 918400"/>
                <a:gd name="connsiteY5" fmla="*/ 450407 h 722038"/>
                <a:gd name="connsiteX6" fmla="*/ 459200 w 918400"/>
                <a:gd name="connsiteY6" fmla="*/ 0 h 722038"/>
                <a:gd name="connsiteX7" fmla="*/ 0 w 918400"/>
                <a:gd name="connsiteY7" fmla="*/ 450407 h 722038"/>
                <a:gd name="connsiteX8" fmla="*/ 81515 w 918400"/>
                <a:gd name="connsiteY8" fmla="*/ 706654 h 722038"/>
                <a:gd name="connsiteX9" fmla="*/ 158642 w 918400"/>
                <a:gd name="connsiteY9" fmla="*/ 664546 h 722038"/>
                <a:gd name="connsiteX10" fmla="*/ 87745 w 918400"/>
                <a:gd name="connsiteY10" fmla="*/ 450407 h 72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400" h="722038">
                  <a:moveTo>
                    <a:pt x="87745" y="450424"/>
                  </a:moveTo>
                  <a:cubicBezTo>
                    <a:pt x="87745" y="249192"/>
                    <a:pt x="254044" y="86075"/>
                    <a:pt x="459200" y="86075"/>
                  </a:cubicBezTo>
                  <a:cubicBezTo>
                    <a:pt x="664339" y="86075"/>
                    <a:pt x="830656" y="249209"/>
                    <a:pt x="830656" y="450424"/>
                  </a:cubicBezTo>
                  <a:cubicBezTo>
                    <a:pt x="830656" y="536156"/>
                    <a:pt x="800473" y="614935"/>
                    <a:pt x="749967" y="677177"/>
                  </a:cubicBezTo>
                  <a:cubicBezTo>
                    <a:pt x="775194" y="690307"/>
                    <a:pt x="800611" y="705192"/>
                    <a:pt x="825528" y="722038"/>
                  </a:cubicBezTo>
                  <a:cubicBezTo>
                    <a:pt x="883812" y="646546"/>
                    <a:pt x="918401" y="552435"/>
                    <a:pt x="918401" y="450407"/>
                  </a:cubicBezTo>
                  <a:cubicBezTo>
                    <a:pt x="918401" y="201646"/>
                    <a:pt x="712797" y="0"/>
                    <a:pt x="459200" y="0"/>
                  </a:cubicBezTo>
                  <a:cubicBezTo>
                    <a:pt x="205586" y="0"/>
                    <a:pt x="0" y="201663"/>
                    <a:pt x="0" y="450407"/>
                  </a:cubicBezTo>
                  <a:cubicBezTo>
                    <a:pt x="0" y="545620"/>
                    <a:pt x="30114" y="633915"/>
                    <a:pt x="81515" y="706654"/>
                  </a:cubicBezTo>
                  <a:cubicBezTo>
                    <a:pt x="107138" y="690737"/>
                    <a:pt x="133071" y="676764"/>
                    <a:pt x="158642" y="664546"/>
                  </a:cubicBezTo>
                  <a:cubicBezTo>
                    <a:pt x="114056" y="604438"/>
                    <a:pt x="87745" y="530425"/>
                    <a:pt x="87745" y="450407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E481099-BF44-ACA0-C3BA-399ACDFDD0DF}"/>
                </a:ext>
              </a:extLst>
            </p:cNvPr>
            <p:cNvSpPr/>
            <p:nvPr/>
          </p:nvSpPr>
          <p:spPr>
            <a:xfrm>
              <a:off x="4195394" y="4097695"/>
              <a:ext cx="1205148" cy="919192"/>
            </a:xfrm>
            <a:custGeom>
              <a:avLst/>
              <a:gdLst>
                <a:gd name="connsiteX0" fmla="*/ 1076384 w 1205148"/>
                <a:gd name="connsiteY0" fmla="*/ 167521 h 919192"/>
                <a:gd name="connsiteX1" fmla="*/ 986437 w 1205148"/>
                <a:gd name="connsiteY1" fmla="*/ 94748 h 919192"/>
                <a:gd name="connsiteX2" fmla="*/ 910876 w 1205148"/>
                <a:gd name="connsiteY2" fmla="*/ 49887 h 919192"/>
                <a:gd name="connsiteX3" fmla="*/ 795254 w 1205148"/>
                <a:gd name="connsiteY3" fmla="*/ 0 h 919192"/>
                <a:gd name="connsiteX4" fmla="*/ 602574 w 1205148"/>
                <a:gd name="connsiteY4" fmla="*/ 35328 h 919192"/>
                <a:gd name="connsiteX5" fmla="*/ 409894 w 1205148"/>
                <a:gd name="connsiteY5" fmla="*/ 0 h 919192"/>
                <a:gd name="connsiteX6" fmla="*/ 319551 w 1205148"/>
                <a:gd name="connsiteY6" fmla="*/ 37273 h 919192"/>
                <a:gd name="connsiteX7" fmla="*/ 242423 w 1205148"/>
                <a:gd name="connsiteY7" fmla="*/ 79381 h 919192"/>
                <a:gd name="connsiteX8" fmla="*/ 215802 w 1205148"/>
                <a:gd name="connsiteY8" fmla="*/ 96744 h 919192"/>
                <a:gd name="connsiteX9" fmla="*/ 128764 w 1205148"/>
                <a:gd name="connsiteY9" fmla="*/ 167521 h 919192"/>
                <a:gd name="connsiteX10" fmla="*/ 52084 w 1205148"/>
                <a:gd name="connsiteY10" fmla="*/ 292212 h 919192"/>
                <a:gd name="connsiteX11" fmla="*/ 1681 w 1205148"/>
                <a:gd name="connsiteY11" fmla="*/ 810970 h 919192"/>
                <a:gd name="connsiteX12" fmla="*/ 602574 w 1205148"/>
                <a:gd name="connsiteY12" fmla="*/ 919192 h 919192"/>
                <a:gd name="connsiteX13" fmla="*/ 1203466 w 1205148"/>
                <a:gd name="connsiteY13" fmla="*/ 810970 h 919192"/>
                <a:gd name="connsiteX14" fmla="*/ 1076384 w 1205148"/>
                <a:gd name="connsiteY14" fmla="*/ 167539 h 91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05148" h="919192">
                  <a:moveTo>
                    <a:pt x="1076384" y="167521"/>
                  </a:moveTo>
                  <a:cubicBezTo>
                    <a:pt x="1047904" y="139920"/>
                    <a:pt x="1017532" y="115794"/>
                    <a:pt x="986437" y="94748"/>
                  </a:cubicBezTo>
                  <a:cubicBezTo>
                    <a:pt x="961519" y="77901"/>
                    <a:pt x="936120" y="63016"/>
                    <a:pt x="910876" y="49887"/>
                  </a:cubicBezTo>
                  <a:cubicBezTo>
                    <a:pt x="871194" y="29219"/>
                    <a:pt x="831855" y="12889"/>
                    <a:pt x="795254" y="0"/>
                  </a:cubicBezTo>
                  <a:cubicBezTo>
                    <a:pt x="767497" y="20581"/>
                    <a:pt x="691712" y="35328"/>
                    <a:pt x="602574" y="35328"/>
                  </a:cubicBezTo>
                  <a:cubicBezTo>
                    <a:pt x="513435" y="35328"/>
                    <a:pt x="437651" y="20581"/>
                    <a:pt x="409894" y="0"/>
                  </a:cubicBezTo>
                  <a:cubicBezTo>
                    <a:pt x="381087" y="10153"/>
                    <a:pt x="350577" y="22422"/>
                    <a:pt x="319551" y="37273"/>
                  </a:cubicBezTo>
                  <a:cubicBezTo>
                    <a:pt x="293996" y="49491"/>
                    <a:pt x="268064" y="63464"/>
                    <a:pt x="242423" y="79381"/>
                  </a:cubicBezTo>
                  <a:cubicBezTo>
                    <a:pt x="233510" y="84922"/>
                    <a:pt x="224630" y="90704"/>
                    <a:pt x="215802" y="96744"/>
                  </a:cubicBezTo>
                  <a:cubicBezTo>
                    <a:pt x="185705" y="117325"/>
                    <a:pt x="156348" y="140780"/>
                    <a:pt x="128764" y="167521"/>
                  </a:cubicBezTo>
                  <a:cubicBezTo>
                    <a:pt x="128764" y="167521"/>
                    <a:pt x="87791" y="188051"/>
                    <a:pt x="52084" y="292212"/>
                  </a:cubicBezTo>
                  <a:cubicBezTo>
                    <a:pt x="20369" y="384620"/>
                    <a:pt x="-7181" y="542849"/>
                    <a:pt x="1681" y="810970"/>
                  </a:cubicBezTo>
                  <a:cubicBezTo>
                    <a:pt x="1681" y="810970"/>
                    <a:pt x="38093" y="919192"/>
                    <a:pt x="602574" y="919192"/>
                  </a:cubicBezTo>
                  <a:cubicBezTo>
                    <a:pt x="1167054" y="919192"/>
                    <a:pt x="1203466" y="810970"/>
                    <a:pt x="1203466" y="810970"/>
                  </a:cubicBezTo>
                  <a:cubicBezTo>
                    <a:pt x="1222327" y="240656"/>
                    <a:pt x="1076384" y="167539"/>
                    <a:pt x="1076384" y="167539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4" name="图形 10">
              <a:extLst>
                <a:ext uri="{FF2B5EF4-FFF2-40B4-BE49-F238E27FC236}">
                  <a16:creationId xmlns:a16="http://schemas.microsoft.com/office/drawing/2014/main" id="{71848E04-8AA4-77EE-30FE-32DCE3F8C1A7}"/>
                </a:ext>
              </a:extLst>
            </p:cNvPr>
            <p:cNvGrpSpPr/>
            <p:nvPr/>
          </p:nvGrpSpPr>
          <p:grpSpPr>
            <a:xfrm>
              <a:off x="3999060" y="4005201"/>
              <a:ext cx="412273" cy="384740"/>
              <a:chOff x="3999060" y="4005201"/>
              <a:chExt cx="412273" cy="384740"/>
            </a:xfrm>
            <a:solidFill>
              <a:srgbClr val="686867"/>
            </a:solidFill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5B826F8-C023-907B-D11C-AB282C154322}"/>
                  </a:ext>
                </a:extLst>
              </p:cNvPr>
              <p:cNvSpPr/>
              <p:nvPr/>
            </p:nvSpPr>
            <p:spPr>
              <a:xfrm>
                <a:off x="3999060" y="4005201"/>
                <a:ext cx="277051" cy="280493"/>
              </a:xfrm>
              <a:custGeom>
                <a:avLst/>
                <a:gdLst>
                  <a:gd name="connsiteX0" fmla="*/ 119597 w 277051"/>
                  <a:gd name="connsiteY0" fmla="*/ 0 h 280493"/>
                  <a:gd name="connsiteX1" fmla="*/ 0 w 277051"/>
                  <a:gd name="connsiteY1" fmla="*/ 153325 h 280493"/>
                  <a:gd name="connsiteX2" fmla="*/ 136633 w 277051"/>
                  <a:gd name="connsiteY2" fmla="*/ 280493 h 280493"/>
                  <a:gd name="connsiteX3" fmla="*/ 277052 w 277051"/>
                  <a:gd name="connsiteY3" fmla="*/ 101700 h 28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051" h="280493">
                    <a:moveTo>
                      <a:pt x="119597" y="0"/>
                    </a:moveTo>
                    <a:lnTo>
                      <a:pt x="0" y="153325"/>
                    </a:lnTo>
                    <a:lnTo>
                      <a:pt x="136633" y="280493"/>
                    </a:lnTo>
                    <a:lnTo>
                      <a:pt x="277052" y="101700"/>
                    </a:lnTo>
                    <a:close/>
                  </a:path>
                </a:pathLst>
              </a:custGeom>
              <a:solidFill>
                <a:srgbClr val="686867"/>
              </a:solidFill>
              <a:ln w="17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C09F26F-0188-5FBF-977D-CA1A89F26D2C}"/>
                  </a:ext>
                </a:extLst>
              </p:cNvPr>
              <p:cNvSpPr/>
              <p:nvPr/>
            </p:nvSpPr>
            <p:spPr>
              <a:xfrm>
                <a:off x="4152867" y="4119808"/>
                <a:ext cx="258466" cy="270134"/>
              </a:xfrm>
              <a:custGeom>
                <a:avLst/>
                <a:gdLst>
                  <a:gd name="connsiteX0" fmla="*/ 143034 w 258466"/>
                  <a:gd name="connsiteY0" fmla="*/ 0 h 270134"/>
                  <a:gd name="connsiteX1" fmla="*/ 0 w 258466"/>
                  <a:gd name="connsiteY1" fmla="*/ 181942 h 270134"/>
                  <a:gd name="connsiteX2" fmla="*/ 94748 w 258466"/>
                  <a:gd name="connsiteY2" fmla="*/ 270134 h 270134"/>
                  <a:gd name="connsiteX3" fmla="*/ 171428 w 258466"/>
                  <a:gd name="connsiteY3" fmla="*/ 145444 h 270134"/>
                  <a:gd name="connsiteX4" fmla="*/ 258467 w 258466"/>
                  <a:gd name="connsiteY4" fmla="*/ 74667 h 270134"/>
                  <a:gd name="connsiteX5" fmla="*/ 143034 w 258466"/>
                  <a:gd name="connsiteY5" fmla="*/ 0 h 2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8466" h="270134">
                    <a:moveTo>
                      <a:pt x="143034" y="0"/>
                    </a:moveTo>
                    <a:lnTo>
                      <a:pt x="0" y="181942"/>
                    </a:lnTo>
                    <a:lnTo>
                      <a:pt x="94748" y="270134"/>
                    </a:lnTo>
                    <a:cubicBezTo>
                      <a:pt x="130455" y="165973"/>
                      <a:pt x="171428" y="145444"/>
                      <a:pt x="171428" y="145444"/>
                    </a:cubicBezTo>
                    <a:cubicBezTo>
                      <a:pt x="199013" y="118685"/>
                      <a:pt x="228370" y="95230"/>
                      <a:pt x="258467" y="74667"/>
                    </a:cubicBezTo>
                    <a:lnTo>
                      <a:pt x="143034" y="0"/>
                    </a:lnTo>
                    <a:close/>
                  </a:path>
                </a:pathLst>
              </a:custGeom>
              <a:solidFill>
                <a:srgbClr val="686867"/>
              </a:solidFill>
              <a:ln w="17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3396F68-CBD1-B9B2-287B-1BB3C34F3B6F}"/>
                </a:ext>
              </a:extLst>
            </p:cNvPr>
            <p:cNvSpPr/>
            <p:nvPr/>
          </p:nvSpPr>
          <p:spPr>
            <a:xfrm>
              <a:off x="4130416" y="4099275"/>
              <a:ext cx="169041" cy="208729"/>
            </a:xfrm>
            <a:custGeom>
              <a:avLst/>
              <a:gdLst>
                <a:gd name="connsiteX0" fmla="*/ 164625 w 169041"/>
                <a:gd name="connsiteY0" fmla="*/ 2464 h 208729"/>
                <a:gd name="connsiteX1" fmla="*/ 148054 w 169041"/>
                <a:gd name="connsiteY1" fmla="*/ 4598 h 208729"/>
                <a:gd name="connsiteX2" fmla="*/ 145662 w 169041"/>
                <a:gd name="connsiteY2" fmla="*/ 7661 h 208729"/>
                <a:gd name="connsiteX3" fmla="*/ 5174 w 169041"/>
                <a:gd name="connsiteY3" fmla="*/ 186368 h 208729"/>
                <a:gd name="connsiteX4" fmla="*/ 2593 w 169041"/>
                <a:gd name="connsiteY4" fmla="*/ 189672 h 208729"/>
                <a:gd name="connsiteX5" fmla="*/ 4417 w 169041"/>
                <a:gd name="connsiteY5" fmla="*/ 206261 h 208729"/>
                <a:gd name="connsiteX6" fmla="*/ 20988 w 169041"/>
                <a:gd name="connsiteY6" fmla="*/ 204127 h 208729"/>
                <a:gd name="connsiteX7" fmla="*/ 22365 w 169041"/>
                <a:gd name="connsiteY7" fmla="*/ 202372 h 208729"/>
                <a:gd name="connsiteX8" fmla="*/ 165382 w 169041"/>
                <a:gd name="connsiteY8" fmla="*/ 20429 h 208729"/>
                <a:gd name="connsiteX9" fmla="*/ 166449 w 169041"/>
                <a:gd name="connsiteY9" fmla="*/ 19070 h 208729"/>
                <a:gd name="connsiteX10" fmla="*/ 164625 w 169041"/>
                <a:gd name="connsiteY10" fmla="*/ 2464 h 208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041" h="208729">
                  <a:moveTo>
                    <a:pt x="164625" y="2464"/>
                  </a:moveTo>
                  <a:cubicBezTo>
                    <a:pt x="159549" y="-1528"/>
                    <a:pt x="152132" y="-565"/>
                    <a:pt x="148054" y="4598"/>
                  </a:cubicBezTo>
                  <a:lnTo>
                    <a:pt x="145662" y="7661"/>
                  </a:lnTo>
                  <a:lnTo>
                    <a:pt x="5174" y="186368"/>
                  </a:lnTo>
                  <a:lnTo>
                    <a:pt x="2593" y="189672"/>
                  </a:lnTo>
                  <a:cubicBezTo>
                    <a:pt x="-1486" y="194834"/>
                    <a:pt x="-660" y="202268"/>
                    <a:pt x="4417" y="206261"/>
                  </a:cubicBezTo>
                  <a:cubicBezTo>
                    <a:pt x="9493" y="210253"/>
                    <a:pt x="16910" y="209307"/>
                    <a:pt x="20988" y="204127"/>
                  </a:cubicBezTo>
                  <a:lnTo>
                    <a:pt x="22365" y="202372"/>
                  </a:lnTo>
                  <a:lnTo>
                    <a:pt x="165382" y="20429"/>
                  </a:lnTo>
                  <a:lnTo>
                    <a:pt x="166449" y="19070"/>
                  </a:lnTo>
                  <a:cubicBezTo>
                    <a:pt x="170527" y="13890"/>
                    <a:pt x="169701" y="6456"/>
                    <a:pt x="164625" y="2464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457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24DBC3F-DA2E-71B4-7949-34FFCCBD27E4}"/>
              </a:ext>
            </a:extLst>
          </p:cNvPr>
          <p:cNvGrpSpPr/>
          <p:nvPr/>
        </p:nvGrpSpPr>
        <p:grpSpPr>
          <a:xfrm>
            <a:off x="1088331" y="4292336"/>
            <a:ext cx="2343103" cy="1486164"/>
            <a:chOff x="10791132" y="5069136"/>
            <a:chExt cx="1401778" cy="88910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8C35282-1B9F-CFA8-4EFB-77CF81C66A07}"/>
                </a:ext>
              </a:extLst>
            </p:cNvPr>
            <p:cNvSpPr/>
            <p:nvPr/>
          </p:nvSpPr>
          <p:spPr>
            <a:xfrm>
              <a:off x="10791132" y="5113340"/>
              <a:ext cx="1401778" cy="844904"/>
            </a:xfrm>
            <a:custGeom>
              <a:avLst/>
              <a:gdLst>
                <a:gd name="connsiteX0" fmla="*/ 1401778 w 1401778"/>
                <a:gd name="connsiteY0" fmla="*/ 12631 h 844904"/>
                <a:gd name="connsiteX1" fmla="*/ 1390765 w 1401778"/>
                <a:gd name="connsiteY1" fmla="*/ 0 h 844904"/>
                <a:gd name="connsiteX2" fmla="*/ 1401778 w 1401778"/>
                <a:gd name="connsiteY2" fmla="*/ 18000 h 844904"/>
                <a:gd name="connsiteX3" fmla="*/ 700889 w 1401778"/>
                <a:gd name="connsiteY3" fmla="*/ 119339 h 844904"/>
                <a:gd name="connsiteX4" fmla="*/ 0 w 1401778"/>
                <a:gd name="connsiteY4" fmla="*/ 18000 h 844904"/>
                <a:gd name="connsiteX5" fmla="*/ 11030 w 1401778"/>
                <a:gd name="connsiteY5" fmla="*/ 0 h 844904"/>
                <a:gd name="connsiteX6" fmla="*/ 0 w 1401778"/>
                <a:gd name="connsiteY6" fmla="*/ 9929 h 844904"/>
                <a:gd name="connsiteX7" fmla="*/ 361217 w 1401778"/>
                <a:gd name="connsiteY7" fmla="*/ 755646 h 844904"/>
                <a:gd name="connsiteX8" fmla="*/ 700872 w 1401778"/>
                <a:gd name="connsiteY8" fmla="*/ 844905 h 844904"/>
                <a:gd name="connsiteX9" fmla="*/ 1040544 w 1401778"/>
                <a:gd name="connsiteY9" fmla="*/ 755646 h 844904"/>
                <a:gd name="connsiteX10" fmla="*/ 1401761 w 1401778"/>
                <a:gd name="connsiteY10" fmla="*/ 12631 h 84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1778" h="844904">
                  <a:moveTo>
                    <a:pt x="1401778" y="12631"/>
                  </a:moveTo>
                  <a:lnTo>
                    <a:pt x="1390765" y="0"/>
                  </a:lnTo>
                  <a:cubicBezTo>
                    <a:pt x="1397993" y="5851"/>
                    <a:pt x="1401778" y="11856"/>
                    <a:pt x="1401778" y="18000"/>
                  </a:cubicBezTo>
                  <a:cubicBezTo>
                    <a:pt x="1401778" y="73961"/>
                    <a:pt x="1087988" y="119339"/>
                    <a:pt x="700889" y="119339"/>
                  </a:cubicBezTo>
                  <a:cubicBezTo>
                    <a:pt x="313808" y="119339"/>
                    <a:pt x="0" y="73978"/>
                    <a:pt x="0" y="18000"/>
                  </a:cubicBezTo>
                  <a:cubicBezTo>
                    <a:pt x="0" y="11856"/>
                    <a:pt x="3785" y="5851"/>
                    <a:pt x="11030" y="0"/>
                  </a:cubicBezTo>
                  <a:lnTo>
                    <a:pt x="0" y="9929"/>
                  </a:lnTo>
                  <a:cubicBezTo>
                    <a:pt x="-52" y="10204"/>
                    <a:pt x="97846" y="539941"/>
                    <a:pt x="361217" y="755646"/>
                  </a:cubicBezTo>
                  <a:cubicBezTo>
                    <a:pt x="361217" y="755646"/>
                    <a:pt x="441131" y="844905"/>
                    <a:pt x="700872" y="844905"/>
                  </a:cubicBezTo>
                  <a:cubicBezTo>
                    <a:pt x="960613" y="844905"/>
                    <a:pt x="1040544" y="755646"/>
                    <a:pt x="1040544" y="755646"/>
                  </a:cubicBezTo>
                  <a:cubicBezTo>
                    <a:pt x="1303417" y="540354"/>
                    <a:pt x="1401761" y="12631"/>
                    <a:pt x="1401761" y="12631"/>
                  </a:cubicBezTo>
                  <a:close/>
                </a:path>
              </a:pathLst>
            </a:custGeom>
            <a:solidFill>
              <a:srgbClr val="EDE8E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5277ADB-3531-1B0A-47F0-07206D60E472}"/>
                </a:ext>
              </a:extLst>
            </p:cNvPr>
            <p:cNvSpPr/>
            <p:nvPr/>
          </p:nvSpPr>
          <p:spPr>
            <a:xfrm>
              <a:off x="10791132" y="5069136"/>
              <a:ext cx="1401778" cy="163507"/>
            </a:xfrm>
            <a:custGeom>
              <a:avLst/>
              <a:gdLst>
                <a:gd name="connsiteX0" fmla="*/ 0 w 1401778"/>
                <a:gd name="connsiteY0" fmla="*/ 62169 h 163507"/>
                <a:gd name="connsiteX1" fmla="*/ 700889 w 1401778"/>
                <a:gd name="connsiteY1" fmla="*/ 163508 h 163507"/>
                <a:gd name="connsiteX2" fmla="*/ 1401778 w 1401778"/>
                <a:gd name="connsiteY2" fmla="*/ 62169 h 163507"/>
                <a:gd name="connsiteX3" fmla="*/ 1390765 w 1401778"/>
                <a:gd name="connsiteY3" fmla="*/ 44169 h 163507"/>
                <a:gd name="connsiteX4" fmla="*/ 700906 w 1401778"/>
                <a:gd name="connsiteY4" fmla="*/ 47 h 163507"/>
                <a:gd name="connsiteX5" fmla="*/ 11048 w 1401778"/>
                <a:gd name="connsiteY5" fmla="*/ 44169 h 163507"/>
                <a:gd name="connsiteX6" fmla="*/ 17 w 1401778"/>
                <a:gd name="connsiteY6" fmla="*/ 62169 h 16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778" h="163507">
                  <a:moveTo>
                    <a:pt x="0" y="62169"/>
                  </a:moveTo>
                  <a:cubicBezTo>
                    <a:pt x="0" y="118130"/>
                    <a:pt x="313791" y="163508"/>
                    <a:pt x="700889" y="163508"/>
                  </a:cubicBezTo>
                  <a:cubicBezTo>
                    <a:pt x="1087988" y="163508"/>
                    <a:pt x="1401778" y="118130"/>
                    <a:pt x="1401778" y="62169"/>
                  </a:cubicBezTo>
                  <a:cubicBezTo>
                    <a:pt x="1401778" y="56025"/>
                    <a:pt x="1397993" y="50020"/>
                    <a:pt x="1390765" y="44169"/>
                  </a:cubicBezTo>
                  <a:cubicBezTo>
                    <a:pt x="1332016" y="-3205"/>
                    <a:pt x="951027" y="47"/>
                    <a:pt x="700906" y="47"/>
                  </a:cubicBezTo>
                  <a:cubicBezTo>
                    <a:pt x="450786" y="47"/>
                    <a:pt x="69779" y="-3205"/>
                    <a:pt x="11048" y="44169"/>
                  </a:cubicBezTo>
                  <a:cubicBezTo>
                    <a:pt x="3803" y="50020"/>
                    <a:pt x="17" y="56025"/>
                    <a:pt x="17" y="6216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4DD86B-754F-6BDB-8383-E85090D3D1CD}"/>
              </a:ext>
            </a:extLst>
          </p:cNvPr>
          <p:cNvGrpSpPr/>
          <p:nvPr/>
        </p:nvGrpSpPr>
        <p:grpSpPr>
          <a:xfrm>
            <a:off x="4542257" y="5072362"/>
            <a:ext cx="2800672" cy="799267"/>
            <a:chOff x="4155077" y="1058806"/>
            <a:chExt cx="1363675" cy="38917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274722C-2CDA-1BED-63E2-D31AA84B969B}"/>
                </a:ext>
              </a:extLst>
            </p:cNvPr>
            <p:cNvSpPr/>
            <p:nvPr/>
          </p:nvSpPr>
          <p:spPr>
            <a:xfrm>
              <a:off x="4408443" y="1354504"/>
              <a:ext cx="885378" cy="93473"/>
            </a:xfrm>
            <a:custGeom>
              <a:avLst/>
              <a:gdLst>
                <a:gd name="connsiteX0" fmla="*/ 885361 w 885378"/>
                <a:gd name="connsiteY0" fmla="*/ 0 h 93473"/>
                <a:gd name="connsiteX1" fmla="*/ 428415 w 885378"/>
                <a:gd name="connsiteY1" fmla="*/ 93473 h 93473"/>
                <a:gd name="connsiteX2" fmla="*/ 0 w 885378"/>
                <a:gd name="connsiteY2" fmla="*/ 7744 h 93473"/>
                <a:gd name="connsiteX3" fmla="*/ 885378 w 885378"/>
                <a:gd name="connsiteY3" fmla="*/ 0 h 93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378" h="93473">
                  <a:moveTo>
                    <a:pt x="885361" y="0"/>
                  </a:moveTo>
                  <a:cubicBezTo>
                    <a:pt x="765661" y="84148"/>
                    <a:pt x="555893" y="93473"/>
                    <a:pt x="428415" y="93473"/>
                  </a:cubicBezTo>
                  <a:cubicBezTo>
                    <a:pt x="301263" y="93473"/>
                    <a:pt x="117429" y="84888"/>
                    <a:pt x="0" y="7744"/>
                  </a:cubicBezTo>
                  <a:cubicBezTo>
                    <a:pt x="124277" y="33866"/>
                    <a:pt x="454812" y="84165"/>
                    <a:pt x="885378" y="0"/>
                  </a:cubicBezTo>
                  <a:close/>
                </a:path>
              </a:pathLst>
            </a:custGeom>
            <a:solidFill>
              <a:srgbClr val="E5E5E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9359975-F6AC-89CF-712D-A29CBFFE2D50}"/>
                </a:ext>
              </a:extLst>
            </p:cNvPr>
            <p:cNvSpPr/>
            <p:nvPr/>
          </p:nvSpPr>
          <p:spPr>
            <a:xfrm>
              <a:off x="4378535" y="1159569"/>
              <a:ext cx="916800" cy="201163"/>
            </a:xfrm>
            <a:custGeom>
              <a:avLst/>
              <a:gdLst>
                <a:gd name="connsiteX0" fmla="*/ 458392 w 916800"/>
                <a:gd name="connsiteY0" fmla="*/ 0 h 201163"/>
                <a:gd name="connsiteX1" fmla="*/ 0 w 916800"/>
                <a:gd name="connsiteY1" fmla="*/ 105607 h 201163"/>
                <a:gd name="connsiteX2" fmla="*/ 42745 w 916800"/>
                <a:gd name="connsiteY2" fmla="*/ 145943 h 201163"/>
                <a:gd name="connsiteX3" fmla="*/ 48114 w 916800"/>
                <a:gd name="connsiteY3" fmla="*/ 148266 h 201163"/>
                <a:gd name="connsiteX4" fmla="*/ 458392 w 916800"/>
                <a:gd name="connsiteY4" fmla="*/ 201164 h 201163"/>
                <a:gd name="connsiteX5" fmla="*/ 916801 w 916800"/>
                <a:gd name="connsiteY5" fmla="*/ 105607 h 201163"/>
                <a:gd name="connsiteX6" fmla="*/ 458392 w 916800"/>
                <a:gd name="connsiteY6" fmla="*/ 0 h 20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800" h="201163">
                  <a:moveTo>
                    <a:pt x="458392" y="0"/>
                  </a:moveTo>
                  <a:cubicBezTo>
                    <a:pt x="205225" y="0"/>
                    <a:pt x="0" y="52812"/>
                    <a:pt x="0" y="105607"/>
                  </a:cubicBezTo>
                  <a:cubicBezTo>
                    <a:pt x="0" y="120681"/>
                    <a:pt x="12923" y="133277"/>
                    <a:pt x="42745" y="145943"/>
                  </a:cubicBezTo>
                  <a:lnTo>
                    <a:pt x="48114" y="148266"/>
                  </a:lnTo>
                  <a:cubicBezTo>
                    <a:pt x="123297" y="179636"/>
                    <a:pt x="278790" y="201164"/>
                    <a:pt x="458392" y="201164"/>
                  </a:cubicBezTo>
                  <a:cubicBezTo>
                    <a:pt x="711559" y="201164"/>
                    <a:pt x="916801" y="158384"/>
                    <a:pt x="916801" y="105607"/>
                  </a:cubicBezTo>
                  <a:cubicBezTo>
                    <a:pt x="916801" y="52812"/>
                    <a:pt x="711559" y="0"/>
                    <a:pt x="458392" y="0"/>
                  </a:cubicBezTo>
                  <a:close/>
                </a:path>
              </a:pathLst>
            </a:custGeom>
            <a:solidFill>
              <a:srgbClr val="FDFDFE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656AA6F-A735-7BA7-BFF5-6B4A18367D25}"/>
                </a:ext>
              </a:extLst>
            </p:cNvPr>
            <p:cNvSpPr/>
            <p:nvPr/>
          </p:nvSpPr>
          <p:spPr>
            <a:xfrm>
              <a:off x="4155077" y="1058806"/>
              <a:ext cx="1363675" cy="349231"/>
            </a:xfrm>
            <a:custGeom>
              <a:avLst/>
              <a:gdLst>
                <a:gd name="connsiteX0" fmla="*/ 1357272 w 1363675"/>
                <a:gd name="connsiteY0" fmla="*/ 137383 h 349231"/>
                <a:gd name="connsiteX1" fmla="*/ 1333628 w 1363675"/>
                <a:gd name="connsiteY1" fmla="*/ 208280 h 349231"/>
                <a:gd name="connsiteX2" fmla="*/ 1268942 w 1363675"/>
                <a:gd name="connsiteY2" fmla="*/ 250320 h 349231"/>
                <a:gd name="connsiteX3" fmla="*/ 1138762 w 1363675"/>
                <a:gd name="connsiteY3" fmla="*/ 302581 h 349231"/>
                <a:gd name="connsiteX4" fmla="*/ 253384 w 1363675"/>
                <a:gd name="connsiteY4" fmla="*/ 310325 h 349231"/>
                <a:gd name="connsiteX5" fmla="*/ 66090 w 1363675"/>
                <a:gd name="connsiteY5" fmla="*/ 234110 h 349231"/>
                <a:gd name="connsiteX6" fmla="*/ 698 w 1363675"/>
                <a:gd name="connsiteY6" fmla="*/ 147501 h 349231"/>
                <a:gd name="connsiteX7" fmla="*/ 40690 w 1363675"/>
                <a:gd name="connsiteY7" fmla="*/ 99404 h 349231"/>
                <a:gd name="connsiteX8" fmla="*/ 151889 w 1363675"/>
                <a:gd name="connsiteY8" fmla="*/ 53217 h 349231"/>
                <a:gd name="connsiteX9" fmla="*/ 285838 w 1363675"/>
                <a:gd name="connsiteY9" fmla="*/ 29470 h 349231"/>
                <a:gd name="connsiteX10" fmla="*/ 456320 w 1363675"/>
                <a:gd name="connsiteY10" fmla="*/ 9302 h 349231"/>
                <a:gd name="connsiteX11" fmla="*/ 626835 w 1363675"/>
                <a:gd name="connsiteY11" fmla="*/ 251 h 349231"/>
                <a:gd name="connsiteX12" fmla="*/ 932608 w 1363675"/>
                <a:gd name="connsiteY12" fmla="*/ 13725 h 349231"/>
                <a:gd name="connsiteX13" fmla="*/ 1228124 w 1363675"/>
                <a:gd name="connsiteY13" fmla="*/ 56659 h 349231"/>
                <a:gd name="connsiteX14" fmla="*/ 1317865 w 1363675"/>
                <a:gd name="connsiteY14" fmla="*/ 94035 h 349231"/>
                <a:gd name="connsiteX15" fmla="*/ 1357272 w 1363675"/>
                <a:gd name="connsiteY15" fmla="*/ 137383 h 349231"/>
                <a:gd name="connsiteX16" fmla="*/ 1140207 w 1363675"/>
                <a:gd name="connsiteY16" fmla="*/ 206370 h 349231"/>
                <a:gd name="connsiteX17" fmla="*/ 681799 w 1363675"/>
                <a:gd name="connsiteY17" fmla="*/ 100764 h 349231"/>
                <a:gd name="connsiteX18" fmla="*/ 223407 w 1363675"/>
                <a:gd name="connsiteY18" fmla="*/ 206370 h 349231"/>
                <a:gd name="connsiteX19" fmla="*/ 266152 w 1363675"/>
                <a:gd name="connsiteY19" fmla="*/ 246706 h 349231"/>
                <a:gd name="connsiteX20" fmla="*/ 271521 w 1363675"/>
                <a:gd name="connsiteY20" fmla="*/ 249029 h 349231"/>
                <a:gd name="connsiteX21" fmla="*/ 681799 w 1363675"/>
                <a:gd name="connsiteY21" fmla="*/ 301927 h 349231"/>
                <a:gd name="connsiteX22" fmla="*/ 1140207 w 1363675"/>
                <a:gd name="connsiteY22" fmla="*/ 206370 h 34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63675" h="349231">
                  <a:moveTo>
                    <a:pt x="1357272" y="137383"/>
                  </a:moveTo>
                  <a:cubicBezTo>
                    <a:pt x="1373912" y="165776"/>
                    <a:pt x="1355310" y="189214"/>
                    <a:pt x="1333628" y="208280"/>
                  </a:cubicBezTo>
                  <a:cubicBezTo>
                    <a:pt x="1314268" y="225282"/>
                    <a:pt x="1291708" y="238481"/>
                    <a:pt x="1268942" y="250320"/>
                  </a:cubicBezTo>
                  <a:cubicBezTo>
                    <a:pt x="1225835" y="272742"/>
                    <a:pt x="1186807" y="293186"/>
                    <a:pt x="1138762" y="302581"/>
                  </a:cubicBezTo>
                  <a:cubicBezTo>
                    <a:pt x="708196" y="386747"/>
                    <a:pt x="377661" y="336447"/>
                    <a:pt x="253384" y="310325"/>
                  </a:cubicBezTo>
                  <a:cubicBezTo>
                    <a:pt x="185445" y="296042"/>
                    <a:pt x="126077" y="268664"/>
                    <a:pt x="66090" y="234110"/>
                  </a:cubicBezTo>
                  <a:cubicBezTo>
                    <a:pt x="35786" y="216661"/>
                    <a:pt x="-5910" y="188508"/>
                    <a:pt x="698" y="147501"/>
                  </a:cubicBezTo>
                  <a:cubicBezTo>
                    <a:pt x="4226" y="125492"/>
                    <a:pt x="22794" y="110435"/>
                    <a:pt x="40690" y="99404"/>
                  </a:cubicBezTo>
                  <a:cubicBezTo>
                    <a:pt x="72612" y="79718"/>
                    <a:pt x="115219" y="60961"/>
                    <a:pt x="151889" y="53217"/>
                  </a:cubicBezTo>
                  <a:cubicBezTo>
                    <a:pt x="196269" y="43839"/>
                    <a:pt x="240890" y="35596"/>
                    <a:pt x="285838" y="29470"/>
                  </a:cubicBezTo>
                  <a:cubicBezTo>
                    <a:pt x="342522" y="21744"/>
                    <a:pt x="399343" y="14619"/>
                    <a:pt x="456320" y="9302"/>
                  </a:cubicBezTo>
                  <a:cubicBezTo>
                    <a:pt x="513003" y="4002"/>
                    <a:pt x="569911" y="1094"/>
                    <a:pt x="626835" y="251"/>
                  </a:cubicBezTo>
                  <a:cubicBezTo>
                    <a:pt x="728932" y="-1264"/>
                    <a:pt x="830993" y="4191"/>
                    <a:pt x="932608" y="13725"/>
                  </a:cubicBezTo>
                  <a:cubicBezTo>
                    <a:pt x="1030884" y="22965"/>
                    <a:pt x="1132360" y="31724"/>
                    <a:pt x="1228124" y="56659"/>
                  </a:cubicBezTo>
                  <a:cubicBezTo>
                    <a:pt x="1260974" y="65212"/>
                    <a:pt x="1292104" y="75433"/>
                    <a:pt x="1317865" y="94035"/>
                  </a:cubicBezTo>
                  <a:cubicBezTo>
                    <a:pt x="1333146" y="105066"/>
                    <a:pt x="1346534" y="119056"/>
                    <a:pt x="1357272" y="137383"/>
                  </a:cubicBezTo>
                  <a:close/>
                  <a:moveTo>
                    <a:pt x="1140207" y="206370"/>
                  </a:moveTo>
                  <a:cubicBezTo>
                    <a:pt x="1140207" y="153576"/>
                    <a:pt x="934965" y="100764"/>
                    <a:pt x="681799" y="100764"/>
                  </a:cubicBezTo>
                  <a:cubicBezTo>
                    <a:pt x="428632" y="100764"/>
                    <a:pt x="223407" y="153576"/>
                    <a:pt x="223407" y="206370"/>
                  </a:cubicBezTo>
                  <a:cubicBezTo>
                    <a:pt x="223407" y="221445"/>
                    <a:pt x="236330" y="234041"/>
                    <a:pt x="266152" y="246706"/>
                  </a:cubicBezTo>
                  <a:lnTo>
                    <a:pt x="271521" y="249029"/>
                  </a:lnTo>
                  <a:cubicBezTo>
                    <a:pt x="346704" y="280400"/>
                    <a:pt x="502197" y="301927"/>
                    <a:pt x="681799" y="301927"/>
                  </a:cubicBezTo>
                  <a:cubicBezTo>
                    <a:pt x="934965" y="301927"/>
                    <a:pt x="1140207" y="259148"/>
                    <a:pt x="1140207" y="206370"/>
                  </a:cubicBezTo>
                  <a:close/>
                </a:path>
              </a:pathLst>
            </a:custGeom>
            <a:solidFill>
              <a:srgbClr val="EDE8E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03A1706-67C3-B1A3-9CBC-BE2BC6450EBE}"/>
                </a:ext>
              </a:extLst>
            </p:cNvPr>
            <p:cNvSpPr/>
            <p:nvPr/>
          </p:nvSpPr>
          <p:spPr>
            <a:xfrm>
              <a:off x="4378380" y="1157849"/>
              <a:ext cx="916800" cy="204605"/>
            </a:xfrm>
            <a:custGeom>
              <a:avLst/>
              <a:gdLst>
                <a:gd name="connsiteX0" fmla="*/ 916801 w 916800"/>
                <a:gd name="connsiteY0" fmla="*/ 109048 h 204605"/>
                <a:gd name="connsiteX1" fmla="*/ 458392 w 916800"/>
                <a:gd name="connsiteY1" fmla="*/ 204605 h 204605"/>
                <a:gd name="connsiteX2" fmla="*/ 48114 w 916800"/>
                <a:gd name="connsiteY2" fmla="*/ 151707 h 204605"/>
                <a:gd name="connsiteX3" fmla="*/ 42745 w 916800"/>
                <a:gd name="connsiteY3" fmla="*/ 149384 h 204605"/>
                <a:gd name="connsiteX4" fmla="*/ 0 w 916800"/>
                <a:gd name="connsiteY4" fmla="*/ 109048 h 204605"/>
                <a:gd name="connsiteX5" fmla="*/ 458392 w 916800"/>
                <a:gd name="connsiteY5" fmla="*/ 0 h 204605"/>
                <a:gd name="connsiteX6" fmla="*/ 916801 w 916800"/>
                <a:gd name="connsiteY6" fmla="*/ 109048 h 20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800" h="204605">
                  <a:moveTo>
                    <a:pt x="916801" y="109048"/>
                  </a:moveTo>
                  <a:cubicBezTo>
                    <a:pt x="916801" y="161826"/>
                    <a:pt x="711559" y="204605"/>
                    <a:pt x="458392" y="204605"/>
                  </a:cubicBezTo>
                  <a:cubicBezTo>
                    <a:pt x="278790" y="204605"/>
                    <a:pt x="123297" y="183078"/>
                    <a:pt x="48114" y="151707"/>
                  </a:cubicBezTo>
                  <a:lnTo>
                    <a:pt x="42745" y="149384"/>
                  </a:lnTo>
                  <a:cubicBezTo>
                    <a:pt x="12923" y="136719"/>
                    <a:pt x="0" y="124123"/>
                    <a:pt x="0" y="109048"/>
                  </a:cubicBezTo>
                  <a:cubicBezTo>
                    <a:pt x="0" y="56254"/>
                    <a:pt x="205225" y="0"/>
                    <a:pt x="458392" y="0"/>
                  </a:cubicBezTo>
                  <a:cubicBezTo>
                    <a:pt x="711559" y="0"/>
                    <a:pt x="916801" y="56255"/>
                    <a:pt x="916801" y="109048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B43B8D-E375-DF92-20C4-59E5D0C5D6D0}"/>
              </a:ext>
            </a:extLst>
          </p:cNvPr>
          <p:cNvGrpSpPr/>
          <p:nvPr/>
        </p:nvGrpSpPr>
        <p:grpSpPr>
          <a:xfrm>
            <a:off x="4542249" y="3876710"/>
            <a:ext cx="2800680" cy="955516"/>
            <a:chOff x="4140794" y="533147"/>
            <a:chExt cx="1363678" cy="46525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6B42178-381E-C016-5E78-494193C3F5EB}"/>
                </a:ext>
              </a:extLst>
            </p:cNvPr>
            <p:cNvSpPr/>
            <p:nvPr/>
          </p:nvSpPr>
          <p:spPr>
            <a:xfrm>
              <a:off x="4140794" y="533147"/>
              <a:ext cx="1363678" cy="349234"/>
            </a:xfrm>
            <a:custGeom>
              <a:avLst/>
              <a:gdLst>
                <a:gd name="connsiteX0" fmla="*/ 1357272 w 1363678"/>
                <a:gd name="connsiteY0" fmla="*/ 137383 h 349234"/>
                <a:gd name="connsiteX1" fmla="*/ 1333628 w 1363678"/>
                <a:gd name="connsiteY1" fmla="*/ 208280 h 349234"/>
                <a:gd name="connsiteX2" fmla="*/ 1268942 w 1363678"/>
                <a:gd name="connsiteY2" fmla="*/ 250320 h 349234"/>
                <a:gd name="connsiteX3" fmla="*/ 1166588 w 1363678"/>
                <a:gd name="connsiteY3" fmla="*/ 296713 h 349234"/>
                <a:gd name="connsiteX4" fmla="*/ 1056972 w 1363678"/>
                <a:gd name="connsiteY4" fmla="*/ 317191 h 349234"/>
                <a:gd name="connsiteX5" fmla="*/ 279953 w 1363678"/>
                <a:gd name="connsiteY5" fmla="*/ 315642 h 349234"/>
                <a:gd name="connsiteX6" fmla="*/ 276202 w 1363678"/>
                <a:gd name="connsiteY6" fmla="*/ 314920 h 349234"/>
                <a:gd name="connsiteX7" fmla="*/ 198421 w 1363678"/>
                <a:gd name="connsiteY7" fmla="*/ 296971 h 349234"/>
                <a:gd name="connsiteX8" fmla="*/ 66090 w 1363678"/>
                <a:gd name="connsiteY8" fmla="*/ 234127 h 349234"/>
                <a:gd name="connsiteX9" fmla="*/ 698 w 1363678"/>
                <a:gd name="connsiteY9" fmla="*/ 147518 h 349234"/>
                <a:gd name="connsiteX10" fmla="*/ 40707 w 1363678"/>
                <a:gd name="connsiteY10" fmla="*/ 99404 h 349234"/>
                <a:gd name="connsiteX11" fmla="*/ 151890 w 1363678"/>
                <a:gd name="connsiteY11" fmla="*/ 53217 h 349234"/>
                <a:gd name="connsiteX12" fmla="*/ 285838 w 1363678"/>
                <a:gd name="connsiteY12" fmla="*/ 29470 h 349234"/>
                <a:gd name="connsiteX13" fmla="*/ 456320 w 1363678"/>
                <a:gd name="connsiteY13" fmla="*/ 9302 h 349234"/>
                <a:gd name="connsiteX14" fmla="*/ 626853 w 1363678"/>
                <a:gd name="connsiteY14" fmla="*/ 251 h 349234"/>
                <a:gd name="connsiteX15" fmla="*/ 932608 w 1363678"/>
                <a:gd name="connsiteY15" fmla="*/ 13742 h 349234"/>
                <a:gd name="connsiteX16" fmla="*/ 1228124 w 1363678"/>
                <a:gd name="connsiteY16" fmla="*/ 56659 h 349234"/>
                <a:gd name="connsiteX17" fmla="*/ 1317865 w 1363678"/>
                <a:gd name="connsiteY17" fmla="*/ 94052 h 349234"/>
                <a:gd name="connsiteX18" fmla="*/ 1357272 w 1363678"/>
                <a:gd name="connsiteY18" fmla="*/ 137383 h 349234"/>
                <a:gd name="connsiteX19" fmla="*/ 1140207 w 1363678"/>
                <a:gd name="connsiteY19" fmla="*/ 206370 h 349234"/>
                <a:gd name="connsiteX20" fmla="*/ 681799 w 1363678"/>
                <a:gd name="connsiteY20" fmla="*/ 100781 h 349234"/>
                <a:gd name="connsiteX21" fmla="*/ 223407 w 1363678"/>
                <a:gd name="connsiteY21" fmla="*/ 206370 h 349234"/>
                <a:gd name="connsiteX22" fmla="*/ 266152 w 1363678"/>
                <a:gd name="connsiteY22" fmla="*/ 246723 h 349234"/>
                <a:gd name="connsiteX23" fmla="*/ 271521 w 1363678"/>
                <a:gd name="connsiteY23" fmla="*/ 249047 h 349234"/>
                <a:gd name="connsiteX24" fmla="*/ 681799 w 1363678"/>
                <a:gd name="connsiteY24" fmla="*/ 301945 h 349234"/>
                <a:gd name="connsiteX25" fmla="*/ 1140207 w 1363678"/>
                <a:gd name="connsiteY25" fmla="*/ 206370 h 34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63678" h="349234">
                  <a:moveTo>
                    <a:pt x="1357272" y="137383"/>
                  </a:moveTo>
                  <a:cubicBezTo>
                    <a:pt x="1373912" y="165776"/>
                    <a:pt x="1355327" y="189214"/>
                    <a:pt x="1333628" y="208280"/>
                  </a:cubicBezTo>
                  <a:cubicBezTo>
                    <a:pt x="1314268" y="225282"/>
                    <a:pt x="1291708" y="238481"/>
                    <a:pt x="1268942" y="250320"/>
                  </a:cubicBezTo>
                  <a:cubicBezTo>
                    <a:pt x="1235799" y="267563"/>
                    <a:pt x="1217920" y="280916"/>
                    <a:pt x="1166588" y="296713"/>
                  </a:cubicBezTo>
                  <a:cubicBezTo>
                    <a:pt x="1135544" y="302616"/>
                    <a:pt x="1095931" y="310308"/>
                    <a:pt x="1056972" y="317191"/>
                  </a:cubicBezTo>
                  <a:cubicBezTo>
                    <a:pt x="693431" y="376026"/>
                    <a:pt x="411010" y="340542"/>
                    <a:pt x="279953" y="315642"/>
                  </a:cubicBezTo>
                  <a:cubicBezTo>
                    <a:pt x="278697" y="315401"/>
                    <a:pt x="277441" y="315160"/>
                    <a:pt x="276202" y="314920"/>
                  </a:cubicBezTo>
                  <a:cubicBezTo>
                    <a:pt x="249563" y="309688"/>
                    <a:pt x="223458" y="303734"/>
                    <a:pt x="198421" y="296971"/>
                  </a:cubicBezTo>
                  <a:cubicBezTo>
                    <a:pt x="153645" y="278180"/>
                    <a:pt x="108215" y="258373"/>
                    <a:pt x="66090" y="234127"/>
                  </a:cubicBezTo>
                  <a:cubicBezTo>
                    <a:pt x="35786" y="216678"/>
                    <a:pt x="-5910" y="188508"/>
                    <a:pt x="698" y="147518"/>
                  </a:cubicBezTo>
                  <a:cubicBezTo>
                    <a:pt x="4243" y="125492"/>
                    <a:pt x="22794" y="110452"/>
                    <a:pt x="40707" y="99404"/>
                  </a:cubicBezTo>
                  <a:cubicBezTo>
                    <a:pt x="72629" y="79718"/>
                    <a:pt x="115219" y="60978"/>
                    <a:pt x="151890" y="53217"/>
                  </a:cubicBezTo>
                  <a:cubicBezTo>
                    <a:pt x="196270" y="43839"/>
                    <a:pt x="240890" y="35596"/>
                    <a:pt x="285838" y="29470"/>
                  </a:cubicBezTo>
                  <a:cubicBezTo>
                    <a:pt x="342539" y="21744"/>
                    <a:pt x="399343" y="14619"/>
                    <a:pt x="456320" y="9302"/>
                  </a:cubicBezTo>
                  <a:cubicBezTo>
                    <a:pt x="513003" y="4002"/>
                    <a:pt x="569928" y="1094"/>
                    <a:pt x="626853" y="251"/>
                  </a:cubicBezTo>
                  <a:cubicBezTo>
                    <a:pt x="728932" y="-1264"/>
                    <a:pt x="830993" y="4191"/>
                    <a:pt x="932608" y="13742"/>
                  </a:cubicBezTo>
                  <a:cubicBezTo>
                    <a:pt x="1030901" y="22965"/>
                    <a:pt x="1132361" y="31724"/>
                    <a:pt x="1228124" y="56659"/>
                  </a:cubicBezTo>
                  <a:cubicBezTo>
                    <a:pt x="1260975" y="65212"/>
                    <a:pt x="1292104" y="75433"/>
                    <a:pt x="1317865" y="94052"/>
                  </a:cubicBezTo>
                  <a:cubicBezTo>
                    <a:pt x="1333146" y="105083"/>
                    <a:pt x="1346534" y="119056"/>
                    <a:pt x="1357272" y="137383"/>
                  </a:cubicBezTo>
                  <a:close/>
                  <a:moveTo>
                    <a:pt x="1140207" y="206370"/>
                  </a:moveTo>
                  <a:cubicBezTo>
                    <a:pt x="1140207" y="153593"/>
                    <a:pt x="934965" y="100781"/>
                    <a:pt x="681799" y="100781"/>
                  </a:cubicBezTo>
                  <a:cubicBezTo>
                    <a:pt x="428632" y="100781"/>
                    <a:pt x="223407" y="153593"/>
                    <a:pt x="223407" y="206370"/>
                  </a:cubicBezTo>
                  <a:cubicBezTo>
                    <a:pt x="223407" y="221445"/>
                    <a:pt x="236330" y="234041"/>
                    <a:pt x="266152" y="246723"/>
                  </a:cubicBezTo>
                  <a:lnTo>
                    <a:pt x="271521" y="249047"/>
                  </a:lnTo>
                  <a:cubicBezTo>
                    <a:pt x="346704" y="280400"/>
                    <a:pt x="502197" y="301945"/>
                    <a:pt x="681799" y="301945"/>
                  </a:cubicBezTo>
                  <a:cubicBezTo>
                    <a:pt x="934965" y="301945"/>
                    <a:pt x="1140207" y="259148"/>
                    <a:pt x="1140207" y="206370"/>
                  </a:cubicBezTo>
                  <a:close/>
                </a:path>
              </a:pathLst>
            </a:custGeom>
            <a:solidFill>
              <a:srgbClr val="EDE8E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DA0A26F-B76E-F410-BF38-9589CB224582}"/>
                </a:ext>
              </a:extLst>
            </p:cNvPr>
            <p:cNvSpPr/>
            <p:nvPr/>
          </p:nvSpPr>
          <p:spPr>
            <a:xfrm>
              <a:off x="4334896" y="828966"/>
              <a:ext cx="973793" cy="169431"/>
            </a:xfrm>
            <a:custGeom>
              <a:avLst/>
              <a:gdLst>
                <a:gd name="connsiteX0" fmla="*/ 972503 w 973793"/>
                <a:gd name="connsiteY0" fmla="*/ 912 h 169431"/>
                <a:gd name="connsiteX1" fmla="*/ 973794 w 973793"/>
                <a:gd name="connsiteY1" fmla="*/ 654 h 169431"/>
                <a:gd name="connsiteX2" fmla="*/ 491947 w 973793"/>
                <a:gd name="connsiteY2" fmla="*/ 169432 h 169431"/>
                <a:gd name="connsiteX3" fmla="*/ 0 w 973793"/>
                <a:gd name="connsiteY3" fmla="*/ 0 h 169431"/>
                <a:gd name="connsiteX4" fmla="*/ 4336 w 973793"/>
                <a:gd name="connsiteY4" fmla="*/ 1170 h 169431"/>
                <a:gd name="connsiteX5" fmla="*/ 5764 w 973793"/>
                <a:gd name="connsiteY5" fmla="*/ 1772 h 169431"/>
                <a:gd name="connsiteX6" fmla="*/ 82117 w 973793"/>
                <a:gd name="connsiteY6" fmla="*/ 19118 h 169431"/>
                <a:gd name="connsiteX7" fmla="*/ 85869 w 973793"/>
                <a:gd name="connsiteY7" fmla="*/ 19841 h 169431"/>
                <a:gd name="connsiteX8" fmla="*/ 283023 w 973793"/>
                <a:gd name="connsiteY8" fmla="*/ 46221 h 169431"/>
                <a:gd name="connsiteX9" fmla="*/ 590929 w 973793"/>
                <a:gd name="connsiteY9" fmla="*/ 51143 h 169431"/>
                <a:gd name="connsiteX10" fmla="*/ 773611 w 973793"/>
                <a:gd name="connsiteY10" fmla="*/ 35363 h 169431"/>
                <a:gd name="connsiteX11" fmla="*/ 862887 w 973793"/>
                <a:gd name="connsiteY11" fmla="*/ 21390 h 169431"/>
                <a:gd name="connsiteX12" fmla="*/ 969664 w 973793"/>
                <a:gd name="connsiteY12" fmla="*/ 1772 h 169431"/>
                <a:gd name="connsiteX13" fmla="*/ 972503 w 973793"/>
                <a:gd name="connsiteY13" fmla="*/ 912 h 16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3793" h="169431">
                  <a:moveTo>
                    <a:pt x="972503" y="912"/>
                  </a:moveTo>
                  <a:cubicBezTo>
                    <a:pt x="972933" y="809"/>
                    <a:pt x="973364" y="740"/>
                    <a:pt x="973794" y="654"/>
                  </a:cubicBezTo>
                  <a:cubicBezTo>
                    <a:pt x="881558" y="147509"/>
                    <a:pt x="644860" y="169432"/>
                    <a:pt x="491947" y="169432"/>
                  </a:cubicBezTo>
                  <a:cubicBezTo>
                    <a:pt x="332961" y="169432"/>
                    <a:pt x="95643" y="153531"/>
                    <a:pt x="0" y="0"/>
                  </a:cubicBezTo>
                  <a:cubicBezTo>
                    <a:pt x="1445" y="396"/>
                    <a:pt x="2891" y="792"/>
                    <a:pt x="4336" y="1170"/>
                  </a:cubicBezTo>
                  <a:cubicBezTo>
                    <a:pt x="4818" y="1377"/>
                    <a:pt x="5283" y="1566"/>
                    <a:pt x="5764" y="1772"/>
                  </a:cubicBezTo>
                  <a:cubicBezTo>
                    <a:pt x="5764" y="1772"/>
                    <a:pt x="32575" y="9568"/>
                    <a:pt x="82117" y="19118"/>
                  </a:cubicBezTo>
                  <a:cubicBezTo>
                    <a:pt x="83356" y="19359"/>
                    <a:pt x="84613" y="19600"/>
                    <a:pt x="85869" y="19841"/>
                  </a:cubicBezTo>
                  <a:cubicBezTo>
                    <a:pt x="151432" y="32541"/>
                    <a:pt x="219955" y="40921"/>
                    <a:pt x="283023" y="46221"/>
                  </a:cubicBezTo>
                  <a:cubicBezTo>
                    <a:pt x="385377" y="54825"/>
                    <a:pt x="488334" y="56168"/>
                    <a:pt x="590929" y="51143"/>
                  </a:cubicBezTo>
                  <a:cubicBezTo>
                    <a:pt x="651984" y="48149"/>
                    <a:pt x="712935" y="42866"/>
                    <a:pt x="773611" y="35363"/>
                  </a:cubicBezTo>
                  <a:cubicBezTo>
                    <a:pt x="799595" y="32145"/>
                    <a:pt x="831018" y="27034"/>
                    <a:pt x="862887" y="21390"/>
                  </a:cubicBezTo>
                  <a:cubicBezTo>
                    <a:pt x="897751" y="15763"/>
                    <a:pt x="933372" y="9241"/>
                    <a:pt x="969664" y="1772"/>
                  </a:cubicBezTo>
                  <a:cubicBezTo>
                    <a:pt x="970627" y="1480"/>
                    <a:pt x="971574" y="1187"/>
                    <a:pt x="972503" y="912"/>
                  </a:cubicBezTo>
                  <a:close/>
                </a:path>
              </a:pathLst>
            </a:custGeom>
            <a:solidFill>
              <a:srgbClr val="E5E5E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C024D37-C909-F0D1-DA9B-AFA0400A78A8}"/>
                </a:ext>
              </a:extLst>
            </p:cNvPr>
            <p:cNvSpPr/>
            <p:nvPr/>
          </p:nvSpPr>
          <p:spPr>
            <a:xfrm>
              <a:off x="5197783" y="829878"/>
              <a:ext cx="109616" cy="20477"/>
            </a:xfrm>
            <a:custGeom>
              <a:avLst/>
              <a:gdLst>
                <a:gd name="connsiteX0" fmla="*/ 109616 w 109616"/>
                <a:gd name="connsiteY0" fmla="*/ 0 h 20477"/>
                <a:gd name="connsiteX1" fmla="*/ 106777 w 109616"/>
                <a:gd name="connsiteY1" fmla="*/ 860 h 20477"/>
                <a:gd name="connsiteX2" fmla="*/ 0 w 109616"/>
                <a:gd name="connsiteY2" fmla="*/ 20478 h 20477"/>
                <a:gd name="connsiteX3" fmla="*/ 109616 w 109616"/>
                <a:gd name="connsiteY3" fmla="*/ 0 h 2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16" h="20477">
                  <a:moveTo>
                    <a:pt x="109616" y="0"/>
                  </a:moveTo>
                  <a:cubicBezTo>
                    <a:pt x="108687" y="275"/>
                    <a:pt x="107740" y="568"/>
                    <a:pt x="106777" y="860"/>
                  </a:cubicBezTo>
                  <a:cubicBezTo>
                    <a:pt x="70485" y="8329"/>
                    <a:pt x="34864" y="14851"/>
                    <a:pt x="0" y="20478"/>
                  </a:cubicBezTo>
                  <a:cubicBezTo>
                    <a:pt x="38959" y="13594"/>
                    <a:pt x="78572" y="5902"/>
                    <a:pt x="109616" y="0"/>
                  </a:cubicBezTo>
                  <a:close/>
                </a:path>
              </a:pathLst>
            </a:custGeom>
            <a:solidFill>
              <a:srgbClr val="E5E5E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AEBE57-0D85-C194-09E1-11BE7857EE45}"/>
                </a:ext>
              </a:extLst>
            </p:cNvPr>
            <p:cNvSpPr/>
            <p:nvPr/>
          </p:nvSpPr>
          <p:spPr>
            <a:xfrm>
              <a:off x="4364252" y="633945"/>
              <a:ext cx="916800" cy="201163"/>
            </a:xfrm>
            <a:custGeom>
              <a:avLst/>
              <a:gdLst>
                <a:gd name="connsiteX0" fmla="*/ 458392 w 916800"/>
                <a:gd name="connsiteY0" fmla="*/ 0 h 201163"/>
                <a:gd name="connsiteX1" fmla="*/ 916801 w 916800"/>
                <a:gd name="connsiteY1" fmla="*/ 105589 h 201163"/>
                <a:gd name="connsiteX2" fmla="*/ 458392 w 916800"/>
                <a:gd name="connsiteY2" fmla="*/ 201164 h 201163"/>
                <a:gd name="connsiteX3" fmla="*/ 48114 w 916800"/>
                <a:gd name="connsiteY3" fmla="*/ 148266 h 201163"/>
                <a:gd name="connsiteX4" fmla="*/ 42745 w 916800"/>
                <a:gd name="connsiteY4" fmla="*/ 145943 h 201163"/>
                <a:gd name="connsiteX5" fmla="*/ 0 w 916800"/>
                <a:gd name="connsiteY5" fmla="*/ 105589 h 201163"/>
                <a:gd name="connsiteX6" fmla="*/ 458392 w 916800"/>
                <a:gd name="connsiteY6" fmla="*/ 0 h 20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800" h="201163">
                  <a:moveTo>
                    <a:pt x="458392" y="0"/>
                  </a:moveTo>
                  <a:cubicBezTo>
                    <a:pt x="711559" y="0"/>
                    <a:pt x="916801" y="52812"/>
                    <a:pt x="916801" y="105589"/>
                  </a:cubicBezTo>
                  <a:cubicBezTo>
                    <a:pt x="916801" y="158367"/>
                    <a:pt x="711559" y="201164"/>
                    <a:pt x="458392" y="201164"/>
                  </a:cubicBezTo>
                  <a:cubicBezTo>
                    <a:pt x="278790" y="201164"/>
                    <a:pt x="123297" y="179619"/>
                    <a:pt x="48114" y="148266"/>
                  </a:cubicBezTo>
                  <a:lnTo>
                    <a:pt x="42745" y="145943"/>
                  </a:lnTo>
                  <a:cubicBezTo>
                    <a:pt x="12923" y="133260"/>
                    <a:pt x="0" y="120664"/>
                    <a:pt x="0" y="105589"/>
                  </a:cubicBezTo>
                  <a:cubicBezTo>
                    <a:pt x="0" y="52812"/>
                    <a:pt x="205225" y="0"/>
                    <a:pt x="458392" y="0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ADE6A46-63CF-73BC-E233-42681F369A3B}"/>
                </a:ext>
              </a:extLst>
            </p:cNvPr>
            <p:cNvSpPr/>
            <p:nvPr/>
          </p:nvSpPr>
          <p:spPr>
            <a:xfrm>
              <a:off x="4339266" y="830119"/>
              <a:ext cx="77781" cy="17948"/>
            </a:xfrm>
            <a:custGeom>
              <a:avLst/>
              <a:gdLst>
                <a:gd name="connsiteX0" fmla="*/ 0 w 77781"/>
                <a:gd name="connsiteY0" fmla="*/ 0 h 17948"/>
                <a:gd name="connsiteX1" fmla="*/ 77781 w 77781"/>
                <a:gd name="connsiteY1" fmla="*/ 17948 h 17948"/>
                <a:gd name="connsiteX2" fmla="*/ 1428 w 77781"/>
                <a:gd name="connsiteY2" fmla="*/ 602 h 17948"/>
                <a:gd name="connsiteX3" fmla="*/ 0 w 77781"/>
                <a:gd name="connsiteY3" fmla="*/ 0 h 1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81" h="17948">
                  <a:moveTo>
                    <a:pt x="0" y="0"/>
                  </a:moveTo>
                  <a:cubicBezTo>
                    <a:pt x="25038" y="6763"/>
                    <a:pt x="51143" y="12717"/>
                    <a:pt x="77781" y="17948"/>
                  </a:cubicBezTo>
                  <a:cubicBezTo>
                    <a:pt x="28239" y="8398"/>
                    <a:pt x="1428" y="602"/>
                    <a:pt x="1428" y="602"/>
                  </a:cubicBezTo>
                  <a:cubicBezTo>
                    <a:pt x="947" y="396"/>
                    <a:pt x="482" y="206"/>
                    <a:pt x="0" y="0"/>
                  </a:cubicBezTo>
                  <a:close/>
                </a:path>
              </a:pathLst>
            </a:custGeom>
            <a:solidFill>
              <a:srgbClr val="E5E5E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A20B867-7F3F-57FD-D33B-B00C553E1133}"/>
              </a:ext>
            </a:extLst>
          </p:cNvPr>
          <p:cNvGrpSpPr/>
          <p:nvPr/>
        </p:nvGrpSpPr>
        <p:grpSpPr>
          <a:xfrm>
            <a:off x="1442389" y="1079500"/>
            <a:ext cx="1789138" cy="2301221"/>
            <a:chOff x="349950" y="2818682"/>
            <a:chExt cx="1182508" cy="15209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F25DC9F-CAC1-31A5-A1CF-5DD17069353B}"/>
                </a:ext>
              </a:extLst>
            </p:cNvPr>
            <p:cNvSpPr/>
            <p:nvPr/>
          </p:nvSpPr>
          <p:spPr>
            <a:xfrm>
              <a:off x="1129499" y="3067558"/>
              <a:ext cx="402959" cy="846835"/>
            </a:xfrm>
            <a:custGeom>
              <a:avLst/>
              <a:gdLst>
                <a:gd name="connsiteX0" fmla="*/ 402475 w 402959"/>
                <a:gd name="connsiteY0" fmla="*/ 537725 h 846835"/>
                <a:gd name="connsiteX1" fmla="*/ 146418 w 402959"/>
                <a:gd name="connsiteY1" fmla="*/ 846836 h 846835"/>
                <a:gd name="connsiteX2" fmla="*/ 166770 w 402959"/>
                <a:gd name="connsiteY2" fmla="*/ 711235 h 846835"/>
                <a:gd name="connsiteX3" fmla="*/ 165892 w 402959"/>
                <a:gd name="connsiteY3" fmla="*/ 703543 h 846835"/>
                <a:gd name="connsiteX4" fmla="*/ 223318 w 402959"/>
                <a:gd name="connsiteY4" fmla="*/ 691618 h 846835"/>
                <a:gd name="connsiteX5" fmla="*/ 284324 w 402959"/>
                <a:gd name="connsiteY5" fmla="*/ 417216 h 846835"/>
                <a:gd name="connsiteX6" fmla="*/ 188980 w 402959"/>
                <a:gd name="connsiteY6" fmla="*/ 129977 h 846835"/>
                <a:gd name="connsiteX7" fmla="*/ 12390 w 402959"/>
                <a:gd name="connsiteY7" fmla="*/ 134555 h 846835"/>
                <a:gd name="connsiteX8" fmla="*/ 12066 w 402959"/>
                <a:gd name="connsiteY8" fmla="*/ 132713 h 846835"/>
                <a:gd name="connsiteX9" fmla="*/ 6697 w 402959"/>
                <a:gd name="connsiteY9" fmla="*/ 1312 h 846835"/>
                <a:gd name="connsiteX10" fmla="*/ 251071 w 402959"/>
                <a:gd name="connsiteY10" fmla="*/ 50097 h 846835"/>
                <a:gd name="connsiteX11" fmla="*/ 402487 w 402959"/>
                <a:gd name="connsiteY11" fmla="*/ 537725 h 84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2959" h="846835">
                  <a:moveTo>
                    <a:pt x="402475" y="537725"/>
                  </a:moveTo>
                  <a:cubicBezTo>
                    <a:pt x="414977" y="756132"/>
                    <a:pt x="181643" y="833878"/>
                    <a:pt x="146418" y="846836"/>
                  </a:cubicBezTo>
                  <a:cubicBezTo>
                    <a:pt x="155650" y="802628"/>
                    <a:pt x="170796" y="756906"/>
                    <a:pt x="166770" y="711235"/>
                  </a:cubicBezTo>
                  <a:cubicBezTo>
                    <a:pt x="166537" y="708654"/>
                    <a:pt x="166255" y="706090"/>
                    <a:pt x="165892" y="703543"/>
                  </a:cubicBezTo>
                  <a:cubicBezTo>
                    <a:pt x="169020" y="710943"/>
                    <a:pt x="220975" y="693012"/>
                    <a:pt x="223318" y="691618"/>
                  </a:cubicBezTo>
                  <a:cubicBezTo>
                    <a:pt x="322001" y="632972"/>
                    <a:pt x="297199" y="509555"/>
                    <a:pt x="284324" y="417216"/>
                  </a:cubicBezTo>
                  <a:cubicBezTo>
                    <a:pt x="272851" y="334978"/>
                    <a:pt x="261823" y="185766"/>
                    <a:pt x="188980" y="129977"/>
                  </a:cubicBezTo>
                  <a:cubicBezTo>
                    <a:pt x="188910" y="129908"/>
                    <a:pt x="114331" y="72846"/>
                    <a:pt x="12390" y="134555"/>
                  </a:cubicBezTo>
                  <a:cubicBezTo>
                    <a:pt x="12249" y="133797"/>
                    <a:pt x="12139" y="133195"/>
                    <a:pt x="12066" y="132713"/>
                  </a:cubicBezTo>
                  <a:cubicBezTo>
                    <a:pt x="7687" y="103958"/>
                    <a:pt x="-9234" y="90089"/>
                    <a:pt x="6697" y="1312"/>
                  </a:cubicBezTo>
                  <a:cubicBezTo>
                    <a:pt x="33709" y="-495"/>
                    <a:pt x="187934" y="-7998"/>
                    <a:pt x="251071" y="50097"/>
                  </a:cubicBezTo>
                  <a:cubicBezTo>
                    <a:pt x="320382" y="113887"/>
                    <a:pt x="388988" y="301835"/>
                    <a:pt x="402487" y="537725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CB8C80F-4B26-35B6-B709-B074042CDC76}"/>
                </a:ext>
              </a:extLst>
            </p:cNvPr>
            <p:cNvSpPr/>
            <p:nvPr/>
          </p:nvSpPr>
          <p:spPr>
            <a:xfrm>
              <a:off x="349950" y="2969389"/>
              <a:ext cx="946973" cy="1307281"/>
            </a:xfrm>
            <a:custGeom>
              <a:avLst/>
              <a:gdLst>
                <a:gd name="connsiteX0" fmla="*/ 946307 w 946973"/>
                <a:gd name="connsiteY0" fmla="*/ 809353 h 1307281"/>
                <a:gd name="connsiteX1" fmla="*/ 925955 w 946973"/>
                <a:gd name="connsiteY1" fmla="*/ 944953 h 1307281"/>
                <a:gd name="connsiteX2" fmla="*/ 817049 w 946973"/>
                <a:gd name="connsiteY2" fmla="*/ 1246957 h 1307281"/>
                <a:gd name="connsiteX3" fmla="*/ 109862 w 946973"/>
                <a:gd name="connsiteY3" fmla="*/ 1238973 h 1307281"/>
                <a:gd name="connsiteX4" fmla="*/ 47806 w 946973"/>
                <a:gd name="connsiteY4" fmla="*/ 1114626 h 1307281"/>
                <a:gd name="connsiteX5" fmla="*/ 4317 w 946973"/>
                <a:gd name="connsiteY5" fmla="*/ 939825 h 1307281"/>
                <a:gd name="connsiteX6" fmla="*/ 14095 w 946973"/>
                <a:gd name="connsiteY6" fmla="*/ 722434 h 1307281"/>
                <a:gd name="connsiteX7" fmla="*/ 126562 w 946973"/>
                <a:gd name="connsiteY7" fmla="*/ 372420 h 1307281"/>
                <a:gd name="connsiteX8" fmla="*/ 168721 w 946973"/>
                <a:gd name="connsiteY8" fmla="*/ 58835 h 1307281"/>
                <a:gd name="connsiteX9" fmla="*/ 148972 w 946973"/>
                <a:gd name="connsiteY9" fmla="*/ 0 h 1307281"/>
                <a:gd name="connsiteX10" fmla="*/ 802901 w 946973"/>
                <a:gd name="connsiteY10" fmla="*/ 19256 h 1307281"/>
                <a:gd name="connsiteX11" fmla="*/ 788876 w 946973"/>
                <a:gd name="connsiteY11" fmla="*/ 85576 h 1307281"/>
                <a:gd name="connsiteX12" fmla="*/ 786231 w 946973"/>
                <a:gd name="connsiteY12" fmla="*/ 99446 h 1307281"/>
                <a:gd name="connsiteX13" fmla="*/ 791600 w 946973"/>
                <a:gd name="connsiteY13" fmla="*/ 230848 h 1307281"/>
                <a:gd name="connsiteX14" fmla="*/ 791924 w 946973"/>
                <a:gd name="connsiteY14" fmla="*/ 232689 h 1307281"/>
                <a:gd name="connsiteX15" fmla="*/ 791924 w 946973"/>
                <a:gd name="connsiteY15" fmla="*/ 232706 h 1307281"/>
                <a:gd name="connsiteX16" fmla="*/ 857187 w 946973"/>
                <a:gd name="connsiteY16" fmla="*/ 502255 h 1307281"/>
                <a:gd name="connsiteX17" fmla="*/ 905904 w 946973"/>
                <a:gd name="connsiteY17" fmla="*/ 679465 h 1307281"/>
                <a:gd name="connsiteX18" fmla="*/ 945286 w 946973"/>
                <a:gd name="connsiteY18" fmla="*/ 800645 h 1307281"/>
                <a:gd name="connsiteX19" fmla="*/ 945428 w 946973"/>
                <a:gd name="connsiteY19" fmla="*/ 801661 h 1307281"/>
                <a:gd name="connsiteX20" fmla="*/ 946303 w 946973"/>
                <a:gd name="connsiteY20" fmla="*/ 809353 h 130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6973" h="1307281">
                  <a:moveTo>
                    <a:pt x="946307" y="809353"/>
                  </a:moveTo>
                  <a:cubicBezTo>
                    <a:pt x="950334" y="855023"/>
                    <a:pt x="935187" y="900745"/>
                    <a:pt x="925955" y="944953"/>
                  </a:cubicBezTo>
                  <a:cubicBezTo>
                    <a:pt x="906300" y="1039065"/>
                    <a:pt x="872375" y="1159711"/>
                    <a:pt x="817049" y="1246957"/>
                  </a:cubicBezTo>
                  <a:cubicBezTo>
                    <a:pt x="455024" y="1367122"/>
                    <a:pt x="194836" y="1277054"/>
                    <a:pt x="109862" y="1238973"/>
                  </a:cubicBezTo>
                  <a:cubicBezTo>
                    <a:pt x="83838" y="1227323"/>
                    <a:pt x="57220" y="1139337"/>
                    <a:pt x="47806" y="1114626"/>
                  </a:cubicBezTo>
                  <a:cubicBezTo>
                    <a:pt x="26404" y="1058458"/>
                    <a:pt x="11199" y="999572"/>
                    <a:pt x="4317" y="939825"/>
                  </a:cubicBezTo>
                  <a:cubicBezTo>
                    <a:pt x="-4007" y="867482"/>
                    <a:pt x="-52" y="793796"/>
                    <a:pt x="14095" y="722434"/>
                  </a:cubicBezTo>
                  <a:cubicBezTo>
                    <a:pt x="37667" y="603543"/>
                    <a:pt x="97582" y="491466"/>
                    <a:pt x="126562" y="372420"/>
                  </a:cubicBezTo>
                  <a:cubicBezTo>
                    <a:pt x="149003" y="280218"/>
                    <a:pt x="192452" y="154168"/>
                    <a:pt x="168721" y="58835"/>
                  </a:cubicBezTo>
                  <a:cubicBezTo>
                    <a:pt x="163322" y="37135"/>
                    <a:pt x="156511" y="17484"/>
                    <a:pt x="148972" y="0"/>
                  </a:cubicBezTo>
                  <a:cubicBezTo>
                    <a:pt x="238009" y="21287"/>
                    <a:pt x="449651" y="55445"/>
                    <a:pt x="802901" y="19256"/>
                  </a:cubicBezTo>
                  <a:cubicBezTo>
                    <a:pt x="798642" y="38305"/>
                    <a:pt x="793920" y="60418"/>
                    <a:pt x="788876" y="85576"/>
                  </a:cubicBezTo>
                  <a:cubicBezTo>
                    <a:pt x="787907" y="90395"/>
                    <a:pt x="787040" y="95006"/>
                    <a:pt x="786231" y="99446"/>
                  </a:cubicBezTo>
                  <a:cubicBezTo>
                    <a:pt x="770298" y="188223"/>
                    <a:pt x="787221" y="202093"/>
                    <a:pt x="791600" y="230848"/>
                  </a:cubicBezTo>
                  <a:cubicBezTo>
                    <a:pt x="791671" y="231330"/>
                    <a:pt x="791781" y="231932"/>
                    <a:pt x="791924" y="232689"/>
                  </a:cubicBezTo>
                  <a:lnTo>
                    <a:pt x="791924" y="232706"/>
                  </a:lnTo>
                  <a:cubicBezTo>
                    <a:pt x="808614" y="323256"/>
                    <a:pt x="833839" y="413289"/>
                    <a:pt x="857187" y="502255"/>
                  </a:cubicBezTo>
                  <a:cubicBezTo>
                    <a:pt x="872747" y="561555"/>
                    <a:pt x="889103" y="620493"/>
                    <a:pt x="905904" y="679465"/>
                  </a:cubicBezTo>
                  <a:cubicBezTo>
                    <a:pt x="917397" y="719819"/>
                    <a:pt x="939233" y="758399"/>
                    <a:pt x="945286" y="800645"/>
                  </a:cubicBezTo>
                  <a:cubicBezTo>
                    <a:pt x="945247" y="801024"/>
                    <a:pt x="945297" y="801368"/>
                    <a:pt x="945428" y="801661"/>
                  </a:cubicBezTo>
                  <a:cubicBezTo>
                    <a:pt x="945789" y="804225"/>
                    <a:pt x="946071" y="806789"/>
                    <a:pt x="946303" y="809353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741E630-7741-7006-9A33-4B5FFA0DE6AB}"/>
                </a:ext>
              </a:extLst>
            </p:cNvPr>
            <p:cNvSpPr/>
            <p:nvPr/>
          </p:nvSpPr>
          <p:spPr>
            <a:xfrm>
              <a:off x="1295228" y="3770137"/>
              <a:ext cx="154" cy="1032"/>
            </a:xfrm>
            <a:custGeom>
              <a:avLst/>
              <a:gdLst>
                <a:gd name="connsiteX0" fmla="*/ 13 w 154"/>
                <a:gd name="connsiteY0" fmla="*/ 0 h 1032"/>
                <a:gd name="connsiteX1" fmla="*/ 154 w 154"/>
                <a:gd name="connsiteY1" fmla="*/ 1033 h 1032"/>
                <a:gd name="connsiteX2" fmla="*/ 13 w 154"/>
                <a:gd name="connsiteY2" fmla="*/ 0 h 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" h="1032">
                  <a:moveTo>
                    <a:pt x="13" y="0"/>
                  </a:moveTo>
                  <a:cubicBezTo>
                    <a:pt x="63" y="344"/>
                    <a:pt x="115" y="689"/>
                    <a:pt x="154" y="1033"/>
                  </a:cubicBezTo>
                  <a:cubicBezTo>
                    <a:pt x="24" y="723"/>
                    <a:pt x="-26" y="379"/>
                    <a:pt x="13" y="0"/>
                  </a:cubicBezTo>
                  <a:close/>
                </a:path>
              </a:pathLst>
            </a:custGeom>
            <a:solidFill>
              <a:srgbClr val="EBF7F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E876292-887C-F0FE-31DE-526F6C4508F3}"/>
                </a:ext>
              </a:extLst>
            </p:cNvPr>
            <p:cNvSpPr/>
            <p:nvPr/>
          </p:nvSpPr>
          <p:spPr>
            <a:xfrm>
              <a:off x="441414" y="2818682"/>
              <a:ext cx="732888" cy="100585"/>
            </a:xfrm>
            <a:custGeom>
              <a:avLst/>
              <a:gdLst>
                <a:gd name="connsiteX0" fmla="*/ 732888 w 732888"/>
                <a:gd name="connsiteY0" fmla="*/ 82958 h 100585"/>
                <a:gd name="connsiteX1" fmla="*/ 729619 w 732888"/>
                <a:gd name="connsiteY1" fmla="*/ 94883 h 100585"/>
                <a:gd name="connsiteX2" fmla="*/ 87736 w 732888"/>
                <a:gd name="connsiteY2" fmla="*/ 26205 h 100585"/>
                <a:gd name="connsiteX3" fmla="*/ 0 w 732888"/>
                <a:gd name="connsiteY3" fmla="*/ 13334 h 100585"/>
                <a:gd name="connsiteX4" fmla="*/ 45073 w 732888"/>
                <a:gd name="connsiteY4" fmla="*/ 324 h 100585"/>
                <a:gd name="connsiteX5" fmla="*/ 732885 w 732888"/>
                <a:gd name="connsiteY5" fmla="*/ 82958 h 10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888" h="100585">
                  <a:moveTo>
                    <a:pt x="732888" y="82958"/>
                  </a:moveTo>
                  <a:cubicBezTo>
                    <a:pt x="732888" y="82958"/>
                    <a:pt x="731728" y="86950"/>
                    <a:pt x="729619" y="94883"/>
                  </a:cubicBezTo>
                  <a:cubicBezTo>
                    <a:pt x="394420" y="121883"/>
                    <a:pt x="157016" y="45272"/>
                    <a:pt x="87736" y="26205"/>
                  </a:cubicBezTo>
                  <a:cubicBezTo>
                    <a:pt x="51673" y="16276"/>
                    <a:pt x="21311" y="13574"/>
                    <a:pt x="0" y="13334"/>
                  </a:cubicBezTo>
                  <a:cubicBezTo>
                    <a:pt x="9869" y="4712"/>
                    <a:pt x="24257" y="-1517"/>
                    <a:pt x="45073" y="324"/>
                  </a:cubicBezTo>
                  <a:cubicBezTo>
                    <a:pt x="101680" y="5314"/>
                    <a:pt x="645226" y="36823"/>
                    <a:pt x="732885" y="82958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22B97CD-F32D-D4C2-E873-05FEF05D7AE3}"/>
                </a:ext>
              </a:extLst>
            </p:cNvPr>
            <p:cNvSpPr/>
            <p:nvPr/>
          </p:nvSpPr>
          <p:spPr>
            <a:xfrm>
              <a:off x="420813" y="2831981"/>
              <a:ext cx="750223" cy="172570"/>
            </a:xfrm>
            <a:custGeom>
              <a:avLst/>
              <a:gdLst>
                <a:gd name="connsiteX0" fmla="*/ 750220 w 750223"/>
                <a:gd name="connsiteY0" fmla="*/ 81532 h 172570"/>
                <a:gd name="connsiteX1" fmla="*/ 732038 w 750223"/>
                <a:gd name="connsiteY1" fmla="*/ 156715 h 172570"/>
                <a:gd name="connsiteX2" fmla="*/ 78110 w 750223"/>
                <a:gd name="connsiteY2" fmla="*/ 137459 h 172570"/>
                <a:gd name="connsiteX3" fmla="*/ 0 w 750223"/>
                <a:gd name="connsiteY3" fmla="*/ 36653 h 172570"/>
                <a:gd name="connsiteX4" fmla="*/ 20605 w 750223"/>
                <a:gd name="connsiteY4" fmla="*/ 0 h 172570"/>
                <a:gd name="connsiteX5" fmla="*/ 108341 w 750223"/>
                <a:gd name="connsiteY5" fmla="*/ 12872 h 172570"/>
                <a:gd name="connsiteX6" fmla="*/ 750224 w 750223"/>
                <a:gd name="connsiteY6" fmla="*/ 81532 h 17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223" h="172570">
                  <a:moveTo>
                    <a:pt x="750220" y="81532"/>
                  </a:moveTo>
                  <a:cubicBezTo>
                    <a:pt x="746608" y="95127"/>
                    <a:pt x="740181" y="120285"/>
                    <a:pt x="732038" y="156715"/>
                  </a:cubicBezTo>
                  <a:cubicBezTo>
                    <a:pt x="378788" y="192904"/>
                    <a:pt x="167145" y="158728"/>
                    <a:pt x="78110" y="137459"/>
                  </a:cubicBezTo>
                  <a:cubicBezTo>
                    <a:pt x="52127" y="77282"/>
                    <a:pt x="17315" y="42590"/>
                    <a:pt x="0" y="36653"/>
                  </a:cubicBezTo>
                  <a:cubicBezTo>
                    <a:pt x="0" y="36653"/>
                    <a:pt x="3633" y="14799"/>
                    <a:pt x="20605" y="0"/>
                  </a:cubicBezTo>
                  <a:cubicBezTo>
                    <a:pt x="41916" y="224"/>
                    <a:pt x="72278" y="2925"/>
                    <a:pt x="108341" y="12872"/>
                  </a:cubicBezTo>
                  <a:cubicBezTo>
                    <a:pt x="177609" y="31938"/>
                    <a:pt x="415008" y="108549"/>
                    <a:pt x="750224" y="81532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4D22EC3-472B-284A-B791-03F8716874FD}"/>
                </a:ext>
              </a:extLst>
            </p:cNvPr>
            <p:cNvSpPr/>
            <p:nvPr/>
          </p:nvSpPr>
          <p:spPr>
            <a:xfrm>
              <a:off x="459825" y="4208361"/>
              <a:ext cx="707187" cy="131284"/>
            </a:xfrm>
            <a:custGeom>
              <a:avLst/>
              <a:gdLst>
                <a:gd name="connsiteX0" fmla="*/ 707181 w 707187"/>
                <a:gd name="connsiteY0" fmla="*/ 7984 h 131284"/>
                <a:gd name="connsiteX1" fmla="*/ 623714 w 707187"/>
                <a:gd name="connsiteY1" fmla="*/ 97037 h 131284"/>
                <a:gd name="connsiteX2" fmla="*/ 68544 w 707187"/>
                <a:gd name="connsiteY2" fmla="*/ 91289 h 131284"/>
                <a:gd name="connsiteX3" fmla="*/ 0 w 707187"/>
                <a:gd name="connsiteY3" fmla="*/ 0 h 131284"/>
                <a:gd name="connsiteX4" fmla="*/ 707188 w 707187"/>
                <a:gd name="connsiteY4" fmla="*/ 7984 h 13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87" h="131284">
                  <a:moveTo>
                    <a:pt x="707181" y="7984"/>
                  </a:moveTo>
                  <a:cubicBezTo>
                    <a:pt x="683480" y="45361"/>
                    <a:pt x="655842" y="76628"/>
                    <a:pt x="623714" y="97037"/>
                  </a:cubicBezTo>
                  <a:cubicBezTo>
                    <a:pt x="623714" y="97037"/>
                    <a:pt x="407235" y="177795"/>
                    <a:pt x="68544" y="91289"/>
                  </a:cubicBezTo>
                  <a:cubicBezTo>
                    <a:pt x="68544" y="91289"/>
                    <a:pt x="36739" y="58955"/>
                    <a:pt x="0" y="0"/>
                  </a:cubicBezTo>
                  <a:cubicBezTo>
                    <a:pt x="84971" y="38082"/>
                    <a:pt x="345145" y="128149"/>
                    <a:pt x="707188" y="7984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5D38E0C-FDCB-759E-A888-A218CFED5772}"/>
              </a:ext>
            </a:extLst>
          </p:cNvPr>
          <p:cNvGrpSpPr/>
          <p:nvPr/>
        </p:nvGrpSpPr>
        <p:grpSpPr>
          <a:xfrm>
            <a:off x="4942206" y="1155592"/>
            <a:ext cx="2307588" cy="1778886"/>
            <a:chOff x="1580773" y="2818593"/>
            <a:chExt cx="1525171" cy="117573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42E4784-69B0-B111-803E-EF9AAEC9FBA2}"/>
                </a:ext>
              </a:extLst>
            </p:cNvPr>
            <p:cNvSpPr/>
            <p:nvPr/>
          </p:nvSpPr>
          <p:spPr>
            <a:xfrm>
              <a:off x="1580773" y="3000397"/>
              <a:ext cx="1525171" cy="993928"/>
            </a:xfrm>
            <a:custGeom>
              <a:avLst/>
              <a:gdLst>
                <a:gd name="connsiteX0" fmla="*/ 1093773 w 1525171"/>
                <a:gd name="connsiteY0" fmla="*/ 81585 h 993928"/>
                <a:gd name="connsiteX1" fmla="*/ 983434 w 1525171"/>
                <a:gd name="connsiteY1" fmla="*/ 28997 h 993928"/>
                <a:gd name="connsiteX2" fmla="*/ 657322 w 1525171"/>
                <a:gd name="connsiteY2" fmla="*/ 23748 h 993928"/>
                <a:gd name="connsiteX3" fmla="*/ 312883 w 1525171"/>
                <a:gd name="connsiteY3" fmla="*/ 44777 h 993928"/>
                <a:gd name="connsiteX4" fmla="*/ 113059 w 1525171"/>
                <a:gd name="connsiteY4" fmla="*/ 87 h 993928"/>
                <a:gd name="connsiteX5" fmla="*/ 0 w 1525171"/>
                <a:gd name="connsiteY5" fmla="*/ 73704 h 993928"/>
                <a:gd name="connsiteX6" fmla="*/ 184042 w 1525171"/>
                <a:gd name="connsiteY6" fmla="*/ 341893 h 993928"/>
                <a:gd name="connsiteX7" fmla="*/ 315498 w 1525171"/>
                <a:gd name="connsiteY7" fmla="*/ 900316 h 993928"/>
                <a:gd name="connsiteX8" fmla="*/ 657305 w 1525171"/>
                <a:gd name="connsiteY8" fmla="*/ 993929 h 993928"/>
                <a:gd name="connsiteX9" fmla="*/ 1028038 w 1525171"/>
                <a:gd name="connsiteY9" fmla="*/ 900316 h 993928"/>
                <a:gd name="connsiteX10" fmla="*/ 1154243 w 1525171"/>
                <a:gd name="connsiteY10" fmla="*/ 709976 h 993928"/>
                <a:gd name="connsiteX11" fmla="*/ 1524958 w 1525171"/>
                <a:gd name="connsiteY11" fmla="*/ 328075 h 993928"/>
                <a:gd name="connsiteX12" fmla="*/ 1093756 w 1525171"/>
                <a:gd name="connsiteY12" fmla="*/ 81585 h 993928"/>
                <a:gd name="connsiteX13" fmla="*/ 1451359 w 1525171"/>
                <a:gd name="connsiteY13" fmla="*/ 328075 h 993928"/>
                <a:gd name="connsiteX14" fmla="*/ 1162141 w 1525171"/>
                <a:gd name="connsiteY14" fmla="*/ 599930 h 993928"/>
                <a:gd name="connsiteX15" fmla="*/ 1130599 w 1525171"/>
                <a:gd name="connsiteY15" fmla="*/ 181496 h 993928"/>
                <a:gd name="connsiteX16" fmla="*/ 1451359 w 1525171"/>
                <a:gd name="connsiteY16" fmla="*/ 328075 h 9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25171" h="993928">
                  <a:moveTo>
                    <a:pt x="1093773" y="81585"/>
                  </a:moveTo>
                  <a:cubicBezTo>
                    <a:pt x="1093773" y="81585"/>
                    <a:pt x="1009814" y="34263"/>
                    <a:pt x="983434" y="28997"/>
                  </a:cubicBezTo>
                  <a:cubicBezTo>
                    <a:pt x="957054" y="23748"/>
                    <a:pt x="657322" y="23748"/>
                    <a:pt x="657322" y="23748"/>
                  </a:cubicBezTo>
                  <a:lnTo>
                    <a:pt x="312883" y="44777"/>
                  </a:lnTo>
                  <a:cubicBezTo>
                    <a:pt x="312883" y="44777"/>
                    <a:pt x="123574" y="2703"/>
                    <a:pt x="113059" y="87"/>
                  </a:cubicBezTo>
                  <a:cubicBezTo>
                    <a:pt x="102544" y="-2546"/>
                    <a:pt x="0" y="55291"/>
                    <a:pt x="0" y="73704"/>
                  </a:cubicBezTo>
                  <a:cubicBezTo>
                    <a:pt x="0" y="92099"/>
                    <a:pt x="184042" y="305085"/>
                    <a:pt x="184042" y="341893"/>
                  </a:cubicBezTo>
                  <a:cubicBezTo>
                    <a:pt x="184042" y="378684"/>
                    <a:pt x="94647" y="762014"/>
                    <a:pt x="315498" y="900316"/>
                  </a:cubicBezTo>
                  <a:cubicBezTo>
                    <a:pt x="315498" y="900316"/>
                    <a:pt x="333911" y="993929"/>
                    <a:pt x="657305" y="993929"/>
                  </a:cubicBezTo>
                  <a:cubicBezTo>
                    <a:pt x="980715" y="993929"/>
                    <a:pt x="999111" y="919744"/>
                    <a:pt x="1028038" y="900316"/>
                  </a:cubicBezTo>
                  <a:cubicBezTo>
                    <a:pt x="1056965" y="880871"/>
                    <a:pt x="1154243" y="709976"/>
                    <a:pt x="1154243" y="709976"/>
                  </a:cubicBezTo>
                  <a:cubicBezTo>
                    <a:pt x="1154243" y="709976"/>
                    <a:pt x="1517077" y="606108"/>
                    <a:pt x="1524958" y="328075"/>
                  </a:cubicBezTo>
                  <a:cubicBezTo>
                    <a:pt x="1532857" y="50042"/>
                    <a:pt x="1319871" y="18483"/>
                    <a:pt x="1093756" y="81585"/>
                  </a:cubicBezTo>
                  <a:close/>
                  <a:moveTo>
                    <a:pt x="1451359" y="328075"/>
                  </a:moveTo>
                  <a:cubicBezTo>
                    <a:pt x="1405912" y="570349"/>
                    <a:pt x="1175288" y="576647"/>
                    <a:pt x="1162141" y="599930"/>
                  </a:cubicBezTo>
                  <a:cubicBezTo>
                    <a:pt x="1162141" y="599930"/>
                    <a:pt x="1217517" y="371337"/>
                    <a:pt x="1130599" y="181496"/>
                  </a:cubicBezTo>
                  <a:cubicBezTo>
                    <a:pt x="1130599" y="181496"/>
                    <a:pt x="1477378" y="59593"/>
                    <a:pt x="1451359" y="328075"/>
                  </a:cubicBezTo>
                  <a:close/>
                </a:path>
              </a:pathLst>
            </a:custGeom>
            <a:solidFill>
              <a:srgbClr val="E2E0B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0AEC316-C5AF-7ABD-285B-2918365495A6}"/>
                </a:ext>
              </a:extLst>
            </p:cNvPr>
            <p:cNvSpPr/>
            <p:nvPr/>
          </p:nvSpPr>
          <p:spPr>
            <a:xfrm>
              <a:off x="1915857" y="2818593"/>
              <a:ext cx="652219" cy="297116"/>
            </a:xfrm>
            <a:custGeom>
              <a:avLst/>
              <a:gdLst>
                <a:gd name="connsiteX0" fmla="*/ 399726 w 652219"/>
                <a:gd name="connsiteY0" fmla="*/ 118324 h 297116"/>
                <a:gd name="connsiteX1" fmla="*/ 433919 w 652219"/>
                <a:gd name="connsiteY1" fmla="*/ 55221 h 297116"/>
                <a:gd name="connsiteX2" fmla="*/ 326110 w 652219"/>
                <a:gd name="connsiteY2" fmla="*/ 0 h 297116"/>
                <a:gd name="connsiteX3" fmla="*/ 218300 w 652219"/>
                <a:gd name="connsiteY3" fmla="*/ 55221 h 297116"/>
                <a:gd name="connsiteX4" fmla="*/ 252493 w 652219"/>
                <a:gd name="connsiteY4" fmla="*/ 118324 h 297116"/>
                <a:gd name="connsiteX5" fmla="*/ 83 w 652219"/>
                <a:gd name="connsiteY5" fmla="*/ 228749 h 297116"/>
                <a:gd name="connsiteX6" fmla="*/ 326110 w 652219"/>
                <a:gd name="connsiteY6" fmla="*/ 297117 h 297116"/>
                <a:gd name="connsiteX7" fmla="*/ 652136 w 652219"/>
                <a:gd name="connsiteY7" fmla="*/ 228749 h 297116"/>
                <a:gd name="connsiteX8" fmla="*/ 399726 w 652219"/>
                <a:gd name="connsiteY8" fmla="*/ 118324 h 297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219" h="297116">
                  <a:moveTo>
                    <a:pt x="399726" y="118324"/>
                  </a:moveTo>
                  <a:cubicBezTo>
                    <a:pt x="386579" y="102544"/>
                    <a:pt x="423387" y="110442"/>
                    <a:pt x="433919" y="55221"/>
                  </a:cubicBezTo>
                  <a:cubicBezTo>
                    <a:pt x="444416" y="0"/>
                    <a:pt x="326110" y="0"/>
                    <a:pt x="326110" y="0"/>
                  </a:cubicBezTo>
                  <a:cubicBezTo>
                    <a:pt x="326110" y="0"/>
                    <a:pt x="207786" y="0"/>
                    <a:pt x="218300" y="55221"/>
                  </a:cubicBezTo>
                  <a:cubicBezTo>
                    <a:pt x="228814" y="110442"/>
                    <a:pt x="265640" y="102544"/>
                    <a:pt x="252493" y="118324"/>
                  </a:cubicBezTo>
                  <a:cubicBezTo>
                    <a:pt x="239346" y="134104"/>
                    <a:pt x="-5165" y="178793"/>
                    <a:pt x="83" y="228749"/>
                  </a:cubicBezTo>
                  <a:cubicBezTo>
                    <a:pt x="5332" y="278704"/>
                    <a:pt x="115757" y="297117"/>
                    <a:pt x="326110" y="297117"/>
                  </a:cubicBezTo>
                  <a:cubicBezTo>
                    <a:pt x="536445" y="297117"/>
                    <a:pt x="646870" y="278704"/>
                    <a:pt x="652136" y="228749"/>
                  </a:cubicBezTo>
                  <a:cubicBezTo>
                    <a:pt x="657384" y="178793"/>
                    <a:pt x="412873" y="134104"/>
                    <a:pt x="399726" y="118324"/>
                  </a:cubicBezTo>
                  <a:close/>
                </a:path>
              </a:pathLst>
            </a:custGeom>
            <a:solidFill>
              <a:srgbClr val="BAB68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E705C12-7DB3-EB8E-D5BA-01B9EF275937}"/>
              </a:ext>
            </a:extLst>
          </p:cNvPr>
          <p:cNvGrpSpPr/>
          <p:nvPr/>
        </p:nvGrpSpPr>
        <p:grpSpPr>
          <a:xfrm>
            <a:off x="8627987" y="1255145"/>
            <a:ext cx="2105794" cy="2011714"/>
            <a:chOff x="3228082" y="3146418"/>
            <a:chExt cx="678160" cy="64786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9A7286-C3CE-A1AC-B852-1AF88750783E}"/>
                </a:ext>
              </a:extLst>
            </p:cNvPr>
            <p:cNvSpPr/>
            <p:nvPr/>
          </p:nvSpPr>
          <p:spPr>
            <a:xfrm>
              <a:off x="3228082" y="3146418"/>
              <a:ext cx="678160" cy="647862"/>
            </a:xfrm>
            <a:custGeom>
              <a:avLst/>
              <a:gdLst>
                <a:gd name="connsiteX0" fmla="*/ 478267 w 678160"/>
                <a:gd name="connsiteY0" fmla="*/ 35543 h 647862"/>
                <a:gd name="connsiteX1" fmla="*/ 474464 w 678160"/>
                <a:gd name="connsiteY1" fmla="*/ 34063 h 647862"/>
                <a:gd name="connsiteX2" fmla="*/ 474550 w 678160"/>
                <a:gd name="connsiteY2" fmla="*/ 35096 h 647862"/>
                <a:gd name="connsiteX3" fmla="*/ 309506 w 678160"/>
                <a:gd name="connsiteY3" fmla="*/ 67344 h 647862"/>
                <a:gd name="connsiteX4" fmla="*/ 144480 w 678160"/>
                <a:gd name="connsiteY4" fmla="*/ 35096 h 647862"/>
                <a:gd name="connsiteX5" fmla="*/ 227372 w 678160"/>
                <a:gd name="connsiteY5" fmla="*/ 7098 h 647862"/>
                <a:gd name="connsiteX6" fmla="*/ 153600 w 678160"/>
                <a:gd name="connsiteY6" fmla="*/ 10849 h 647862"/>
                <a:gd name="connsiteX7" fmla="*/ 47013 w 678160"/>
                <a:gd name="connsiteY7" fmla="*/ 60 h 647862"/>
                <a:gd name="connsiteX8" fmla="*/ 0 w 678160"/>
                <a:gd name="connsiteY8" fmla="*/ 49465 h 647862"/>
                <a:gd name="connsiteX9" fmla="*/ 106863 w 678160"/>
                <a:gd name="connsiteY9" fmla="*/ 182880 h 647862"/>
                <a:gd name="connsiteX10" fmla="*/ 154701 w 678160"/>
                <a:gd name="connsiteY10" fmla="*/ 585035 h 647862"/>
                <a:gd name="connsiteX11" fmla="*/ 296807 w 678160"/>
                <a:gd name="connsiteY11" fmla="*/ 647862 h 647862"/>
                <a:gd name="connsiteX12" fmla="*/ 450940 w 678160"/>
                <a:gd name="connsiteY12" fmla="*/ 585035 h 647862"/>
                <a:gd name="connsiteX13" fmla="*/ 503408 w 678160"/>
                <a:gd name="connsiteY13" fmla="*/ 457281 h 647862"/>
                <a:gd name="connsiteX14" fmla="*/ 678088 w 678160"/>
                <a:gd name="connsiteY14" fmla="*/ 205543 h 647862"/>
                <a:gd name="connsiteX15" fmla="*/ 478267 w 678160"/>
                <a:gd name="connsiteY15" fmla="*/ 35543 h 647862"/>
                <a:gd name="connsiteX16" fmla="*/ 626946 w 678160"/>
                <a:gd name="connsiteY16" fmla="*/ 210103 h 647862"/>
                <a:gd name="connsiteX17" fmla="*/ 506678 w 678160"/>
                <a:gd name="connsiteY17" fmla="*/ 383424 h 647862"/>
                <a:gd name="connsiteX18" fmla="*/ 493565 w 678160"/>
                <a:gd name="connsiteY18" fmla="*/ 102586 h 647862"/>
                <a:gd name="connsiteX19" fmla="*/ 626946 w 678160"/>
                <a:gd name="connsiteY19" fmla="*/ 210086 h 64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8160" h="647862">
                  <a:moveTo>
                    <a:pt x="478267" y="35543"/>
                  </a:moveTo>
                  <a:cubicBezTo>
                    <a:pt x="478267" y="35543"/>
                    <a:pt x="476839" y="34975"/>
                    <a:pt x="474464" y="34063"/>
                  </a:cubicBezTo>
                  <a:cubicBezTo>
                    <a:pt x="474533" y="34407"/>
                    <a:pt x="474550" y="34751"/>
                    <a:pt x="474550" y="35096"/>
                  </a:cubicBezTo>
                  <a:cubicBezTo>
                    <a:pt x="474550" y="52906"/>
                    <a:pt x="400675" y="67344"/>
                    <a:pt x="309506" y="67344"/>
                  </a:cubicBezTo>
                  <a:cubicBezTo>
                    <a:pt x="218355" y="67344"/>
                    <a:pt x="144480" y="52906"/>
                    <a:pt x="144480" y="35096"/>
                  </a:cubicBezTo>
                  <a:cubicBezTo>
                    <a:pt x="144480" y="23119"/>
                    <a:pt x="177829" y="12673"/>
                    <a:pt x="227372" y="7098"/>
                  </a:cubicBezTo>
                  <a:lnTo>
                    <a:pt x="153600" y="10849"/>
                  </a:lnTo>
                  <a:cubicBezTo>
                    <a:pt x="153600" y="10849"/>
                    <a:pt x="51401" y="1815"/>
                    <a:pt x="47013" y="60"/>
                  </a:cubicBezTo>
                  <a:cubicBezTo>
                    <a:pt x="42642" y="-1730"/>
                    <a:pt x="0" y="37092"/>
                    <a:pt x="0" y="49465"/>
                  </a:cubicBezTo>
                  <a:cubicBezTo>
                    <a:pt x="0" y="61803"/>
                    <a:pt x="106863" y="158169"/>
                    <a:pt x="106863" y="182880"/>
                  </a:cubicBezTo>
                  <a:cubicBezTo>
                    <a:pt x="106863" y="164536"/>
                    <a:pt x="105434" y="535252"/>
                    <a:pt x="154701" y="585035"/>
                  </a:cubicBezTo>
                  <a:cubicBezTo>
                    <a:pt x="154701" y="585035"/>
                    <a:pt x="162342" y="647862"/>
                    <a:pt x="296807" y="647862"/>
                  </a:cubicBezTo>
                  <a:cubicBezTo>
                    <a:pt x="431254" y="647862"/>
                    <a:pt x="438929" y="598096"/>
                    <a:pt x="450940" y="585035"/>
                  </a:cubicBezTo>
                  <a:cubicBezTo>
                    <a:pt x="462969" y="571991"/>
                    <a:pt x="503408" y="457281"/>
                    <a:pt x="503408" y="457281"/>
                  </a:cubicBezTo>
                  <a:cubicBezTo>
                    <a:pt x="503408" y="457281"/>
                    <a:pt x="674802" y="392148"/>
                    <a:pt x="678088" y="205543"/>
                  </a:cubicBezTo>
                  <a:cubicBezTo>
                    <a:pt x="681358" y="18903"/>
                    <a:pt x="572293" y="-6806"/>
                    <a:pt x="478267" y="35543"/>
                  </a:cubicBezTo>
                  <a:close/>
                  <a:moveTo>
                    <a:pt x="626946" y="210103"/>
                  </a:moveTo>
                  <a:cubicBezTo>
                    <a:pt x="608051" y="372703"/>
                    <a:pt x="512167" y="367799"/>
                    <a:pt x="506678" y="383424"/>
                  </a:cubicBezTo>
                  <a:cubicBezTo>
                    <a:pt x="506678" y="383424"/>
                    <a:pt x="529720" y="230013"/>
                    <a:pt x="493565" y="102586"/>
                  </a:cubicBezTo>
                  <a:cubicBezTo>
                    <a:pt x="493565" y="102586"/>
                    <a:pt x="637770" y="29899"/>
                    <a:pt x="626946" y="210086"/>
                  </a:cubicBezTo>
                  <a:close/>
                </a:path>
              </a:pathLst>
            </a:custGeom>
            <a:solidFill>
              <a:srgbClr val="E2E0B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A937539-6737-1B75-9C20-D8F06C9199C7}"/>
                </a:ext>
              </a:extLst>
            </p:cNvPr>
            <p:cNvSpPr/>
            <p:nvPr/>
          </p:nvSpPr>
          <p:spPr>
            <a:xfrm>
              <a:off x="3372493" y="3149369"/>
              <a:ext cx="330070" cy="64496"/>
            </a:xfrm>
            <a:custGeom>
              <a:avLst/>
              <a:gdLst>
                <a:gd name="connsiteX0" fmla="*/ 330070 w 330070"/>
                <a:gd name="connsiteY0" fmla="*/ 32248 h 64496"/>
                <a:gd name="connsiteX1" fmla="*/ 165027 w 330070"/>
                <a:gd name="connsiteY1" fmla="*/ 64496 h 64496"/>
                <a:gd name="connsiteX2" fmla="*/ 0 w 330070"/>
                <a:gd name="connsiteY2" fmla="*/ 32248 h 64496"/>
                <a:gd name="connsiteX3" fmla="*/ 82892 w 330070"/>
                <a:gd name="connsiteY3" fmla="*/ 4251 h 64496"/>
                <a:gd name="connsiteX4" fmla="*/ 83030 w 330070"/>
                <a:gd name="connsiteY4" fmla="*/ 4233 h 64496"/>
                <a:gd name="connsiteX5" fmla="*/ 165027 w 330070"/>
                <a:gd name="connsiteY5" fmla="*/ 0 h 64496"/>
                <a:gd name="connsiteX6" fmla="*/ 329984 w 330070"/>
                <a:gd name="connsiteY6" fmla="*/ 31216 h 64496"/>
                <a:gd name="connsiteX7" fmla="*/ 330070 w 330070"/>
                <a:gd name="connsiteY7" fmla="*/ 32248 h 6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070" h="64496">
                  <a:moveTo>
                    <a:pt x="330070" y="32248"/>
                  </a:moveTo>
                  <a:cubicBezTo>
                    <a:pt x="330070" y="50059"/>
                    <a:pt x="256195" y="64496"/>
                    <a:pt x="165027" y="64496"/>
                  </a:cubicBezTo>
                  <a:cubicBezTo>
                    <a:pt x="73875" y="64496"/>
                    <a:pt x="0" y="50059"/>
                    <a:pt x="0" y="32248"/>
                  </a:cubicBezTo>
                  <a:cubicBezTo>
                    <a:pt x="0" y="20271"/>
                    <a:pt x="33349" y="9826"/>
                    <a:pt x="82892" y="4251"/>
                  </a:cubicBezTo>
                  <a:cubicBezTo>
                    <a:pt x="82944" y="4251"/>
                    <a:pt x="82978" y="4251"/>
                    <a:pt x="83030" y="4233"/>
                  </a:cubicBezTo>
                  <a:cubicBezTo>
                    <a:pt x="107173" y="1549"/>
                    <a:pt x="135170" y="0"/>
                    <a:pt x="165027" y="0"/>
                  </a:cubicBezTo>
                  <a:cubicBezTo>
                    <a:pt x="254406" y="0"/>
                    <a:pt x="327196" y="13887"/>
                    <a:pt x="329984" y="31216"/>
                  </a:cubicBezTo>
                  <a:cubicBezTo>
                    <a:pt x="330053" y="31560"/>
                    <a:pt x="330070" y="31904"/>
                    <a:pt x="330070" y="32248"/>
                  </a:cubicBezTo>
                  <a:close/>
                </a:path>
              </a:pathLst>
            </a:custGeom>
            <a:solidFill>
              <a:srgbClr val="8E8B7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1BDF864-3B0D-CEB8-60CA-E6842AC2FF9B}"/>
              </a:ext>
            </a:extLst>
          </p:cNvPr>
          <p:cNvGrpSpPr/>
          <p:nvPr/>
        </p:nvGrpSpPr>
        <p:grpSpPr>
          <a:xfrm>
            <a:off x="8450292" y="3994079"/>
            <a:ext cx="2373472" cy="1729860"/>
            <a:chOff x="10643313" y="387731"/>
            <a:chExt cx="1493326" cy="1088382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2DC6A4-F777-8BC2-1216-6A019EEB87F2}"/>
                </a:ext>
              </a:extLst>
            </p:cNvPr>
            <p:cNvSpPr/>
            <p:nvPr/>
          </p:nvSpPr>
          <p:spPr>
            <a:xfrm>
              <a:off x="10643313" y="387731"/>
              <a:ext cx="1493326" cy="502879"/>
            </a:xfrm>
            <a:custGeom>
              <a:avLst/>
              <a:gdLst>
                <a:gd name="connsiteX0" fmla="*/ 1493327 w 1493326"/>
                <a:gd name="connsiteY0" fmla="*/ 383639 h 502879"/>
                <a:gd name="connsiteX1" fmla="*/ 1465845 w 1493326"/>
                <a:gd name="connsiteY1" fmla="*/ 502880 h 502879"/>
                <a:gd name="connsiteX2" fmla="*/ 25417 w 1493326"/>
                <a:gd name="connsiteY2" fmla="*/ 502880 h 502879"/>
                <a:gd name="connsiteX3" fmla="*/ 0 w 1493326"/>
                <a:gd name="connsiteY3" fmla="*/ 383639 h 502879"/>
                <a:gd name="connsiteX4" fmla="*/ 746664 w 1493326"/>
                <a:gd name="connsiteY4" fmla="*/ 0 h 502879"/>
                <a:gd name="connsiteX5" fmla="*/ 1493327 w 1493326"/>
                <a:gd name="connsiteY5" fmla="*/ 383639 h 50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3326" h="502879">
                  <a:moveTo>
                    <a:pt x="1493327" y="383639"/>
                  </a:moveTo>
                  <a:cubicBezTo>
                    <a:pt x="1493327" y="406270"/>
                    <a:pt x="1473159" y="481320"/>
                    <a:pt x="1465845" y="502880"/>
                  </a:cubicBezTo>
                  <a:cubicBezTo>
                    <a:pt x="789254" y="226551"/>
                    <a:pt x="116569" y="469646"/>
                    <a:pt x="25417" y="502880"/>
                  </a:cubicBezTo>
                  <a:cubicBezTo>
                    <a:pt x="18878" y="482488"/>
                    <a:pt x="0" y="404972"/>
                    <a:pt x="0" y="383639"/>
                  </a:cubicBezTo>
                  <a:cubicBezTo>
                    <a:pt x="0" y="171755"/>
                    <a:pt x="334287" y="0"/>
                    <a:pt x="746664" y="0"/>
                  </a:cubicBezTo>
                  <a:cubicBezTo>
                    <a:pt x="1159040" y="0"/>
                    <a:pt x="1493327" y="171765"/>
                    <a:pt x="1493327" y="383639"/>
                  </a:cubicBezTo>
                  <a:close/>
                </a:path>
              </a:pathLst>
            </a:custGeom>
            <a:solidFill>
              <a:srgbClr val="9C9EAB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D7ED1C2-61E6-FF1B-32B4-DABFD73A40C2}"/>
                </a:ext>
              </a:extLst>
            </p:cNvPr>
            <p:cNvSpPr/>
            <p:nvPr/>
          </p:nvSpPr>
          <p:spPr>
            <a:xfrm>
              <a:off x="10668678" y="648744"/>
              <a:ext cx="1421590" cy="575855"/>
            </a:xfrm>
            <a:custGeom>
              <a:avLst/>
              <a:gdLst>
                <a:gd name="connsiteX0" fmla="*/ 1421155 w 1421590"/>
                <a:gd name="connsiteY0" fmla="*/ 216497 h 575855"/>
                <a:gd name="connsiteX1" fmla="*/ 702439 w 1421590"/>
                <a:gd name="connsiteY1" fmla="*/ 575855 h 575855"/>
                <a:gd name="connsiteX2" fmla="*/ 0 w 1421590"/>
                <a:gd name="connsiteY2" fmla="*/ 269378 h 575855"/>
                <a:gd name="connsiteX3" fmla="*/ 1421155 w 1421590"/>
                <a:gd name="connsiteY3" fmla="*/ 216505 h 57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590" h="575855">
                  <a:moveTo>
                    <a:pt x="1421155" y="216497"/>
                  </a:moveTo>
                  <a:cubicBezTo>
                    <a:pt x="1435954" y="451251"/>
                    <a:pt x="1070779" y="575855"/>
                    <a:pt x="702439" y="575855"/>
                  </a:cubicBezTo>
                  <a:cubicBezTo>
                    <a:pt x="331602" y="575855"/>
                    <a:pt x="58198" y="475595"/>
                    <a:pt x="0" y="269378"/>
                  </a:cubicBezTo>
                  <a:cubicBezTo>
                    <a:pt x="57045" y="-128218"/>
                    <a:pt x="1421585" y="-33056"/>
                    <a:pt x="1421155" y="216505"/>
                  </a:cubicBezTo>
                  <a:close/>
                </a:path>
              </a:pathLst>
            </a:custGeom>
            <a:solidFill>
              <a:srgbClr val="757A84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3B01CA6-08CD-CF98-8DC3-CA62AE01A42F}"/>
                </a:ext>
              </a:extLst>
            </p:cNvPr>
            <p:cNvSpPr/>
            <p:nvPr/>
          </p:nvSpPr>
          <p:spPr>
            <a:xfrm>
              <a:off x="10653311" y="799505"/>
              <a:ext cx="1479370" cy="676608"/>
            </a:xfrm>
            <a:custGeom>
              <a:avLst/>
              <a:gdLst>
                <a:gd name="connsiteX0" fmla="*/ 1479371 w 1479370"/>
                <a:gd name="connsiteY0" fmla="*/ 0 h 676608"/>
                <a:gd name="connsiteX1" fmla="*/ 1458463 w 1479370"/>
                <a:gd name="connsiteY1" fmla="*/ 338433 h 676608"/>
                <a:gd name="connsiteX2" fmla="*/ 746663 w 1479370"/>
                <a:gd name="connsiteY2" fmla="*/ 676609 h 676608"/>
                <a:gd name="connsiteX3" fmla="*/ 9912 w 1479370"/>
                <a:gd name="connsiteY3" fmla="*/ 323738 h 676608"/>
                <a:gd name="connsiteX4" fmla="*/ 0 w 1479370"/>
                <a:gd name="connsiteY4" fmla="*/ 34055 h 676608"/>
                <a:gd name="connsiteX5" fmla="*/ 746663 w 1479370"/>
                <a:gd name="connsiteY5" fmla="*/ 317285 h 676608"/>
                <a:gd name="connsiteX6" fmla="*/ 1479371 w 1479370"/>
                <a:gd name="connsiteY6" fmla="*/ 0 h 67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370" h="676608">
                  <a:moveTo>
                    <a:pt x="1479371" y="0"/>
                  </a:moveTo>
                  <a:lnTo>
                    <a:pt x="1458463" y="338433"/>
                  </a:lnTo>
                  <a:cubicBezTo>
                    <a:pt x="1437314" y="355352"/>
                    <a:pt x="1394999" y="676609"/>
                    <a:pt x="746663" y="676609"/>
                  </a:cubicBezTo>
                  <a:cubicBezTo>
                    <a:pt x="98328" y="676609"/>
                    <a:pt x="9912" y="323738"/>
                    <a:pt x="9912" y="323738"/>
                  </a:cubicBezTo>
                  <a:lnTo>
                    <a:pt x="0" y="34055"/>
                  </a:lnTo>
                  <a:cubicBezTo>
                    <a:pt x="58199" y="216118"/>
                    <a:pt x="375827" y="317285"/>
                    <a:pt x="746663" y="317285"/>
                  </a:cubicBezTo>
                  <a:cubicBezTo>
                    <a:pt x="1114987" y="317285"/>
                    <a:pt x="1418196" y="180261"/>
                    <a:pt x="1479371" y="0"/>
                  </a:cubicBezTo>
                  <a:close/>
                </a:path>
              </a:pathLst>
            </a:custGeom>
            <a:solidFill>
              <a:srgbClr val="773E4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BBA1972-FB63-E725-CC36-D96937B52EA1}"/>
                </a:ext>
              </a:extLst>
            </p:cNvPr>
            <p:cNvSpPr/>
            <p:nvPr/>
          </p:nvSpPr>
          <p:spPr>
            <a:xfrm>
              <a:off x="11422483" y="1197092"/>
              <a:ext cx="370922" cy="185309"/>
            </a:xfrm>
            <a:custGeom>
              <a:avLst/>
              <a:gdLst>
                <a:gd name="connsiteX0" fmla="*/ 251773 w 370922"/>
                <a:gd name="connsiteY0" fmla="*/ 37368 h 185309"/>
                <a:gd name="connsiteX1" fmla="*/ 370923 w 370922"/>
                <a:gd name="connsiteY1" fmla="*/ 2 h 185309"/>
                <a:gd name="connsiteX2" fmla="*/ 363867 w 370922"/>
                <a:gd name="connsiteY2" fmla="*/ 105751 h 185309"/>
                <a:gd name="connsiteX3" fmla="*/ 246129 w 370922"/>
                <a:gd name="connsiteY3" fmla="*/ 123376 h 185309"/>
                <a:gd name="connsiteX4" fmla="*/ 246129 w 370922"/>
                <a:gd name="connsiteY4" fmla="*/ 158625 h 185309"/>
                <a:gd name="connsiteX5" fmla="*/ 194659 w 370922"/>
                <a:gd name="connsiteY5" fmla="*/ 165677 h 185309"/>
                <a:gd name="connsiteX6" fmla="*/ 156594 w 370922"/>
                <a:gd name="connsiteY6" fmla="*/ 141002 h 185309"/>
                <a:gd name="connsiteX7" fmla="*/ 102320 w 370922"/>
                <a:gd name="connsiteY7" fmla="*/ 165677 h 185309"/>
                <a:gd name="connsiteX8" fmla="*/ 86 w 370922"/>
                <a:gd name="connsiteY8" fmla="*/ 136065 h 185309"/>
                <a:gd name="connsiteX9" fmla="*/ 104436 w 370922"/>
                <a:gd name="connsiteY9" fmla="*/ 40186 h 185309"/>
                <a:gd name="connsiteX10" fmla="*/ 142501 w 370922"/>
                <a:gd name="connsiteY10" fmla="*/ 59926 h 185309"/>
                <a:gd name="connsiteX11" fmla="*/ 198204 w 370922"/>
                <a:gd name="connsiteY11" fmla="*/ 18330 h 185309"/>
                <a:gd name="connsiteX12" fmla="*/ 251773 w 370922"/>
                <a:gd name="connsiteY12" fmla="*/ 0 h 185309"/>
                <a:gd name="connsiteX13" fmla="*/ 251773 w 370922"/>
                <a:gd name="connsiteY13" fmla="*/ 37368 h 18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922" h="185309">
                  <a:moveTo>
                    <a:pt x="251773" y="37368"/>
                  </a:moveTo>
                  <a:lnTo>
                    <a:pt x="370923" y="2"/>
                  </a:lnTo>
                  <a:lnTo>
                    <a:pt x="363867" y="105751"/>
                  </a:lnTo>
                  <a:lnTo>
                    <a:pt x="246129" y="123376"/>
                  </a:lnTo>
                  <a:lnTo>
                    <a:pt x="246129" y="158625"/>
                  </a:lnTo>
                  <a:lnTo>
                    <a:pt x="194659" y="165677"/>
                  </a:lnTo>
                  <a:cubicBezTo>
                    <a:pt x="194659" y="165677"/>
                    <a:pt x="176332" y="138180"/>
                    <a:pt x="156594" y="141002"/>
                  </a:cubicBezTo>
                  <a:cubicBezTo>
                    <a:pt x="136857" y="143823"/>
                    <a:pt x="113591" y="159331"/>
                    <a:pt x="102320" y="165677"/>
                  </a:cubicBezTo>
                  <a:cubicBezTo>
                    <a:pt x="102320" y="165677"/>
                    <a:pt x="-3442" y="225601"/>
                    <a:pt x="86" y="136065"/>
                  </a:cubicBezTo>
                  <a:cubicBezTo>
                    <a:pt x="86" y="136065"/>
                    <a:pt x="9963" y="37368"/>
                    <a:pt x="104436" y="40186"/>
                  </a:cubicBezTo>
                  <a:cubicBezTo>
                    <a:pt x="104436" y="40186"/>
                    <a:pt x="124174" y="60630"/>
                    <a:pt x="142501" y="59926"/>
                  </a:cubicBezTo>
                  <a:cubicBezTo>
                    <a:pt x="160827" y="59220"/>
                    <a:pt x="191854" y="31725"/>
                    <a:pt x="198204" y="18330"/>
                  </a:cubicBezTo>
                  <a:lnTo>
                    <a:pt x="251773" y="0"/>
                  </a:lnTo>
                  <a:lnTo>
                    <a:pt x="251773" y="37368"/>
                  </a:lnTo>
                  <a:close/>
                </a:path>
              </a:pathLst>
            </a:custGeom>
            <a:solidFill>
              <a:srgbClr val="CDD0DE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D952026-119A-C142-0A8B-22B9C577A455}"/>
                </a:ext>
              </a:extLst>
            </p:cNvPr>
            <p:cNvSpPr/>
            <p:nvPr/>
          </p:nvSpPr>
          <p:spPr>
            <a:xfrm rot="21118855">
              <a:off x="11467250" y="1282650"/>
              <a:ext cx="167077" cy="34542"/>
            </a:xfrm>
            <a:custGeom>
              <a:avLst/>
              <a:gdLst>
                <a:gd name="connsiteX0" fmla="*/ 167078 w 167077"/>
                <a:gd name="connsiteY0" fmla="*/ 17271 h 34542"/>
                <a:gd name="connsiteX1" fmla="*/ 83539 w 167077"/>
                <a:gd name="connsiteY1" fmla="*/ 34543 h 34542"/>
                <a:gd name="connsiteX2" fmla="*/ 1 w 167077"/>
                <a:gd name="connsiteY2" fmla="*/ 17271 h 34542"/>
                <a:gd name="connsiteX3" fmla="*/ 83539 w 167077"/>
                <a:gd name="connsiteY3" fmla="*/ 0 h 34542"/>
                <a:gd name="connsiteX4" fmla="*/ 167078 w 167077"/>
                <a:gd name="connsiteY4" fmla="*/ 17271 h 3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77" h="34542">
                  <a:moveTo>
                    <a:pt x="167078" y="17271"/>
                  </a:moveTo>
                  <a:cubicBezTo>
                    <a:pt x="167078" y="26810"/>
                    <a:pt x="129676" y="34543"/>
                    <a:pt x="83539" y="34543"/>
                  </a:cubicBezTo>
                  <a:cubicBezTo>
                    <a:pt x="37402" y="34543"/>
                    <a:pt x="1" y="26810"/>
                    <a:pt x="1" y="17271"/>
                  </a:cubicBezTo>
                  <a:cubicBezTo>
                    <a:pt x="1" y="7733"/>
                    <a:pt x="37402" y="0"/>
                    <a:pt x="83539" y="0"/>
                  </a:cubicBezTo>
                  <a:cubicBezTo>
                    <a:pt x="129677" y="0"/>
                    <a:pt x="167078" y="7733"/>
                    <a:pt x="167078" y="17271"/>
                  </a:cubicBezTo>
                  <a:close/>
                </a:path>
              </a:pathLst>
            </a:custGeom>
            <a:solidFill>
              <a:srgbClr val="757A84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126D6CD-767C-4B4F-72D2-B0E2EA7AF047}"/>
                </a:ext>
              </a:extLst>
            </p:cNvPr>
            <p:cNvSpPr/>
            <p:nvPr/>
          </p:nvSpPr>
          <p:spPr>
            <a:xfrm>
              <a:off x="11706349" y="1104039"/>
              <a:ext cx="230503" cy="226869"/>
            </a:xfrm>
            <a:custGeom>
              <a:avLst/>
              <a:gdLst>
                <a:gd name="connsiteX0" fmla="*/ 230504 w 230503"/>
                <a:gd name="connsiteY0" fmla="*/ 199357 h 226869"/>
                <a:gd name="connsiteX1" fmla="*/ 217168 w 230503"/>
                <a:gd name="connsiteY1" fmla="*/ 0 h 226869"/>
                <a:gd name="connsiteX2" fmla="*/ 166988 w 230503"/>
                <a:gd name="connsiteY2" fmla="*/ 19141 h 226869"/>
                <a:gd name="connsiteX3" fmla="*/ 169054 w 230503"/>
                <a:gd name="connsiteY3" fmla="*/ 49957 h 226869"/>
                <a:gd name="connsiteX4" fmla="*/ 99825 w 230503"/>
                <a:gd name="connsiteY4" fmla="*/ 52686 h 226869"/>
                <a:gd name="connsiteX5" fmla="*/ 0 w 230503"/>
                <a:gd name="connsiteY5" fmla="*/ 126074 h 226869"/>
                <a:gd name="connsiteX6" fmla="*/ 9499 w 230503"/>
                <a:gd name="connsiteY6" fmla="*/ 136499 h 226869"/>
                <a:gd name="connsiteX7" fmla="*/ 104247 w 230503"/>
                <a:gd name="connsiteY7" fmla="*/ 66078 h 226869"/>
                <a:gd name="connsiteX8" fmla="*/ 170000 w 230503"/>
                <a:gd name="connsiteY8" fmla="*/ 64181 h 226869"/>
                <a:gd name="connsiteX9" fmla="*/ 177692 w 230503"/>
                <a:gd name="connsiteY9" fmla="*/ 179043 h 226869"/>
                <a:gd name="connsiteX10" fmla="*/ 105263 w 230503"/>
                <a:gd name="connsiteY10" fmla="*/ 212438 h 226869"/>
                <a:gd name="connsiteX11" fmla="*/ 12906 w 230503"/>
                <a:gd name="connsiteY11" fmla="*/ 196129 h 226869"/>
                <a:gd name="connsiteX12" fmla="*/ 9086 w 230503"/>
                <a:gd name="connsiteY12" fmla="*/ 209706 h 226869"/>
                <a:gd name="connsiteX13" fmla="*/ 99671 w 230503"/>
                <a:gd name="connsiteY13" fmla="*/ 226869 h 226869"/>
                <a:gd name="connsiteX14" fmla="*/ 107328 w 230503"/>
                <a:gd name="connsiteY14" fmla="*/ 226387 h 226869"/>
                <a:gd name="connsiteX15" fmla="*/ 178725 w 230503"/>
                <a:gd name="connsiteY15" fmla="*/ 194690 h 226869"/>
                <a:gd name="connsiteX16" fmla="*/ 179206 w 230503"/>
                <a:gd name="connsiteY16" fmla="*/ 201725 h 226869"/>
                <a:gd name="connsiteX17" fmla="*/ 179206 w 230503"/>
                <a:gd name="connsiteY17" fmla="*/ 201749 h 226869"/>
                <a:gd name="connsiteX18" fmla="*/ 179206 w 230503"/>
                <a:gd name="connsiteY18" fmla="*/ 201766 h 226869"/>
                <a:gd name="connsiteX19" fmla="*/ 180325 w 230503"/>
                <a:gd name="connsiteY19" fmla="*/ 218492 h 226869"/>
                <a:gd name="connsiteX20" fmla="*/ 230504 w 230503"/>
                <a:gd name="connsiteY20" fmla="*/ 199352 h 22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0503" h="226869">
                  <a:moveTo>
                    <a:pt x="230504" y="199357"/>
                  </a:moveTo>
                  <a:lnTo>
                    <a:pt x="217168" y="0"/>
                  </a:lnTo>
                  <a:lnTo>
                    <a:pt x="166988" y="19141"/>
                  </a:lnTo>
                  <a:lnTo>
                    <a:pt x="169054" y="49957"/>
                  </a:lnTo>
                  <a:cubicBezTo>
                    <a:pt x="145307" y="48558"/>
                    <a:pt x="114280" y="47921"/>
                    <a:pt x="99825" y="52686"/>
                  </a:cubicBezTo>
                  <a:cubicBezTo>
                    <a:pt x="70021" y="62507"/>
                    <a:pt x="2857" y="123484"/>
                    <a:pt x="0" y="126074"/>
                  </a:cubicBezTo>
                  <a:lnTo>
                    <a:pt x="9499" y="136499"/>
                  </a:lnTo>
                  <a:cubicBezTo>
                    <a:pt x="28257" y="119414"/>
                    <a:pt x="81860" y="73453"/>
                    <a:pt x="104247" y="66078"/>
                  </a:cubicBezTo>
                  <a:cubicBezTo>
                    <a:pt x="116224" y="62128"/>
                    <a:pt x="145891" y="62738"/>
                    <a:pt x="170000" y="64181"/>
                  </a:cubicBezTo>
                  <a:lnTo>
                    <a:pt x="177692" y="179043"/>
                  </a:lnTo>
                  <a:cubicBezTo>
                    <a:pt x="151880" y="193855"/>
                    <a:pt x="120544" y="210176"/>
                    <a:pt x="105263" y="212438"/>
                  </a:cubicBezTo>
                  <a:cubicBezTo>
                    <a:pt x="86867" y="215164"/>
                    <a:pt x="32352" y="201587"/>
                    <a:pt x="12906" y="196129"/>
                  </a:cubicBezTo>
                  <a:lnTo>
                    <a:pt x="9086" y="209706"/>
                  </a:lnTo>
                  <a:cubicBezTo>
                    <a:pt x="15866" y="211607"/>
                    <a:pt x="71139" y="226869"/>
                    <a:pt x="99671" y="226869"/>
                  </a:cubicBezTo>
                  <a:cubicBezTo>
                    <a:pt x="102510" y="226869"/>
                    <a:pt x="105091" y="226720"/>
                    <a:pt x="107328" y="226387"/>
                  </a:cubicBezTo>
                  <a:cubicBezTo>
                    <a:pt x="124089" y="223906"/>
                    <a:pt x="154134" y="208586"/>
                    <a:pt x="178725" y="194690"/>
                  </a:cubicBezTo>
                  <a:lnTo>
                    <a:pt x="179206" y="201725"/>
                  </a:lnTo>
                  <a:lnTo>
                    <a:pt x="179206" y="201749"/>
                  </a:lnTo>
                  <a:lnTo>
                    <a:pt x="179206" y="201766"/>
                  </a:lnTo>
                  <a:lnTo>
                    <a:pt x="180325" y="218492"/>
                  </a:lnTo>
                  <a:lnTo>
                    <a:pt x="230504" y="199352"/>
                  </a:lnTo>
                  <a:close/>
                </a:path>
              </a:pathLst>
            </a:custGeom>
            <a:solidFill>
              <a:srgbClr val="CDD0DE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1249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B0C1FD-2EAB-0D4C-F60C-7F82CEFA0603}"/>
              </a:ext>
            </a:extLst>
          </p:cNvPr>
          <p:cNvGrpSpPr/>
          <p:nvPr/>
        </p:nvGrpSpPr>
        <p:grpSpPr>
          <a:xfrm>
            <a:off x="5034366" y="1220337"/>
            <a:ext cx="1424174" cy="4623349"/>
            <a:chOff x="5163494" y="1057847"/>
            <a:chExt cx="1305359" cy="4237634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C522C2D-4664-C5AF-C6D6-AD8B85980F04}"/>
                </a:ext>
              </a:extLst>
            </p:cNvPr>
            <p:cNvSpPr/>
            <p:nvPr/>
          </p:nvSpPr>
          <p:spPr>
            <a:xfrm>
              <a:off x="5628031" y="1057847"/>
              <a:ext cx="376483" cy="3373395"/>
            </a:xfrm>
            <a:custGeom>
              <a:avLst/>
              <a:gdLst>
                <a:gd name="connsiteX0" fmla="*/ 97907 w 194711"/>
                <a:gd name="connsiteY0" fmla="*/ 124 h 1744667"/>
                <a:gd name="connsiteX1" fmla="*/ 97907 w 194711"/>
                <a:gd name="connsiteY1" fmla="*/ 0 h 1744667"/>
                <a:gd name="connsiteX2" fmla="*/ 97356 w 194711"/>
                <a:gd name="connsiteY2" fmla="*/ 59 h 1744667"/>
                <a:gd name="connsiteX3" fmla="*/ 96806 w 194711"/>
                <a:gd name="connsiteY3" fmla="*/ 0 h 1744667"/>
                <a:gd name="connsiteX4" fmla="*/ 96806 w 194711"/>
                <a:gd name="connsiteY4" fmla="*/ 124 h 1744667"/>
                <a:gd name="connsiteX5" fmla="*/ 4948 w 194711"/>
                <a:gd name="connsiteY5" fmla="*/ 158685 h 1744667"/>
                <a:gd name="connsiteX6" fmla="*/ 48950 w 194711"/>
                <a:gd name="connsiteY6" fmla="*/ 1719962 h 1744667"/>
                <a:gd name="connsiteX7" fmla="*/ 97356 w 194711"/>
                <a:gd name="connsiteY7" fmla="*/ 1720426 h 1744667"/>
                <a:gd name="connsiteX8" fmla="*/ 145763 w 194711"/>
                <a:gd name="connsiteY8" fmla="*/ 1719962 h 1744667"/>
                <a:gd name="connsiteX9" fmla="*/ 189764 w 194711"/>
                <a:gd name="connsiteY9" fmla="*/ 158685 h 1744667"/>
                <a:gd name="connsiteX10" fmla="*/ 97907 w 194711"/>
                <a:gd name="connsiteY10" fmla="*/ 124 h 1744667"/>
                <a:gd name="connsiteX11" fmla="*/ 95859 w 194711"/>
                <a:gd name="connsiteY11" fmla="*/ 153886 h 1744667"/>
                <a:gd name="connsiteX12" fmla="*/ 44562 w 194711"/>
                <a:gd name="connsiteY12" fmla="*/ 102592 h 1744667"/>
                <a:gd name="connsiteX13" fmla="*/ 95859 w 194711"/>
                <a:gd name="connsiteY13" fmla="*/ 51298 h 1744667"/>
                <a:gd name="connsiteX14" fmla="*/ 147140 w 194711"/>
                <a:gd name="connsiteY14" fmla="*/ 102592 h 1744667"/>
                <a:gd name="connsiteX15" fmla="*/ 95859 w 194711"/>
                <a:gd name="connsiteY15" fmla="*/ 153886 h 174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711" h="1744667">
                  <a:moveTo>
                    <a:pt x="97907" y="124"/>
                  </a:moveTo>
                  <a:lnTo>
                    <a:pt x="97907" y="0"/>
                  </a:lnTo>
                  <a:cubicBezTo>
                    <a:pt x="97907" y="0"/>
                    <a:pt x="97700" y="19"/>
                    <a:pt x="97356" y="59"/>
                  </a:cubicBezTo>
                  <a:cubicBezTo>
                    <a:pt x="97012" y="21"/>
                    <a:pt x="96806" y="0"/>
                    <a:pt x="96806" y="0"/>
                  </a:cubicBezTo>
                  <a:lnTo>
                    <a:pt x="96806" y="124"/>
                  </a:lnTo>
                  <a:cubicBezTo>
                    <a:pt x="84691" y="1633"/>
                    <a:pt x="-24237" y="19160"/>
                    <a:pt x="4948" y="158685"/>
                  </a:cubicBezTo>
                  <a:cubicBezTo>
                    <a:pt x="35837" y="306354"/>
                    <a:pt x="66485" y="1664379"/>
                    <a:pt x="48950" y="1719962"/>
                  </a:cubicBezTo>
                  <a:cubicBezTo>
                    <a:pt x="32344" y="1772584"/>
                    <a:pt x="91058" y="1725572"/>
                    <a:pt x="97356" y="1720426"/>
                  </a:cubicBezTo>
                  <a:cubicBezTo>
                    <a:pt x="103655" y="1725572"/>
                    <a:pt x="162369" y="1772584"/>
                    <a:pt x="145763" y="1719962"/>
                  </a:cubicBezTo>
                  <a:cubicBezTo>
                    <a:pt x="128228" y="1664397"/>
                    <a:pt x="158876" y="306366"/>
                    <a:pt x="189764" y="158685"/>
                  </a:cubicBezTo>
                  <a:cubicBezTo>
                    <a:pt x="218949" y="19160"/>
                    <a:pt x="110004" y="1633"/>
                    <a:pt x="97907" y="124"/>
                  </a:cubicBezTo>
                  <a:close/>
                  <a:moveTo>
                    <a:pt x="95859" y="153886"/>
                  </a:moveTo>
                  <a:cubicBezTo>
                    <a:pt x="67517" y="153886"/>
                    <a:pt x="44562" y="130920"/>
                    <a:pt x="44562" y="102592"/>
                  </a:cubicBezTo>
                  <a:cubicBezTo>
                    <a:pt x="44562" y="74264"/>
                    <a:pt x="67517" y="51298"/>
                    <a:pt x="95859" y="51298"/>
                  </a:cubicBezTo>
                  <a:cubicBezTo>
                    <a:pt x="124184" y="51298"/>
                    <a:pt x="147140" y="74264"/>
                    <a:pt x="147140" y="102592"/>
                  </a:cubicBezTo>
                  <a:cubicBezTo>
                    <a:pt x="147140" y="130920"/>
                    <a:pt x="124184" y="153886"/>
                    <a:pt x="95859" y="153886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03CA5DC-2A9B-F0AC-E1AA-44E8391DD419}"/>
                </a:ext>
              </a:extLst>
            </p:cNvPr>
            <p:cNvSpPr/>
            <p:nvPr/>
          </p:nvSpPr>
          <p:spPr>
            <a:xfrm>
              <a:off x="5163494" y="4280860"/>
              <a:ext cx="1305359" cy="793423"/>
            </a:xfrm>
            <a:custGeom>
              <a:avLst/>
              <a:gdLst>
                <a:gd name="connsiteX0" fmla="*/ 675094 w 675111"/>
                <a:gd name="connsiteY0" fmla="*/ 205173 h 410346"/>
                <a:gd name="connsiteX1" fmla="*/ 661276 w 675111"/>
                <a:gd name="connsiteY1" fmla="*/ 263475 h 410346"/>
                <a:gd name="connsiteX2" fmla="*/ 661276 w 675111"/>
                <a:gd name="connsiteY2" fmla="*/ 263475 h 410346"/>
                <a:gd name="connsiteX3" fmla="*/ 337556 w 675111"/>
                <a:gd name="connsiteY3" fmla="*/ 410346 h 410346"/>
                <a:gd name="connsiteX4" fmla="*/ 10841 w 675111"/>
                <a:gd name="connsiteY4" fmla="*/ 256953 h 410346"/>
                <a:gd name="connsiteX5" fmla="*/ 10824 w 675111"/>
                <a:gd name="connsiteY5" fmla="*/ 256901 h 410346"/>
                <a:gd name="connsiteX6" fmla="*/ 0 w 675111"/>
                <a:gd name="connsiteY6" fmla="*/ 205173 h 410346"/>
                <a:gd name="connsiteX7" fmla="*/ 337556 w 675111"/>
                <a:gd name="connsiteY7" fmla="*/ 0 h 410346"/>
                <a:gd name="connsiteX8" fmla="*/ 675112 w 675111"/>
                <a:gd name="connsiteY8" fmla="*/ 205173 h 41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111" h="410346">
                  <a:moveTo>
                    <a:pt x="675094" y="205173"/>
                  </a:moveTo>
                  <a:cubicBezTo>
                    <a:pt x="675094" y="225427"/>
                    <a:pt x="670276" y="244993"/>
                    <a:pt x="661276" y="263475"/>
                  </a:cubicBezTo>
                  <a:lnTo>
                    <a:pt x="661276" y="263475"/>
                  </a:lnTo>
                  <a:cubicBezTo>
                    <a:pt x="619942" y="348397"/>
                    <a:pt x="490657" y="410346"/>
                    <a:pt x="337556" y="410346"/>
                  </a:cubicBezTo>
                  <a:cubicBezTo>
                    <a:pt x="180548" y="410346"/>
                    <a:pt x="48579" y="345196"/>
                    <a:pt x="10841" y="256953"/>
                  </a:cubicBezTo>
                  <a:cubicBezTo>
                    <a:pt x="10824" y="256918"/>
                    <a:pt x="10824" y="256901"/>
                    <a:pt x="10824" y="256901"/>
                  </a:cubicBezTo>
                  <a:cubicBezTo>
                    <a:pt x="3769" y="240381"/>
                    <a:pt x="0" y="223035"/>
                    <a:pt x="0" y="205173"/>
                  </a:cubicBezTo>
                  <a:cubicBezTo>
                    <a:pt x="0" y="91857"/>
                    <a:pt x="151122" y="0"/>
                    <a:pt x="337556" y="0"/>
                  </a:cubicBezTo>
                  <a:cubicBezTo>
                    <a:pt x="523989" y="0"/>
                    <a:pt x="675112" y="91875"/>
                    <a:pt x="675112" y="205173"/>
                  </a:cubicBezTo>
                  <a:close/>
                </a:path>
              </a:pathLst>
            </a:custGeom>
            <a:solidFill>
              <a:srgbClr val="51505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3606E25-60B2-BD4B-CC54-8EDD61595E66}"/>
                </a:ext>
              </a:extLst>
            </p:cNvPr>
            <p:cNvSpPr/>
            <p:nvPr/>
          </p:nvSpPr>
          <p:spPr>
            <a:xfrm>
              <a:off x="5184557" y="4773497"/>
              <a:ext cx="1257679" cy="521984"/>
            </a:xfrm>
            <a:custGeom>
              <a:avLst/>
              <a:gdLst>
                <a:gd name="connsiteX0" fmla="*/ 650435 w 650452"/>
                <a:gd name="connsiteY0" fmla="*/ 6488 h 269962"/>
                <a:gd name="connsiteX1" fmla="*/ 326732 w 650452"/>
                <a:gd name="connsiteY1" fmla="*/ 269962 h 269962"/>
                <a:gd name="connsiteX2" fmla="*/ 0 w 650452"/>
                <a:gd name="connsiteY2" fmla="*/ 0 h 269962"/>
                <a:gd name="connsiteX3" fmla="*/ 326732 w 650452"/>
                <a:gd name="connsiteY3" fmla="*/ 153377 h 269962"/>
                <a:gd name="connsiteX4" fmla="*/ 650452 w 650452"/>
                <a:gd name="connsiteY4" fmla="*/ 6488 h 26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452" h="269962">
                  <a:moveTo>
                    <a:pt x="650435" y="6488"/>
                  </a:moveTo>
                  <a:cubicBezTo>
                    <a:pt x="650211" y="8759"/>
                    <a:pt x="624296" y="269945"/>
                    <a:pt x="326732" y="269962"/>
                  </a:cubicBezTo>
                  <a:cubicBezTo>
                    <a:pt x="47116" y="269979"/>
                    <a:pt x="706" y="4164"/>
                    <a:pt x="0" y="0"/>
                  </a:cubicBezTo>
                  <a:cubicBezTo>
                    <a:pt x="37755" y="88244"/>
                    <a:pt x="169724" y="153394"/>
                    <a:pt x="326732" y="153377"/>
                  </a:cubicBezTo>
                  <a:cubicBezTo>
                    <a:pt x="479833" y="153359"/>
                    <a:pt x="609118" y="91410"/>
                    <a:pt x="650452" y="6488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27C22DA-F9E8-E307-5E07-7991AB32CF58}"/>
              </a:ext>
            </a:extLst>
          </p:cNvPr>
          <p:cNvGrpSpPr/>
          <p:nvPr/>
        </p:nvGrpSpPr>
        <p:grpSpPr>
          <a:xfrm>
            <a:off x="7183168" y="1220337"/>
            <a:ext cx="1645761" cy="4590075"/>
            <a:chOff x="6575428" y="1057847"/>
            <a:chExt cx="1504995" cy="419747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A0186A9-1B75-DF97-2191-B550050CE7A8}"/>
                </a:ext>
              </a:extLst>
            </p:cNvPr>
            <p:cNvSpPr/>
            <p:nvPr/>
          </p:nvSpPr>
          <p:spPr>
            <a:xfrm>
              <a:off x="7139616" y="1057847"/>
              <a:ext cx="376485" cy="3373395"/>
            </a:xfrm>
            <a:custGeom>
              <a:avLst/>
              <a:gdLst>
                <a:gd name="connsiteX0" fmla="*/ 97907 w 194712"/>
                <a:gd name="connsiteY0" fmla="*/ 124 h 1744667"/>
                <a:gd name="connsiteX1" fmla="*/ 97907 w 194712"/>
                <a:gd name="connsiteY1" fmla="*/ 0 h 1744667"/>
                <a:gd name="connsiteX2" fmla="*/ 97356 w 194712"/>
                <a:gd name="connsiteY2" fmla="*/ 59 h 1744667"/>
                <a:gd name="connsiteX3" fmla="*/ 96806 w 194712"/>
                <a:gd name="connsiteY3" fmla="*/ 0 h 1744667"/>
                <a:gd name="connsiteX4" fmla="*/ 96806 w 194712"/>
                <a:gd name="connsiteY4" fmla="*/ 124 h 1744667"/>
                <a:gd name="connsiteX5" fmla="*/ 4948 w 194712"/>
                <a:gd name="connsiteY5" fmla="*/ 158685 h 1744667"/>
                <a:gd name="connsiteX6" fmla="*/ 48950 w 194712"/>
                <a:gd name="connsiteY6" fmla="*/ 1719962 h 1744667"/>
                <a:gd name="connsiteX7" fmla="*/ 97356 w 194712"/>
                <a:gd name="connsiteY7" fmla="*/ 1720426 h 1744667"/>
                <a:gd name="connsiteX8" fmla="*/ 145763 w 194712"/>
                <a:gd name="connsiteY8" fmla="*/ 1719962 h 1744667"/>
                <a:gd name="connsiteX9" fmla="*/ 189764 w 194712"/>
                <a:gd name="connsiteY9" fmla="*/ 158685 h 1744667"/>
                <a:gd name="connsiteX10" fmla="*/ 97907 w 194712"/>
                <a:gd name="connsiteY10" fmla="*/ 124 h 1744667"/>
                <a:gd name="connsiteX11" fmla="*/ 95859 w 194712"/>
                <a:gd name="connsiteY11" fmla="*/ 153886 h 1744667"/>
                <a:gd name="connsiteX12" fmla="*/ 44562 w 194712"/>
                <a:gd name="connsiteY12" fmla="*/ 102592 h 1744667"/>
                <a:gd name="connsiteX13" fmla="*/ 95859 w 194712"/>
                <a:gd name="connsiteY13" fmla="*/ 51298 h 1744667"/>
                <a:gd name="connsiteX14" fmla="*/ 147140 w 194712"/>
                <a:gd name="connsiteY14" fmla="*/ 102592 h 1744667"/>
                <a:gd name="connsiteX15" fmla="*/ 95859 w 194712"/>
                <a:gd name="connsiteY15" fmla="*/ 153886 h 174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712" h="1744667">
                  <a:moveTo>
                    <a:pt x="97907" y="124"/>
                  </a:moveTo>
                  <a:lnTo>
                    <a:pt x="97907" y="0"/>
                  </a:lnTo>
                  <a:cubicBezTo>
                    <a:pt x="97907" y="0"/>
                    <a:pt x="97701" y="19"/>
                    <a:pt x="97356" y="59"/>
                  </a:cubicBezTo>
                  <a:cubicBezTo>
                    <a:pt x="97012" y="21"/>
                    <a:pt x="96806" y="0"/>
                    <a:pt x="96806" y="0"/>
                  </a:cubicBezTo>
                  <a:lnTo>
                    <a:pt x="96806" y="124"/>
                  </a:lnTo>
                  <a:cubicBezTo>
                    <a:pt x="84691" y="1633"/>
                    <a:pt x="-24237" y="19160"/>
                    <a:pt x="4948" y="158685"/>
                  </a:cubicBezTo>
                  <a:cubicBezTo>
                    <a:pt x="35837" y="306354"/>
                    <a:pt x="66485" y="1664379"/>
                    <a:pt x="48950" y="1719962"/>
                  </a:cubicBezTo>
                  <a:cubicBezTo>
                    <a:pt x="32361" y="1772584"/>
                    <a:pt x="91058" y="1725572"/>
                    <a:pt x="97356" y="1720426"/>
                  </a:cubicBezTo>
                  <a:cubicBezTo>
                    <a:pt x="103655" y="1725572"/>
                    <a:pt x="162369" y="1772584"/>
                    <a:pt x="145763" y="1719962"/>
                  </a:cubicBezTo>
                  <a:cubicBezTo>
                    <a:pt x="128228" y="1664397"/>
                    <a:pt x="158876" y="306366"/>
                    <a:pt x="189764" y="158685"/>
                  </a:cubicBezTo>
                  <a:cubicBezTo>
                    <a:pt x="218949" y="19160"/>
                    <a:pt x="110022" y="1633"/>
                    <a:pt x="97907" y="124"/>
                  </a:cubicBezTo>
                  <a:close/>
                  <a:moveTo>
                    <a:pt x="95859" y="153886"/>
                  </a:moveTo>
                  <a:cubicBezTo>
                    <a:pt x="67517" y="153886"/>
                    <a:pt x="44562" y="130920"/>
                    <a:pt x="44562" y="102592"/>
                  </a:cubicBezTo>
                  <a:cubicBezTo>
                    <a:pt x="44562" y="74264"/>
                    <a:pt x="67517" y="51298"/>
                    <a:pt x="95859" y="51298"/>
                  </a:cubicBezTo>
                  <a:cubicBezTo>
                    <a:pt x="124184" y="51298"/>
                    <a:pt x="147140" y="74264"/>
                    <a:pt x="147140" y="102592"/>
                  </a:cubicBezTo>
                  <a:cubicBezTo>
                    <a:pt x="147140" y="130920"/>
                    <a:pt x="124184" y="153886"/>
                    <a:pt x="95859" y="153886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0D67729-C650-0082-F7BC-06AA158F252F}"/>
                </a:ext>
              </a:extLst>
            </p:cNvPr>
            <p:cNvSpPr/>
            <p:nvPr/>
          </p:nvSpPr>
          <p:spPr>
            <a:xfrm>
              <a:off x="6575428" y="4340518"/>
              <a:ext cx="1504995" cy="914804"/>
            </a:xfrm>
            <a:custGeom>
              <a:avLst/>
              <a:gdLst>
                <a:gd name="connsiteX0" fmla="*/ 389180 w 778360"/>
                <a:gd name="connsiteY0" fmla="*/ 0 h 473122"/>
                <a:gd name="connsiteX1" fmla="*/ 0 w 778360"/>
                <a:gd name="connsiteY1" fmla="*/ 236561 h 473122"/>
                <a:gd name="connsiteX2" fmla="*/ 12476 w 778360"/>
                <a:gd name="connsiteY2" fmla="*/ 296205 h 473122"/>
                <a:gd name="connsiteX3" fmla="*/ 12493 w 778360"/>
                <a:gd name="connsiteY3" fmla="*/ 296256 h 473122"/>
                <a:gd name="connsiteX4" fmla="*/ 389180 w 778360"/>
                <a:gd name="connsiteY4" fmla="*/ 473122 h 473122"/>
                <a:gd name="connsiteX5" fmla="*/ 762426 w 778360"/>
                <a:gd name="connsiteY5" fmla="*/ 303776 h 473122"/>
                <a:gd name="connsiteX6" fmla="*/ 762426 w 778360"/>
                <a:gd name="connsiteY6" fmla="*/ 303776 h 473122"/>
                <a:gd name="connsiteX7" fmla="*/ 778361 w 778360"/>
                <a:gd name="connsiteY7" fmla="*/ 236561 h 473122"/>
                <a:gd name="connsiteX8" fmla="*/ 389180 w 778360"/>
                <a:gd name="connsiteY8" fmla="*/ 0 h 473122"/>
                <a:gd name="connsiteX9" fmla="*/ 648181 w 778360"/>
                <a:gd name="connsiteY9" fmla="*/ 114056 h 473122"/>
                <a:gd name="connsiteX10" fmla="*/ 667884 w 778360"/>
                <a:gd name="connsiteY10" fmla="*/ 133742 h 473122"/>
                <a:gd name="connsiteX11" fmla="*/ 648181 w 778360"/>
                <a:gd name="connsiteY11" fmla="*/ 153445 h 473122"/>
                <a:gd name="connsiteX12" fmla="*/ 628477 w 778360"/>
                <a:gd name="connsiteY12" fmla="*/ 133742 h 473122"/>
                <a:gd name="connsiteX13" fmla="*/ 648181 w 778360"/>
                <a:gd name="connsiteY13" fmla="*/ 114056 h 473122"/>
                <a:gd name="connsiteX14" fmla="*/ 522475 w 778360"/>
                <a:gd name="connsiteY14" fmla="*/ 40181 h 473122"/>
                <a:gd name="connsiteX15" fmla="*/ 542161 w 778360"/>
                <a:gd name="connsiteY15" fmla="*/ 59885 h 473122"/>
                <a:gd name="connsiteX16" fmla="*/ 522475 w 778360"/>
                <a:gd name="connsiteY16" fmla="*/ 79588 h 473122"/>
                <a:gd name="connsiteX17" fmla="*/ 502771 w 778360"/>
                <a:gd name="connsiteY17" fmla="*/ 59885 h 473122"/>
                <a:gd name="connsiteX18" fmla="*/ 522475 w 778360"/>
                <a:gd name="connsiteY18" fmla="*/ 40181 h 473122"/>
                <a:gd name="connsiteX19" fmla="*/ 458357 w 778360"/>
                <a:gd name="connsiteY19" fmla="*/ 139524 h 473122"/>
                <a:gd name="connsiteX20" fmla="*/ 486217 w 778360"/>
                <a:gd name="connsiteY20" fmla="*/ 139507 h 473122"/>
                <a:gd name="connsiteX21" fmla="*/ 486217 w 778360"/>
                <a:gd name="connsiteY21" fmla="*/ 167384 h 473122"/>
                <a:gd name="connsiteX22" fmla="*/ 458357 w 778360"/>
                <a:gd name="connsiteY22" fmla="*/ 167384 h 473122"/>
                <a:gd name="connsiteX23" fmla="*/ 458357 w 778360"/>
                <a:gd name="connsiteY23" fmla="*/ 139524 h 473122"/>
                <a:gd name="connsiteX24" fmla="*/ 425971 w 778360"/>
                <a:gd name="connsiteY24" fmla="*/ 192560 h 473122"/>
                <a:gd name="connsiteX25" fmla="*/ 452885 w 778360"/>
                <a:gd name="connsiteY25" fmla="*/ 199770 h 473122"/>
                <a:gd name="connsiteX26" fmla="*/ 445675 w 778360"/>
                <a:gd name="connsiteY26" fmla="*/ 226683 h 473122"/>
                <a:gd name="connsiteX27" fmla="*/ 418761 w 778360"/>
                <a:gd name="connsiteY27" fmla="*/ 219473 h 473122"/>
                <a:gd name="connsiteX28" fmla="*/ 425971 w 778360"/>
                <a:gd name="connsiteY28" fmla="*/ 192560 h 473122"/>
                <a:gd name="connsiteX29" fmla="*/ 389180 w 778360"/>
                <a:gd name="connsiteY29" fmla="*/ 256264 h 473122"/>
                <a:gd name="connsiteX30" fmla="*/ 369477 w 778360"/>
                <a:gd name="connsiteY30" fmla="*/ 236561 h 473122"/>
                <a:gd name="connsiteX31" fmla="*/ 389180 w 778360"/>
                <a:gd name="connsiteY31" fmla="*/ 216858 h 473122"/>
                <a:gd name="connsiteX32" fmla="*/ 408866 w 778360"/>
                <a:gd name="connsiteY32" fmla="*/ 236561 h 473122"/>
                <a:gd name="connsiteX33" fmla="*/ 389180 w 778360"/>
                <a:gd name="connsiteY33" fmla="*/ 256264 h 473122"/>
                <a:gd name="connsiteX34" fmla="*/ 408866 w 778360"/>
                <a:gd name="connsiteY34" fmla="*/ 290423 h 473122"/>
                <a:gd name="connsiteX35" fmla="*/ 389180 w 778360"/>
                <a:gd name="connsiteY35" fmla="*/ 310126 h 473122"/>
                <a:gd name="connsiteX36" fmla="*/ 369477 w 778360"/>
                <a:gd name="connsiteY36" fmla="*/ 290423 h 473122"/>
                <a:gd name="connsiteX37" fmla="*/ 389180 w 778360"/>
                <a:gd name="connsiteY37" fmla="*/ 270719 h 473122"/>
                <a:gd name="connsiteX38" fmla="*/ 408866 w 778360"/>
                <a:gd name="connsiteY38" fmla="*/ 290423 h 473122"/>
                <a:gd name="connsiteX39" fmla="*/ 389180 w 778360"/>
                <a:gd name="connsiteY39" fmla="*/ 202385 h 473122"/>
                <a:gd name="connsiteX40" fmla="*/ 369477 w 778360"/>
                <a:gd name="connsiteY40" fmla="*/ 182699 h 473122"/>
                <a:gd name="connsiteX41" fmla="*/ 389180 w 778360"/>
                <a:gd name="connsiteY41" fmla="*/ 162996 h 473122"/>
                <a:gd name="connsiteX42" fmla="*/ 408866 w 778360"/>
                <a:gd name="connsiteY42" fmla="*/ 182699 h 473122"/>
                <a:gd name="connsiteX43" fmla="*/ 389180 w 778360"/>
                <a:gd name="connsiteY43" fmla="*/ 202385 h 473122"/>
                <a:gd name="connsiteX44" fmla="*/ 389163 w 778360"/>
                <a:gd name="connsiteY44" fmla="*/ 138715 h 473122"/>
                <a:gd name="connsiteX45" fmla="*/ 369477 w 778360"/>
                <a:gd name="connsiteY45" fmla="*/ 119029 h 473122"/>
                <a:gd name="connsiteX46" fmla="*/ 389163 w 778360"/>
                <a:gd name="connsiteY46" fmla="*/ 99326 h 473122"/>
                <a:gd name="connsiteX47" fmla="*/ 408866 w 778360"/>
                <a:gd name="connsiteY47" fmla="*/ 119029 h 473122"/>
                <a:gd name="connsiteX48" fmla="*/ 389163 w 778360"/>
                <a:gd name="connsiteY48" fmla="*/ 138715 h 473122"/>
                <a:gd name="connsiteX49" fmla="*/ 319986 w 778360"/>
                <a:gd name="connsiteY49" fmla="*/ 139524 h 473122"/>
                <a:gd name="connsiteX50" fmla="*/ 319986 w 778360"/>
                <a:gd name="connsiteY50" fmla="*/ 167384 h 473122"/>
                <a:gd name="connsiteX51" fmla="*/ 292126 w 778360"/>
                <a:gd name="connsiteY51" fmla="*/ 167384 h 473122"/>
                <a:gd name="connsiteX52" fmla="*/ 292126 w 778360"/>
                <a:gd name="connsiteY52" fmla="*/ 139524 h 473122"/>
                <a:gd name="connsiteX53" fmla="*/ 319986 w 778360"/>
                <a:gd name="connsiteY53" fmla="*/ 139524 h 473122"/>
                <a:gd name="connsiteX54" fmla="*/ 291334 w 778360"/>
                <a:gd name="connsiteY54" fmla="*/ 236561 h 473122"/>
                <a:gd name="connsiteX55" fmla="*/ 271631 w 778360"/>
                <a:gd name="connsiteY55" fmla="*/ 256264 h 473122"/>
                <a:gd name="connsiteX56" fmla="*/ 251945 w 778360"/>
                <a:gd name="connsiteY56" fmla="*/ 236561 h 473122"/>
                <a:gd name="connsiteX57" fmla="*/ 271631 w 778360"/>
                <a:gd name="connsiteY57" fmla="*/ 216858 h 473122"/>
                <a:gd name="connsiteX58" fmla="*/ 291334 w 778360"/>
                <a:gd name="connsiteY58" fmla="*/ 236561 h 473122"/>
                <a:gd name="connsiteX59" fmla="*/ 266658 w 778360"/>
                <a:gd name="connsiteY59" fmla="*/ 40181 h 473122"/>
                <a:gd name="connsiteX60" fmla="*/ 286361 w 778360"/>
                <a:gd name="connsiteY60" fmla="*/ 59885 h 473122"/>
                <a:gd name="connsiteX61" fmla="*/ 266658 w 778360"/>
                <a:gd name="connsiteY61" fmla="*/ 79571 h 473122"/>
                <a:gd name="connsiteX62" fmla="*/ 246955 w 778360"/>
                <a:gd name="connsiteY62" fmla="*/ 59885 h 473122"/>
                <a:gd name="connsiteX63" fmla="*/ 266658 w 778360"/>
                <a:gd name="connsiteY63" fmla="*/ 40181 h 473122"/>
                <a:gd name="connsiteX64" fmla="*/ 219112 w 778360"/>
                <a:gd name="connsiteY64" fmla="*/ 138371 h 473122"/>
                <a:gd name="connsiteX65" fmla="*/ 246025 w 778360"/>
                <a:gd name="connsiteY65" fmla="*/ 131161 h 473122"/>
                <a:gd name="connsiteX66" fmla="*/ 253236 w 778360"/>
                <a:gd name="connsiteY66" fmla="*/ 158057 h 473122"/>
                <a:gd name="connsiteX67" fmla="*/ 226322 w 778360"/>
                <a:gd name="connsiteY67" fmla="*/ 165285 h 473122"/>
                <a:gd name="connsiteX68" fmla="*/ 219112 w 778360"/>
                <a:gd name="connsiteY68" fmla="*/ 138371 h 473122"/>
                <a:gd name="connsiteX69" fmla="*/ 91651 w 778360"/>
                <a:gd name="connsiteY69" fmla="*/ 236544 h 473122"/>
                <a:gd name="connsiteX70" fmla="*/ 111354 w 778360"/>
                <a:gd name="connsiteY70" fmla="*/ 216840 h 473122"/>
                <a:gd name="connsiteX71" fmla="*/ 131040 w 778360"/>
                <a:gd name="connsiteY71" fmla="*/ 236544 h 473122"/>
                <a:gd name="connsiteX72" fmla="*/ 111354 w 778360"/>
                <a:gd name="connsiteY72" fmla="*/ 256247 h 473122"/>
                <a:gd name="connsiteX73" fmla="*/ 91651 w 778360"/>
                <a:gd name="connsiteY73" fmla="*/ 236544 h 473122"/>
                <a:gd name="connsiteX74" fmla="*/ 142518 w 778360"/>
                <a:gd name="connsiteY74" fmla="*/ 373779 h 473122"/>
                <a:gd name="connsiteX75" fmla="*/ 122815 w 778360"/>
                <a:gd name="connsiteY75" fmla="*/ 354093 h 473122"/>
                <a:gd name="connsiteX76" fmla="*/ 142518 w 778360"/>
                <a:gd name="connsiteY76" fmla="*/ 334390 h 473122"/>
                <a:gd name="connsiteX77" fmla="*/ 162222 w 778360"/>
                <a:gd name="connsiteY77" fmla="*/ 354093 h 473122"/>
                <a:gd name="connsiteX78" fmla="*/ 142518 w 778360"/>
                <a:gd name="connsiteY78" fmla="*/ 373779 h 473122"/>
                <a:gd name="connsiteX79" fmla="*/ 150744 w 778360"/>
                <a:gd name="connsiteY79" fmla="*/ 153445 h 473122"/>
                <a:gd name="connsiteX80" fmla="*/ 131057 w 778360"/>
                <a:gd name="connsiteY80" fmla="*/ 133742 h 473122"/>
                <a:gd name="connsiteX81" fmla="*/ 150744 w 778360"/>
                <a:gd name="connsiteY81" fmla="*/ 114039 h 473122"/>
                <a:gd name="connsiteX82" fmla="*/ 170447 w 778360"/>
                <a:gd name="connsiteY82" fmla="*/ 133742 h 473122"/>
                <a:gd name="connsiteX83" fmla="*/ 150744 w 778360"/>
                <a:gd name="connsiteY83" fmla="*/ 153445 h 473122"/>
                <a:gd name="connsiteX84" fmla="*/ 219112 w 778360"/>
                <a:gd name="connsiteY84" fmla="*/ 334716 h 473122"/>
                <a:gd name="connsiteX85" fmla="*/ 226322 w 778360"/>
                <a:gd name="connsiteY85" fmla="*/ 307820 h 473122"/>
                <a:gd name="connsiteX86" fmla="*/ 253236 w 778360"/>
                <a:gd name="connsiteY86" fmla="*/ 315030 h 473122"/>
                <a:gd name="connsiteX87" fmla="*/ 246025 w 778360"/>
                <a:gd name="connsiteY87" fmla="*/ 341944 h 473122"/>
                <a:gd name="connsiteX88" fmla="*/ 219112 w 778360"/>
                <a:gd name="connsiteY88" fmla="*/ 334716 h 473122"/>
                <a:gd name="connsiteX89" fmla="*/ 266658 w 778360"/>
                <a:gd name="connsiteY89" fmla="*/ 432906 h 473122"/>
                <a:gd name="connsiteX90" fmla="*/ 246955 w 778360"/>
                <a:gd name="connsiteY90" fmla="*/ 413203 h 473122"/>
                <a:gd name="connsiteX91" fmla="*/ 266658 w 778360"/>
                <a:gd name="connsiteY91" fmla="*/ 393517 h 473122"/>
                <a:gd name="connsiteX92" fmla="*/ 286361 w 778360"/>
                <a:gd name="connsiteY92" fmla="*/ 413203 h 473122"/>
                <a:gd name="connsiteX93" fmla="*/ 266658 w 778360"/>
                <a:gd name="connsiteY93" fmla="*/ 432906 h 473122"/>
                <a:gd name="connsiteX94" fmla="*/ 319986 w 778360"/>
                <a:gd name="connsiteY94" fmla="*/ 333581 h 473122"/>
                <a:gd name="connsiteX95" fmla="*/ 292143 w 778360"/>
                <a:gd name="connsiteY95" fmla="*/ 333581 h 473122"/>
                <a:gd name="connsiteX96" fmla="*/ 292143 w 778360"/>
                <a:gd name="connsiteY96" fmla="*/ 305721 h 473122"/>
                <a:gd name="connsiteX97" fmla="*/ 319986 w 778360"/>
                <a:gd name="connsiteY97" fmla="*/ 305721 h 473122"/>
                <a:gd name="connsiteX98" fmla="*/ 319986 w 778360"/>
                <a:gd name="connsiteY98" fmla="*/ 333581 h 473122"/>
                <a:gd name="connsiteX99" fmla="*/ 352372 w 778360"/>
                <a:gd name="connsiteY99" fmla="*/ 280528 h 473122"/>
                <a:gd name="connsiteX100" fmla="*/ 325458 w 778360"/>
                <a:gd name="connsiteY100" fmla="*/ 273335 h 473122"/>
                <a:gd name="connsiteX101" fmla="*/ 332669 w 778360"/>
                <a:gd name="connsiteY101" fmla="*/ 246421 h 473122"/>
                <a:gd name="connsiteX102" fmla="*/ 359582 w 778360"/>
                <a:gd name="connsiteY102" fmla="*/ 253614 h 473122"/>
                <a:gd name="connsiteX103" fmla="*/ 352372 w 778360"/>
                <a:gd name="connsiteY103" fmla="*/ 280528 h 473122"/>
                <a:gd name="connsiteX104" fmla="*/ 359582 w 778360"/>
                <a:gd name="connsiteY104" fmla="*/ 219456 h 473122"/>
                <a:gd name="connsiteX105" fmla="*/ 332669 w 778360"/>
                <a:gd name="connsiteY105" fmla="*/ 226666 h 473122"/>
                <a:gd name="connsiteX106" fmla="*/ 325458 w 778360"/>
                <a:gd name="connsiteY106" fmla="*/ 199753 h 473122"/>
                <a:gd name="connsiteX107" fmla="*/ 352372 w 778360"/>
                <a:gd name="connsiteY107" fmla="*/ 192542 h 473122"/>
                <a:gd name="connsiteX108" fmla="*/ 359582 w 778360"/>
                <a:gd name="connsiteY108" fmla="*/ 219456 h 473122"/>
                <a:gd name="connsiteX109" fmla="*/ 389163 w 778360"/>
                <a:gd name="connsiteY109" fmla="*/ 432906 h 473122"/>
                <a:gd name="connsiteX110" fmla="*/ 369477 w 778360"/>
                <a:gd name="connsiteY110" fmla="*/ 413203 h 473122"/>
                <a:gd name="connsiteX111" fmla="*/ 389163 w 778360"/>
                <a:gd name="connsiteY111" fmla="*/ 393517 h 473122"/>
                <a:gd name="connsiteX112" fmla="*/ 408866 w 778360"/>
                <a:gd name="connsiteY112" fmla="*/ 413203 h 473122"/>
                <a:gd name="connsiteX113" fmla="*/ 389163 w 778360"/>
                <a:gd name="connsiteY113" fmla="*/ 432906 h 473122"/>
                <a:gd name="connsiteX114" fmla="*/ 389180 w 778360"/>
                <a:gd name="connsiteY114" fmla="*/ 373779 h 473122"/>
                <a:gd name="connsiteX115" fmla="*/ 369477 w 778360"/>
                <a:gd name="connsiteY115" fmla="*/ 354076 h 473122"/>
                <a:gd name="connsiteX116" fmla="*/ 389180 w 778360"/>
                <a:gd name="connsiteY116" fmla="*/ 334372 h 473122"/>
                <a:gd name="connsiteX117" fmla="*/ 408866 w 778360"/>
                <a:gd name="connsiteY117" fmla="*/ 354076 h 473122"/>
                <a:gd name="connsiteX118" fmla="*/ 389180 w 778360"/>
                <a:gd name="connsiteY118" fmla="*/ 373779 h 473122"/>
                <a:gd name="connsiteX119" fmla="*/ 389180 w 778360"/>
                <a:gd name="connsiteY119" fmla="*/ 79571 h 473122"/>
                <a:gd name="connsiteX120" fmla="*/ 369477 w 778360"/>
                <a:gd name="connsiteY120" fmla="*/ 59867 h 473122"/>
                <a:gd name="connsiteX121" fmla="*/ 389180 w 778360"/>
                <a:gd name="connsiteY121" fmla="*/ 40164 h 473122"/>
                <a:gd name="connsiteX122" fmla="*/ 408884 w 778360"/>
                <a:gd name="connsiteY122" fmla="*/ 59867 h 473122"/>
                <a:gd name="connsiteX123" fmla="*/ 389180 w 778360"/>
                <a:gd name="connsiteY123" fmla="*/ 79571 h 473122"/>
                <a:gd name="connsiteX124" fmla="*/ 425971 w 778360"/>
                <a:gd name="connsiteY124" fmla="*/ 280528 h 473122"/>
                <a:gd name="connsiteX125" fmla="*/ 418761 w 778360"/>
                <a:gd name="connsiteY125" fmla="*/ 253614 h 473122"/>
                <a:gd name="connsiteX126" fmla="*/ 445675 w 778360"/>
                <a:gd name="connsiteY126" fmla="*/ 246404 h 473122"/>
                <a:gd name="connsiteX127" fmla="*/ 452885 w 778360"/>
                <a:gd name="connsiteY127" fmla="*/ 273318 h 473122"/>
                <a:gd name="connsiteX128" fmla="*/ 425971 w 778360"/>
                <a:gd name="connsiteY128" fmla="*/ 280528 h 473122"/>
                <a:gd name="connsiteX129" fmla="*/ 486217 w 778360"/>
                <a:gd name="connsiteY129" fmla="*/ 333581 h 473122"/>
                <a:gd name="connsiteX130" fmla="*/ 458357 w 778360"/>
                <a:gd name="connsiteY130" fmla="*/ 333581 h 473122"/>
                <a:gd name="connsiteX131" fmla="*/ 458357 w 778360"/>
                <a:gd name="connsiteY131" fmla="*/ 305721 h 473122"/>
                <a:gd name="connsiteX132" fmla="*/ 486217 w 778360"/>
                <a:gd name="connsiteY132" fmla="*/ 305721 h 473122"/>
                <a:gd name="connsiteX133" fmla="*/ 486217 w 778360"/>
                <a:gd name="connsiteY133" fmla="*/ 333581 h 473122"/>
                <a:gd name="connsiteX134" fmla="*/ 487009 w 778360"/>
                <a:gd name="connsiteY134" fmla="*/ 236544 h 473122"/>
                <a:gd name="connsiteX135" fmla="*/ 506712 w 778360"/>
                <a:gd name="connsiteY135" fmla="*/ 216840 h 473122"/>
                <a:gd name="connsiteX136" fmla="*/ 526416 w 778360"/>
                <a:gd name="connsiteY136" fmla="*/ 236527 h 473122"/>
                <a:gd name="connsiteX137" fmla="*/ 506712 w 778360"/>
                <a:gd name="connsiteY137" fmla="*/ 256230 h 473122"/>
                <a:gd name="connsiteX138" fmla="*/ 487009 w 778360"/>
                <a:gd name="connsiteY138" fmla="*/ 236544 h 473122"/>
                <a:gd name="connsiteX139" fmla="*/ 516056 w 778360"/>
                <a:gd name="connsiteY139" fmla="*/ 432906 h 473122"/>
                <a:gd name="connsiteX140" fmla="*/ 496353 w 778360"/>
                <a:gd name="connsiteY140" fmla="*/ 413203 h 473122"/>
                <a:gd name="connsiteX141" fmla="*/ 516056 w 778360"/>
                <a:gd name="connsiteY141" fmla="*/ 393500 h 473122"/>
                <a:gd name="connsiteX142" fmla="*/ 535760 w 778360"/>
                <a:gd name="connsiteY142" fmla="*/ 413203 h 473122"/>
                <a:gd name="connsiteX143" fmla="*/ 516056 w 778360"/>
                <a:gd name="connsiteY143" fmla="*/ 432906 h 473122"/>
                <a:gd name="connsiteX144" fmla="*/ 559232 w 778360"/>
                <a:gd name="connsiteY144" fmla="*/ 334716 h 473122"/>
                <a:gd name="connsiteX145" fmla="*/ 532318 w 778360"/>
                <a:gd name="connsiteY145" fmla="*/ 341927 h 473122"/>
                <a:gd name="connsiteX146" fmla="*/ 525108 w 778360"/>
                <a:gd name="connsiteY146" fmla="*/ 315013 h 473122"/>
                <a:gd name="connsiteX147" fmla="*/ 552021 w 778360"/>
                <a:gd name="connsiteY147" fmla="*/ 307803 h 473122"/>
                <a:gd name="connsiteX148" fmla="*/ 559232 w 778360"/>
                <a:gd name="connsiteY148" fmla="*/ 334716 h 473122"/>
                <a:gd name="connsiteX149" fmla="*/ 552021 w 778360"/>
                <a:gd name="connsiteY149" fmla="*/ 165250 h 473122"/>
                <a:gd name="connsiteX150" fmla="*/ 525108 w 778360"/>
                <a:gd name="connsiteY150" fmla="*/ 158040 h 473122"/>
                <a:gd name="connsiteX151" fmla="*/ 532318 w 778360"/>
                <a:gd name="connsiteY151" fmla="*/ 131144 h 473122"/>
                <a:gd name="connsiteX152" fmla="*/ 559232 w 778360"/>
                <a:gd name="connsiteY152" fmla="*/ 138337 h 473122"/>
                <a:gd name="connsiteX153" fmla="*/ 552021 w 778360"/>
                <a:gd name="connsiteY153" fmla="*/ 165250 h 473122"/>
                <a:gd name="connsiteX154" fmla="*/ 628477 w 778360"/>
                <a:gd name="connsiteY154" fmla="*/ 373762 h 473122"/>
                <a:gd name="connsiteX155" fmla="*/ 608774 w 778360"/>
                <a:gd name="connsiteY155" fmla="*/ 354076 h 473122"/>
                <a:gd name="connsiteX156" fmla="*/ 628477 w 778360"/>
                <a:gd name="connsiteY156" fmla="*/ 334372 h 473122"/>
                <a:gd name="connsiteX157" fmla="*/ 648181 w 778360"/>
                <a:gd name="connsiteY157" fmla="*/ 354076 h 473122"/>
                <a:gd name="connsiteX158" fmla="*/ 628477 w 778360"/>
                <a:gd name="connsiteY158" fmla="*/ 373762 h 473122"/>
                <a:gd name="connsiteX159" fmla="*/ 667884 w 778360"/>
                <a:gd name="connsiteY159" fmla="*/ 256230 h 473122"/>
                <a:gd name="connsiteX160" fmla="*/ 648181 w 778360"/>
                <a:gd name="connsiteY160" fmla="*/ 236527 h 473122"/>
                <a:gd name="connsiteX161" fmla="*/ 667884 w 778360"/>
                <a:gd name="connsiteY161" fmla="*/ 216840 h 473122"/>
                <a:gd name="connsiteX162" fmla="*/ 687587 w 778360"/>
                <a:gd name="connsiteY162" fmla="*/ 236527 h 473122"/>
                <a:gd name="connsiteX163" fmla="*/ 667884 w 778360"/>
                <a:gd name="connsiteY163" fmla="*/ 256230 h 47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778360" h="473122">
                  <a:moveTo>
                    <a:pt x="389180" y="0"/>
                  </a:moveTo>
                  <a:cubicBezTo>
                    <a:pt x="174250" y="0"/>
                    <a:pt x="0" y="105916"/>
                    <a:pt x="0" y="236561"/>
                  </a:cubicBezTo>
                  <a:cubicBezTo>
                    <a:pt x="0" y="257159"/>
                    <a:pt x="4336" y="277155"/>
                    <a:pt x="12476" y="296205"/>
                  </a:cubicBezTo>
                  <a:cubicBezTo>
                    <a:pt x="12476" y="296205"/>
                    <a:pt x="12476" y="296222"/>
                    <a:pt x="12493" y="296256"/>
                  </a:cubicBezTo>
                  <a:cubicBezTo>
                    <a:pt x="56013" y="398008"/>
                    <a:pt x="208167" y="473122"/>
                    <a:pt x="389180" y="473122"/>
                  </a:cubicBezTo>
                  <a:cubicBezTo>
                    <a:pt x="565702" y="473122"/>
                    <a:pt x="714776" y="401691"/>
                    <a:pt x="762426" y="303776"/>
                  </a:cubicBezTo>
                  <a:lnTo>
                    <a:pt x="762426" y="303776"/>
                  </a:lnTo>
                  <a:cubicBezTo>
                    <a:pt x="772802" y="282472"/>
                    <a:pt x="778361" y="259913"/>
                    <a:pt x="778361" y="236561"/>
                  </a:cubicBezTo>
                  <a:cubicBezTo>
                    <a:pt x="778361" y="105916"/>
                    <a:pt x="604128" y="0"/>
                    <a:pt x="389180" y="0"/>
                  </a:cubicBezTo>
                  <a:close/>
                  <a:moveTo>
                    <a:pt x="648181" y="114056"/>
                  </a:moveTo>
                  <a:cubicBezTo>
                    <a:pt x="659056" y="114056"/>
                    <a:pt x="667884" y="122867"/>
                    <a:pt x="667884" y="133742"/>
                  </a:cubicBezTo>
                  <a:cubicBezTo>
                    <a:pt x="667884" y="144635"/>
                    <a:pt x="659056" y="153445"/>
                    <a:pt x="648181" y="153445"/>
                  </a:cubicBezTo>
                  <a:cubicBezTo>
                    <a:pt x="637305" y="153445"/>
                    <a:pt x="628477" y="144635"/>
                    <a:pt x="628477" y="133742"/>
                  </a:cubicBezTo>
                  <a:cubicBezTo>
                    <a:pt x="628477" y="122867"/>
                    <a:pt x="637305" y="114056"/>
                    <a:pt x="648181" y="114056"/>
                  </a:cubicBezTo>
                  <a:close/>
                  <a:moveTo>
                    <a:pt x="522475" y="40181"/>
                  </a:moveTo>
                  <a:cubicBezTo>
                    <a:pt x="533350" y="40181"/>
                    <a:pt x="542161" y="49009"/>
                    <a:pt x="542161" y="59885"/>
                  </a:cubicBezTo>
                  <a:cubicBezTo>
                    <a:pt x="542161" y="70760"/>
                    <a:pt x="533350" y="79588"/>
                    <a:pt x="522475" y="79588"/>
                  </a:cubicBezTo>
                  <a:cubicBezTo>
                    <a:pt x="511582" y="79588"/>
                    <a:pt x="502771" y="70760"/>
                    <a:pt x="502771" y="59885"/>
                  </a:cubicBezTo>
                  <a:cubicBezTo>
                    <a:pt x="502771" y="49009"/>
                    <a:pt x="511582" y="40181"/>
                    <a:pt x="522475" y="40181"/>
                  </a:cubicBezTo>
                  <a:close/>
                  <a:moveTo>
                    <a:pt x="458357" y="139524"/>
                  </a:moveTo>
                  <a:cubicBezTo>
                    <a:pt x="466049" y="131815"/>
                    <a:pt x="478525" y="131815"/>
                    <a:pt x="486217" y="139507"/>
                  </a:cubicBezTo>
                  <a:cubicBezTo>
                    <a:pt x="493909" y="147216"/>
                    <a:pt x="493909" y="159692"/>
                    <a:pt x="486217" y="167384"/>
                  </a:cubicBezTo>
                  <a:cubicBezTo>
                    <a:pt x="478525" y="175076"/>
                    <a:pt x="466049" y="175076"/>
                    <a:pt x="458357" y="167384"/>
                  </a:cubicBezTo>
                  <a:cubicBezTo>
                    <a:pt x="450665" y="159675"/>
                    <a:pt x="450665" y="147199"/>
                    <a:pt x="458357" y="139524"/>
                  </a:cubicBezTo>
                  <a:close/>
                  <a:moveTo>
                    <a:pt x="425971" y="192560"/>
                  </a:moveTo>
                  <a:cubicBezTo>
                    <a:pt x="435402" y="187122"/>
                    <a:pt x="447447" y="190357"/>
                    <a:pt x="452885" y="199770"/>
                  </a:cubicBezTo>
                  <a:cubicBezTo>
                    <a:pt x="458323" y="209200"/>
                    <a:pt x="455088" y="221246"/>
                    <a:pt x="445675" y="226683"/>
                  </a:cubicBezTo>
                  <a:cubicBezTo>
                    <a:pt x="436245" y="232121"/>
                    <a:pt x="424199" y="228886"/>
                    <a:pt x="418761" y="219473"/>
                  </a:cubicBezTo>
                  <a:cubicBezTo>
                    <a:pt x="413323" y="210060"/>
                    <a:pt x="416541" y="197998"/>
                    <a:pt x="425971" y="192560"/>
                  </a:cubicBezTo>
                  <a:close/>
                  <a:moveTo>
                    <a:pt x="389180" y="256264"/>
                  </a:moveTo>
                  <a:cubicBezTo>
                    <a:pt x="378287" y="256264"/>
                    <a:pt x="369477" y="247437"/>
                    <a:pt x="369477" y="236561"/>
                  </a:cubicBezTo>
                  <a:cubicBezTo>
                    <a:pt x="369477" y="225668"/>
                    <a:pt x="378287" y="216858"/>
                    <a:pt x="389180" y="216858"/>
                  </a:cubicBezTo>
                  <a:cubicBezTo>
                    <a:pt x="400056" y="216858"/>
                    <a:pt x="408866" y="225668"/>
                    <a:pt x="408866" y="236561"/>
                  </a:cubicBezTo>
                  <a:cubicBezTo>
                    <a:pt x="408866" y="247437"/>
                    <a:pt x="400056" y="256264"/>
                    <a:pt x="389180" y="256264"/>
                  </a:cubicBezTo>
                  <a:close/>
                  <a:moveTo>
                    <a:pt x="408866" y="290423"/>
                  </a:moveTo>
                  <a:cubicBezTo>
                    <a:pt x="408884" y="301298"/>
                    <a:pt x="400056" y="310126"/>
                    <a:pt x="389180" y="310126"/>
                  </a:cubicBezTo>
                  <a:cubicBezTo>
                    <a:pt x="378287" y="310126"/>
                    <a:pt x="369477" y="301298"/>
                    <a:pt x="369477" y="290423"/>
                  </a:cubicBezTo>
                  <a:cubicBezTo>
                    <a:pt x="369477" y="279547"/>
                    <a:pt x="378287" y="270719"/>
                    <a:pt x="389180" y="270719"/>
                  </a:cubicBezTo>
                  <a:cubicBezTo>
                    <a:pt x="400056" y="270719"/>
                    <a:pt x="408866" y="279547"/>
                    <a:pt x="408866" y="290423"/>
                  </a:cubicBezTo>
                  <a:close/>
                  <a:moveTo>
                    <a:pt x="389180" y="202385"/>
                  </a:moveTo>
                  <a:cubicBezTo>
                    <a:pt x="378287" y="202385"/>
                    <a:pt x="369477" y="193575"/>
                    <a:pt x="369477" y="182699"/>
                  </a:cubicBezTo>
                  <a:cubicBezTo>
                    <a:pt x="369477" y="171806"/>
                    <a:pt x="378287" y="162996"/>
                    <a:pt x="389180" y="162996"/>
                  </a:cubicBezTo>
                  <a:cubicBezTo>
                    <a:pt x="400056" y="162996"/>
                    <a:pt x="408866" y="171806"/>
                    <a:pt x="408866" y="182699"/>
                  </a:cubicBezTo>
                  <a:cubicBezTo>
                    <a:pt x="408866" y="193575"/>
                    <a:pt x="400056" y="202385"/>
                    <a:pt x="389180" y="202385"/>
                  </a:cubicBezTo>
                  <a:close/>
                  <a:moveTo>
                    <a:pt x="389163" y="138715"/>
                  </a:moveTo>
                  <a:cubicBezTo>
                    <a:pt x="378287" y="138715"/>
                    <a:pt x="369477" y="129905"/>
                    <a:pt x="369477" y="119029"/>
                  </a:cubicBezTo>
                  <a:cubicBezTo>
                    <a:pt x="369477" y="108136"/>
                    <a:pt x="378287" y="99326"/>
                    <a:pt x="389163" y="99326"/>
                  </a:cubicBezTo>
                  <a:cubicBezTo>
                    <a:pt x="400056" y="99326"/>
                    <a:pt x="408866" y="108136"/>
                    <a:pt x="408866" y="119029"/>
                  </a:cubicBezTo>
                  <a:cubicBezTo>
                    <a:pt x="408866" y="129905"/>
                    <a:pt x="400056" y="138715"/>
                    <a:pt x="389163" y="138715"/>
                  </a:cubicBezTo>
                  <a:close/>
                  <a:moveTo>
                    <a:pt x="319986" y="139524"/>
                  </a:moveTo>
                  <a:cubicBezTo>
                    <a:pt x="327678" y="147216"/>
                    <a:pt x="327678" y="159692"/>
                    <a:pt x="319986" y="167384"/>
                  </a:cubicBezTo>
                  <a:cubicBezTo>
                    <a:pt x="312294" y="175076"/>
                    <a:pt x="299818" y="175076"/>
                    <a:pt x="292126" y="167384"/>
                  </a:cubicBezTo>
                  <a:cubicBezTo>
                    <a:pt x="284434" y="159692"/>
                    <a:pt x="284434" y="147216"/>
                    <a:pt x="292126" y="139524"/>
                  </a:cubicBezTo>
                  <a:cubicBezTo>
                    <a:pt x="299818" y="131815"/>
                    <a:pt x="312294" y="131815"/>
                    <a:pt x="319986" y="139524"/>
                  </a:cubicBezTo>
                  <a:close/>
                  <a:moveTo>
                    <a:pt x="291334" y="236561"/>
                  </a:moveTo>
                  <a:cubicBezTo>
                    <a:pt x="291334" y="247437"/>
                    <a:pt x="282524" y="256264"/>
                    <a:pt x="271631" y="256264"/>
                  </a:cubicBezTo>
                  <a:cubicBezTo>
                    <a:pt x="260755" y="256264"/>
                    <a:pt x="251945" y="247437"/>
                    <a:pt x="251945" y="236561"/>
                  </a:cubicBezTo>
                  <a:cubicBezTo>
                    <a:pt x="251945" y="225685"/>
                    <a:pt x="260755" y="216858"/>
                    <a:pt x="271631" y="216858"/>
                  </a:cubicBezTo>
                  <a:cubicBezTo>
                    <a:pt x="282524" y="216858"/>
                    <a:pt x="291334" y="225685"/>
                    <a:pt x="291334" y="236561"/>
                  </a:cubicBezTo>
                  <a:close/>
                  <a:moveTo>
                    <a:pt x="266658" y="40181"/>
                  </a:moveTo>
                  <a:cubicBezTo>
                    <a:pt x="277533" y="40181"/>
                    <a:pt x="286361" y="48992"/>
                    <a:pt x="286361" y="59885"/>
                  </a:cubicBezTo>
                  <a:cubicBezTo>
                    <a:pt x="286361" y="70760"/>
                    <a:pt x="277533" y="79571"/>
                    <a:pt x="266658" y="79571"/>
                  </a:cubicBezTo>
                  <a:cubicBezTo>
                    <a:pt x="255783" y="79571"/>
                    <a:pt x="246955" y="70760"/>
                    <a:pt x="246955" y="59885"/>
                  </a:cubicBezTo>
                  <a:cubicBezTo>
                    <a:pt x="246955" y="48992"/>
                    <a:pt x="255783" y="40181"/>
                    <a:pt x="266658" y="40181"/>
                  </a:cubicBezTo>
                  <a:close/>
                  <a:moveTo>
                    <a:pt x="219112" y="138371"/>
                  </a:moveTo>
                  <a:cubicBezTo>
                    <a:pt x="224550" y="128941"/>
                    <a:pt x="236595" y="125706"/>
                    <a:pt x="246025" y="131161"/>
                  </a:cubicBezTo>
                  <a:cubicBezTo>
                    <a:pt x="255438" y="136599"/>
                    <a:pt x="258673" y="148644"/>
                    <a:pt x="253236" y="158057"/>
                  </a:cubicBezTo>
                  <a:cubicBezTo>
                    <a:pt x="247798" y="167487"/>
                    <a:pt x="235752" y="170723"/>
                    <a:pt x="226322" y="165285"/>
                  </a:cubicBezTo>
                  <a:cubicBezTo>
                    <a:pt x="216892" y="159830"/>
                    <a:pt x="213674" y="147784"/>
                    <a:pt x="219112" y="138371"/>
                  </a:cubicBezTo>
                  <a:close/>
                  <a:moveTo>
                    <a:pt x="91651" y="236544"/>
                  </a:moveTo>
                  <a:cubicBezTo>
                    <a:pt x="91651" y="225668"/>
                    <a:pt x="100479" y="216840"/>
                    <a:pt x="111354" y="216840"/>
                  </a:cubicBezTo>
                  <a:cubicBezTo>
                    <a:pt x="122230" y="216840"/>
                    <a:pt x="131040" y="225668"/>
                    <a:pt x="131040" y="236544"/>
                  </a:cubicBezTo>
                  <a:cubicBezTo>
                    <a:pt x="131040" y="247437"/>
                    <a:pt x="122230" y="256247"/>
                    <a:pt x="111354" y="256247"/>
                  </a:cubicBezTo>
                  <a:cubicBezTo>
                    <a:pt x="100479" y="256247"/>
                    <a:pt x="91651" y="247437"/>
                    <a:pt x="91651" y="236544"/>
                  </a:cubicBezTo>
                  <a:close/>
                  <a:moveTo>
                    <a:pt x="142518" y="373779"/>
                  </a:moveTo>
                  <a:cubicBezTo>
                    <a:pt x="131643" y="373779"/>
                    <a:pt x="122815" y="364968"/>
                    <a:pt x="122815" y="354093"/>
                  </a:cubicBezTo>
                  <a:cubicBezTo>
                    <a:pt x="122815" y="343200"/>
                    <a:pt x="131643" y="334390"/>
                    <a:pt x="142518" y="334390"/>
                  </a:cubicBezTo>
                  <a:cubicBezTo>
                    <a:pt x="153411" y="334390"/>
                    <a:pt x="162222" y="343200"/>
                    <a:pt x="162222" y="354093"/>
                  </a:cubicBezTo>
                  <a:cubicBezTo>
                    <a:pt x="162222" y="364968"/>
                    <a:pt x="153411" y="373779"/>
                    <a:pt x="142518" y="373779"/>
                  </a:cubicBezTo>
                  <a:close/>
                  <a:moveTo>
                    <a:pt x="150744" y="153445"/>
                  </a:moveTo>
                  <a:cubicBezTo>
                    <a:pt x="139868" y="153445"/>
                    <a:pt x="131057" y="144618"/>
                    <a:pt x="131057" y="133742"/>
                  </a:cubicBezTo>
                  <a:cubicBezTo>
                    <a:pt x="131057" y="122849"/>
                    <a:pt x="139868" y="114039"/>
                    <a:pt x="150744" y="114039"/>
                  </a:cubicBezTo>
                  <a:cubicBezTo>
                    <a:pt x="161636" y="114039"/>
                    <a:pt x="170447" y="122849"/>
                    <a:pt x="170447" y="133742"/>
                  </a:cubicBezTo>
                  <a:cubicBezTo>
                    <a:pt x="170447" y="144618"/>
                    <a:pt x="161636" y="153445"/>
                    <a:pt x="150744" y="153445"/>
                  </a:cubicBezTo>
                  <a:close/>
                  <a:moveTo>
                    <a:pt x="219112" y="334716"/>
                  </a:moveTo>
                  <a:cubicBezTo>
                    <a:pt x="213674" y="325304"/>
                    <a:pt x="216892" y="313258"/>
                    <a:pt x="226322" y="307820"/>
                  </a:cubicBezTo>
                  <a:cubicBezTo>
                    <a:pt x="235752" y="302365"/>
                    <a:pt x="247798" y="305600"/>
                    <a:pt x="253236" y="315030"/>
                  </a:cubicBezTo>
                  <a:cubicBezTo>
                    <a:pt x="258673" y="324443"/>
                    <a:pt x="255438" y="336489"/>
                    <a:pt x="246025" y="341944"/>
                  </a:cubicBezTo>
                  <a:cubicBezTo>
                    <a:pt x="236595" y="347382"/>
                    <a:pt x="224550" y="344147"/>
                    <a:pt x="219112" y="334716"/>
                  </a:cubicBezTo>
                  <a:close/>
                  <a:moveTo>
                    <a:pt x="266658" y="432906"/>
                  </a:moveTo>
                  <a:cubicBezTo>
                    <a:pt x="255783" y="432906"/>
                    <a:pt x="246955" y="424096"/>
                    <a:pt x="246955" y="413203"/>
                  </a:cubicBezTo>
                  <a:cubicBezTo>
                    <a:pt x="246955" y="402328"/>
                    <a:pt x="255783" y="393517"/>
                    <a:pt x="266658" y="393517"/>
                  </a:cubicBezTo>
                  <a:cubicBezTo>
                    <a:pt x="277533" y="393517"/>
                    <a:pt x="286361" y="402328"/>
                    <a:pt x="286361" y="413203"/>
                  </a:cubicBezTo>
                  <a:cubicBezTo>
                    <a:pt x="286361" y="424096"/>
                    <a:pt x="277533" y="432906"/>
                    <a:pt x="266658" y="432906"/>
                  </a:cubicBezTo>
                  <a:close/>
                  <a:moveTo>
                    <a:pt x="319986" y="333581"/>
                  </a:moveTo>
                  <a:cubicBezTo>
                    <a:pt x="312294" y="341290"/>
                    <a:pt x="299835" y="341273"/>
                    <a:pt x="292143" y="333581"/>
                  </a:cubicBezTo>
                  <a:cubicBezTo>
                    <a:pt x="284434" y="325889"/>
                    <a:pt x="284434" y="313413"/>
                    <a:pt x="292143" y="305721"/>
                  </a:cubicBezTo>
                  <a:cubicBezTo>
                    <a:pt x="299835" y="298029"/>
                    <a:pt x="312294" y="298029"/>
                    <a:pt x="319986" y="305721"/>
                  </a:cubicBezTo>
                  <a:cubicBezTo>
                    <a:pt x="327678" y="313413"/>
                    <a:pt x="327695" y="325889"/>
                    <a:pt x="319986" y="333581"/>
                  </a:cubicBezTo>
                  <a:close/>
                  <a:moveTo>
                    <a:pt x="352372" y="280528"/>
                  </a:moveTo>
                  <a:cubicBezTo>
                    <a:pt x="342959" y="285983"/>
                    <a:pt x="330896" y="282748"/>
                    <a:pt x="325458" y="273335"/>
                  </a:cubicBezTo>
                  <a:cubicBezTo>
                    <a:pt x="320021" y="263905"/>
                    <a:pt x="323256" y="251859"/>
                    <a:pt x="332669" y="246421"/>
                  </a:cubicBezTo>
                  <a:cubicBezTo>
                    <a:pt x="342099" y="240966"/>
                    <a:pt x="354144" y="244201"/>
                    <a:pt x="359582" y="253614"/>
                  </a:cubicBezTo>
                  <a:cubicBezTo>
                    <a:pt x="365020" y="263044"/>
                    <a:pt x="361802" y="275090"/>
                    <a:pt x="352372" y="280528"/>
                  </a:cubicBezTo>
                  <a:close/>
                  <a:moveTo>
                    <a:pt x="359582" y="219456"/>
                  </a:moveTo>
                  <a:cubicBezTo>
                    <a:pt x="354144" y="228886"/>
                    <a:pt x="342099" y="232104"/>
                    <a:pt x="332669" y="226666"/>
                  </a:cubicBezTo>
                  <a:cubicBezTo>
                    <a:pt x="323256" y="221229"/>
                    <a:pt x="320021" y="209183"/>
                    <a:pt x="325458" y="199753"/>
                  </a:cubicBezTo>
                  <a:cubicBezTo>
                    <a:pt x="330896" y="190340"/>
                    <a:pt x="342959" y="187105"/>
                    <a:pt x="352372" y="192542"/>
                  </a:cubicBezTo>
                  <a:cubicBezTo>
                    <a:pt x="361802" y="197998"/>
                    <a:pt x="365020" y="210043"/>
                    <a:pt x="359582" y="219456"/>
                  </a:cubicBezTo>
                  <a:close/>
                  <a:moveTo>
                    <a:pt x="389163" y="432906"/>
                  </a:moveTo>
                  <a:cubicBezTo>
                    <a:pt x="378287" y="432906"/>
                    <a:pt x="369477" y="424096"/>
                    <a:pt x="369477" y="413203"/>
                  </a:cubicBezTo>
                  <a:cubicBezTo>
                    <a:pt x="369477" y="402328"/>
                    <a:pt x="378287" y="393517"/>
                    <a:pt x="389163" y="393517"/>
                  </a:cubicBezTo>
                  <a:cubicBezTo>
                    <a:pt x="400056" y="393517"/>
                    <a:pt x="408866" y="402328"/>
                    <a:pt x="408866" y="413203"/>
                  </a:cubicBezTo>
                  <a:cubicBezTo>
                    <a:pt x="408866" y="424096"/>
                    <a:pt x="400056" y="432906"/>
                    <a:pt x="389163" y="432906"/>
                  </a:cubicBezTo>
                  <a:close/>
                  <a:moveTo>
                    <a:pt x="389180" y="373779"/>
                  </a:moveTo>
                  <a:cubicBezTo>
                    <a:pt x="378305" y="373779"/>
                    <a:pt x="369477" y="364951"/>
                    <a:pt x="369477" y="354076"/>
                  </a:cubicBezTo>
                  <a:cubicBezTo>
                    <a:pt x="369477" y="343200"/>
                    <a:pt x="378287" y="334372"/>
                    <a:pt x="389180" y="334372"/>
                  </a:cubicBezTo>
                  <a:cubicBezTo>
                    <a:pt x="400056" y="334372"/>
                    <a:pt x="408884" y="343200"/>
                    <a:pt x="408866" y="354076"/>
                  </a:cubicBezTo>
                  <a:cubicBezTo>
                    <a:pt x="408884" y="364968"/>
                    <a:pt x="400056" y="373779"/>
                    <a:pt x="389180" y="373779"/>
                  </a:cubicBezTo>
                  <a:close/>
                  <a:moveTo>
                    <a:pt x="389180" y="79571"/>
                  </a:moveTo>
                  <a:cubicBezTo>
                    <a:pt x="378305" y="79571"/>
                    <a:pt x="369477" y="70743"/>
                    <a:pt x="369477" y="59867"/>
                  </a:cubicBezTo>
                  <a:cubicBezTo>
                    <a:pt x="369477" y="48992"/>
                    <a:pt x="378305" y="40164"/>
                    <a:pt x="389180" y="40164"/>
                  </a:cubicBezTo>
                  <a:cubicBezTo>
                    <a:pt x="400056" y="40164"/>
                    <a:pt x="408884" y="48992"/>
                    <a:pt x="408884" y="59867"/>
                  </a:cubicBezTo>
                  <a:cubicBezTo>
                    <a:pt x="408884" y="70743"/>
                    <a:pt x="400056" y="79571"/>
                    <a:pt x="389180" y="79571"/>
                  </a:cubicBezTo>
                  <a:close/>
                  <a:moveTo>
                    <a:pt x="425971" y="280528"/>
                  </a:moveTo>
                  <a:cubicBezTo>
                    <a:pt x="416541" y="275090"/>
                    <a:pt x="413323" y="263044"/>
                    <a:pt x="418761" y="253614"/>
                  </a:cubicBezTo>
                  <a:cubicBezTo>
                    <a:pt x="424199" y="244201"/>
                    <a:pt x="436245" y="240966"/>
                    <a:pt x="445675" y="246404"/>
                  </a:cubicBezTo>
                  <a:cubicBezTo>
                    <a:pt x="455105" y="251842"/>
                    <a:pt x="458323" y="263888"/>
                    <a:pt x="452885" y="273318"/>
                  </a:cubicBezTo>
                  <a:cubicBezTo>
                    <a:pt x="447447" y="282731"/>
                    <a:pt x="435384" y="285966"/>
                    <a:pt x="425971" y="280528"/>
                  </a:cubicBezTo>
                  <a:close/>
                  <a:moveTo>
                    <a:pt x="486217" y="333581"/>
                  </a:moveTo>
                  <a:cubicBezTo>
                    <a:pt x="478525" y="341273"/>
                    <a:pt x="466049" y="341273"/>
                    <a:pt x="458357" y="333581"/>
                  </a:cubicBezTo>
                  <a:cubicBezTo>
                    <a:pt x="450665" y="325889"/>
                    <a:pt x="450665" y="313413"/>
                    <a:pt x="458357" y="305721"/>
                  </a:cubicBezTo>
                  <a:cubicBezTo>
                    <a:pt x="466049" y="298029"/>
                    <a:pt x="478525" y="298011"/>
                    <a:pt x="486217" y="305721"/>
                  </a:cubicBezTo>
                  <a:cubicBezTo>
                    <a:pt x="493909" y="313413"/>
                    <a:pt x="493909" y="325889"/>
                    <a:pt x="486217" y="333581"/>
                  </a:cubicBezTo>
                  <a:close/>
                  <a:moveTo>
                    <a:pt x="487009" y="236544"/>
                  </a:moveTo>
                  <a:cubicBezTo>
                    <a:pt x="487009" y="225651"/>
                    <a:pt x="495837" y="216823"/>
                    <a:pt x="506712" y="216840"/>
                  </a:cubicBezTo>
                  <a:cubicBezTo>
                    <a:pt x="517588" y="216840"/>
                    <a:pt x="526416" y="225651"/>
                    <a:pt x="526416" y="236527"/>
                  </a:cubicBezTo>
                  <a:cubicBezTo>
                    <a:pt x="526416" y="247419"/>
                    <a:pt x="517588" y="256230"/>
                    <a:pt x="506712" y="256230"/>
                  </a:cubicBezTo>
                  <a:cubicBezTo>
                    <a:pt x="495837" y="256230"/>
                    <a:pt x="487009" y="247419"/>
                    <a:pt x="487009" y="236544"/>
                  </a:cubicBezTo>
                  <a:close/>
                  <a:moveTo>
                    <a:pt x="516056" y="432906"/>
                  </a:moveTo>
                  <a:cubicBezTo>
                    <a:pt x="505163" y="432906"/>
                    <a:pt x="496353" y="424079"/>
                    <a:pt x="496353" y="413203"/>
                  </a:cubicBezTo>
                  <a:cubicBezTo>
                    <a:pt x="496353" y="402310"/>
                    <a:pt x="505163" y="393500"/>
                    <a:pt x="516056" y="393500"/>
                  </a:cubicBezTo>
                  <a:cubicBezTo>
                    <a:pt x="526932" y="393500"/>
                    <a:pt x="535760" y="402310"/>
                    <a:pt x="535760" y="413203"/>
                  </a:cubicBezTo>
                  <a:cubicBezTo>
                    <a:pt x="535760" y="424079"/>
                    <a:pt x="526932" y="432906"/>
                    <a:pt x="516056" y="432906"/>
                  </a:cubicBezTo>
                  <a:close/>
                  <a:moveTo>
                    <a:pt x="559232" y="334716"/>
                  </a:moveTo>
                  <a:cubicBezTo>
                    <a:pt x="553794" y="344129"/>
                    <a:pt x="541748" y="347364"/>
                    <a:pt x="532318" y="341927"/>
                  </a:cubicBezTo>
                  <a:cubicBezTo>
                    <a:pt x="522905" y="336489"/>
                    <a:pt x="519670" y="324443"/>
                    <a:pt x="525108" y="315013"/>
                  </a:cubicBezTo>
                  <a:cubicBezTo>
                    <a:pt x="530546" y="305600"/>
                    <a:pt x="542591" y="302365"/>
                    <a:pt x="552021" y="307803"/>
                  </a:cubicBezTo>
                  <a:cubicBezTo>
                    <a:pt x="561452" y="313241"/>
                    <a:pt x="564669" y="325286"/>
                    <a:pt x="559232" y="334716"/>
                  </a:cubicBezTo>
                  <a:close/>
                  <a:moveTo>
                    <a:pt x="552021" y="165250"/>
                  </a:moveTo>
                  <a:cubicBezTo>
                    <a:pt x="542591" y="170705"/>
                    <a:pt x="530546" y="167470"/>
                    <a:pt x="525108" y="158040"/>
                  </a:cubicBezTo>
                  <a:cubicBezTo>
                    <a:pt x="519670" y="148627"/>
                    <a:pt x="522905" y="136581"/>
                    <a:pt x="532318" y="131144"/>
                  </a:cubicBezTo>
                  <a:cubicBezTo>
                    <a:pt x="541748" y="125689"/>
                    <a:pt x="553794" y="128924"/>
                    <a:pt x="559232" y="138337"/>
                  </a:cubicBezTo>
                  <a:cubicBezTo>
                    <a:pt x="564669" y="147767"/>
                    <a:pt x="561452" y="159812"/>
                    <a:pt x="552021" y="165250"/>
                  </a:cubicBezTo>
                  <a:close/>
                  <a:moveTo>
                    <a:pt x="628477" y="373762"/>
                  </a:moveTo>
                  <a:cubicBezTo>
                    <a:pt x="617602" y="373762"/>
                    <a:pt x="608774" y="364951"/>
                    <a:pt x="608774" y="354076"/>
                  </a:cubicBezTo>
                  <a:cubicBezTo>
                    <a:pt x="608774" y="343183"/>
                    <a:pt x="617602" y="334372"/>
                    <a:pt x="628477" y="334372"/>
                  </a:cubicBezTo>
                  <a:cubicBezTo>
                    <a:pt x="639353" y="334372"/>
                    <a:pt x="648181" y="343183"/>
                    <a:pt x="648181" y="354076"/>
                  </a:cubicBezTo>
                  <a:cubicBezTo>
                    <a:pt x="648181" y="364951"/>
                    <a:pt x="639353" y="373762"/>
                    <a:pt x="628477" y="373762"/>
                  </a:cubicBezTo>
                  <a:close/>
                  <a:moveTo>
                    <a:pt x="667884" y="256230"/>
                  </a:moveTo>
                  <a:cubicBezTo>
                    <a:pt x="657008" y="256230"/>
                    <a:pt x="648181" y="247419"/>
                    <a:pt x="648181" y="236527"/>
                  </a:cubicBezTo>
                  <a:cubicBezTo>
                    <a:pt x="648181" y="225651"/>
                    <a:pt x="657008" y="216840"/>
                    <a:pt x="667884" y="216840"/>
                  </a:cubicBezTo>
                  <a:cubicBezTo>
                    <a:pt x="678760" y="216840"/>
                    <a:pt x="687587" y="225651"/>
                    <a:pt x="687587" y="236527"/>
                  </a:cubicBezTo>
                  <a:cubicBezTo>
                    <a:pt x="687587" y="247419"/>
                    <a:pt x="678760" y="256230"/>
                    <a:pt x="667884" y="256230"/>
                  </a:cubicBezTo>
                  <a:close/>
                </a:path>
              </a:pathLst>
            </a:custGeom>
            <a:solidFill>
              <a:srgbClr val="51505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4620F42-D3C1-4A88-FC71-F1A1A93BD448}"/>
              </a:ext>
            </a:extLst>
          </p:cNvPr>
          <p:cNvGrpSpPr/>
          <p:nvPr/>
        </p:nvGrpSpPr>
        <p:grpSpPr>
          <a:xfrm>
            <a:off x="9582597" y="1220337"/>
            <a:ext cx="1231398" cy="4590075"/>
            <a:chOff x="8220374" y="1072700"/>
            <a:chExt cx="1139526" cy="424761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BD020A5-7BC1-060A-057F-0937C195956C}"/>
                </a:ext>
              </a:extLst>
            </p:cNvPr>
            <p:cNvSpPr/>
            <p:nvPr/>
          </p:nvSpPr>
          <p:spPr>
            <a:xfrm>
              <a:off x="8609222" y="1072700"/>
              <a:ext cx="362026" cy="1765355"/>
            </a:xfrm>
            <a:custGeom>
              <a:avLst/>
              <a:gdLst>
                <a:gd name="connsiteX0" fmla="*/ 94150 w 187234"/>
                <a:gd name="connsiteY0" fmla="*/ 117 h 913014"/>
                <a:gd name="connsiteX1" fmla="*/ 182480 w 187234"/>
                <a:gd name="connsiteY1" fmla="*/ 152585 h 913014"/>
                <a:gd name="connsiteX2" fmla="*/ 144467 w 187234"/>
                <a:gd name="connsiteY2" fmla="*/ 913015 h 913014"/>
                <a:gd name="connsiteX3" fmla="*/ 42766 w 187234"/>
                <a:gd name="connsiteY3" fmla="*/ 913015 h 913014"/>
                <a:gd name="connsiteX4" fmla="*/ 4754 w 187234"/>
                <a:gd name="connsiteY4" fmla="*/ 152585 h 913014"/>
                <a:gd name="connsiteX5" fmla="*/ 93083 w 187234"/>
                <a:gd name="connsiteY5" fmla="*/ 117 h 913014"/>
                <a:gd name="connsiteX6" fmla="*/ 93083 w 187234"/>
                <a:gd name="connsiteY6" fmla="*/ 0 h 913014"/>
                <a:gd name="connsiteX7" fmla="*/ 93617 w 187234"/>
                <a:gd name="connsiteY7" fmla="*/ 52 h 913014"/>
                <a:gd name="connsiteX8" fmla="*/ 94150 w 187234"/>
                <a:gd name="connsiteY8" fmla="*/ 0 h 913014"/>
                <a:gd name="connsiteX9" fmla="*/ 94150 w 187234"/>
                <a:gd name="connsiteY9" fmla="*/ 117 h 913014"/>
                <a:gd name="connsiteX10" fmla="*/ 141490 w 187234"/>
                <a:gd name="connsiteY10" fmla="*/ 98646 h 913014"/>
                <a:gd name="connsiteX11" fmla="*/ 92171 w 187234"/>
                <a:gd name="connsiteY11" fmla="*/ 49324 h 913014"/>
                <a:gd name="connsiteX12" fmla="*/ 42852 w 187234"/>
                <a:gd name="connsiteY12" fmla="*/ 98646 h 913014"/>
                <a:gd name="connsiteX13" fmla="*/ 92171 w 187234"/>
                <a:gd name="connsiteY13" fmla="*/ 147970 h 913014"/>
                <a:gd name="connsiteX14" fmla="*/ 141490 w 187234"/>
                <a:gd name="connsiteY14" fmla="*/ 98646 h 91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234" h="913014">
                  <a:moveTo>
                    <a:pt x="94150" y="117"/>
                  </a:moveTo>
                  <a:cubicBezTo>
                    <a:pt x="105800" y="1569"/>
                    <a:pt x="210529" y="18425"/>
                    <a:pt x="182480" y="152585"/>
                  </a:cubicBezTo>
                  <a:cubicBezTo>
                    <a:pt x="167956" y="222006"/>
                    <a:pt x="153501" y="569591"/>
                    <a:pt x="144467" y="913015"/>
                  </a:cubicBezTo>
                  <a:lnTo>
                    <a:pt x="42766" y="913015"/>
                  </a:lnTo>
                  <a:cubicBezTo>
                    <a:pt x="33749" y="569591"/>
                    <a:pt x="19277" y="222020"/>
                    <a:pt x="4754" y="152585"/>
                  </a:cubicBezTo>
                  <a:cubicBezTo>
                    <a:pt x="-23296" y="18425"/>
                    <a:pt x="81451" y="1569"/>
                    <a:pt x="93083" y="117"/>
                  </a:cubicBezTo>
                  <a:lnTo>
                    <a:pt x="93083" y="0"/>
                  </a:lnTo>
                  <a:cubicBezTo>
                    <a:pt x="93083" y="0"/>
                    <a:pt x="93290" y="12"/>
                    <a:pt x="93617" y="52"/>
                  </a:cubicBezTo>
                  <a:cubicBezTo>
                    <a:pt x="93961" y="14"/>
                    <a:pt x="94150" y="0"/>
                    <a:pt x="94150" y="0"/>
                  </a:cubicBezTo>
                  <a:lnTo>
                    <a:pt x="94150" y="117"/>
                  </a:lnTo>
                  <a:close/>
                  <a:moveTo>
                    <a:pt x="141490" y="98646"/>
                  </a:moveTo>
                  <a:cubicBezTo>
                    <a:pt x="141490" y="71404"/>
                    <a:pt x="119412" y="49324"/>
                    <a:pt x="92171" y="49324"/>
                  </a:cubicBezTo>
                  <a:cubicBezTo>
                    <a:pt x="64931" y="49324"/>
                    <a:pt x="42852" y="71405"/>
                    <a:pt x="42852" y="98646"/>
                  </a:cubicBezTo>
                  <a:cubicBezTo>
                    <a:pt x="42852" y="125888"/>
                    <a:pt x="64931" y="147970"/>
                    <a:pt x="92171" y="147970"/>
                  </a:cubicBezTo>
                  <a:cubicBezTo>
                    <a:pt x="119412" y="147970"/>
                    <a:pt x="141490" y="125888"/>
                    <a:pt x="141490" y="98646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874603B-036F-634C-73EC-D6F5A93432AC}"/>
                </a:ext>
              </a:extLst>
            </p:cNvPr>
            <p:cNvSpPr/>
            <p:nvPr/>
          </p:nvSpPr>
          <p:spPr>
            <a:xfrm>
              <a:off x="8691780" y="2838017"/>
              <a:ext cx="196642" cy="1478431"/>
            </a:xfrm>
            <a:custGeom>
              <a:avLst/>
              <a:gdLst>
                <a:gd name="connsiteX0" fmla="*/ 0 w 101700"/>
                <a:gd name="connsiteY0" fmla="*/ 0 h 764621"/>
                <a:gd name="connsiteX1" fmla="*/ 101700 w 101700"/>
                <a:gd name="connsiteY1" fmla="*/ 0 h 764621"/>
                <a:gd name="connsiteX2" fmla="*/ 97398 w 101700"/>
                <a:gd name="connsiteY2" fmla="*/ 740864 h 764621"/>
                <a:gd name="connsiteX3" fmla="*/ 50850 w 101700"/>
                <a:gd name="connsiteY3" fmla="*/ 741311 h 764621"/>
                <a:gd name="connsiteX4" fmla="*/ 4302 w 101700"/>
                <a:gd name="connsiteY4" fmla="*/ 740864 h 764621"/>
                <a:gd name="connsiteX5" fmla="*/ 0 w 101700"/>
                <a:gd name="connsiteY5" fmla="*/ 0 h 7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700" h="764621">
                  <a:moveTo>
                    <a:pt x="0" y="0"/>
                  </a:moveTo>
                  <a:lnTo>
                    <a:pt x="101700" y="0"/>
                  </a:lnTo>
                  <a:cubicBezTo>
                    <a:pt x="92270" y="359066"/>
                    <a:pt x="88777" y="713555"/>
                    <a:pt x="97398" y="740864"/>
                  </a:cubicBezTo>
                  <a:cubicBezTo>
                    <a:pt x="113367" y="791473"/>
                    <a:pt x="56890" y="746250"/>
                    <a:pt x="50850" y="741311"/>
                  </a:cubicBezTo>
                  <a:cubicBezTo>
                    <a:pt x="44793" y="746250"/>
                    <a:pt x="-11650" y="791473"/>
                    <a:pt x="4302" y="740864"/>
                  </a:cubicBezTo>
                  <a:cubicBezTo>
                    <a:pt x="12923" y="713555"/>
                    <a:pt x="9430" y="359049"/>
                    <a:pt x="0" y="0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582F2A7-DC10-4167-DD65-549A251724D1}"/>
                </a:ext>
              </a:extLst>
            </p:cNvPr>
            <p:cNvSpPr/>
            <p:nvPr/>
          </p:nvSpPr>
          <p:spPr>
            <a:xfrm>
              <a:off x="8220374" y="4168498"/>
              <a:ext cx="1139526" cy="1151820"/>
            </a:xfrm>
            <a:custGeom>
              <a:avLst/>
              <a:gdLst>
                <a:gd name="connsiteX0" fmla="*/ 509498 w 589345"/>
                <a:gd name="connsiteY0" fmla="*/ 356554 h 595703"/>
                <a:gd name="connsiteX1" fmla="*/ 543656 w 589345"/>
                <a:gd name="connsiteY1" fmla="*/ 351202 h 595703"/>
                <a:gd name="connsiteX2" fmla="*/ 589343 w 589345"/>
                <a:gd name="connsiteY2" fmla="*/ 319195 h 595703"/>
                <a:gd name="connsiteX3" fmla="*/ 573753 w 589345"/>
                <a:gd name="connsiteY3" fmla="*/ 312174 h 595703"/>
                <a:gd name="connsiteX4" fmla="*/ 507226 w 589345"/>
                <a:gd name="connsiteY4" fmla="*/ 302055 h 595703"/>
                <a:gd name="connsiteX5" fmla="*/ 504955 w 589345"/>
                <a:gd name="connsiteY5" fmla="*/ 256626 h 595703"/>
                <a:gd name="connsiteX6" fmla="*/ 531989 w 589345"/>
                <a:gd name="connsiteY6" fmla="*/ 233360 h 595703"/>
                <a:gd name="connsiteX7" fmla="*/ 557044 w 589345"/>
                <a:gd name="connsiteY7" fmla="*/ 213364 h 595703"/>
                <a:gd name="connsiteX8" fmla="*/ 569967 w 589345"/>
                <a:gd name="connsiteY8" fmla="*/ 200992 h 595703"/>
                <a:gd name="connsiteX9" fmla="*/ 564478 w 589345"/>
                <a:gd name="connsiteY9" fmla="*/ 181443 h 595703"/>
                <a:gd name="connsiteX10" fmla="*/ 547338 w 589345"/>
                <a:gd name="connsiteY10" fmla="*/ 174267 h 595703"/>
                <a:gd name="connsiteX11" fmla="*/ 489054 w 589345"/>
                <a:gd name="connsiteY11" fmla="*/ 199856 h 595703"/>
                <a:gd name="connsiteX12" fmla="*/ 464085 w 589345"/>
                <a:gd name="connsiteY12" fmla="*/ 158969 h 595703"/>
                <a:gd name="connsiteX13" fmla="*/ 477697 w 589345"/>
                <a:gd name="connsiteY13" fmla="*/ 57906 h 595703"/>
                <a:gd name="connsiteX14" fmla="*/ 400484 w 589345"/>
                <a:gd name="connsiteY14" fmla="*/ 115828 h 595703"/>
                <a:gd name="connsiteX15" fmla="*/ 341443 w 589345"/>
                <a:gd name="connsiteY15" fmla="*/ 0 h 595703"/>
                <a:gd name="connsiteX16" fmla="*/ 248914 w 589345"/>
                <a:gd name="connsiteY16" fmla="*/ 0 h 595703"/>
                <a:gd name="connsiteX17" fmla="*/ 189873 w 589345"/>
                <a:gd name="connsiteY17" fmla="*/ 115828 h 595703"/>
                <a:gd name="connsiteX18" fmla="*/ 112660 w 589345"/>
                <a:gd name="connsiteY18" fmla="*/ 57906 h 595703"/>
                <a:gd name="connsiteX19" fmla="*/ 126289 w 589345"/>
                <a:gd name="connsiteY19" fmla="*/ 158969 h 595703"/>
                <a:gd name="connsiteX20" fmla="*/ 101302 w 589345"/>
                <a:gd name="connsiteY20" fmla="*/ 199856 h 595703"/>
                <a:gd name="connsiteX21" fmla="*/ 63358 w 589345"/>
                <a:gd name="connsiteY21" fmla="*/ 185315 h 595703"/>
                <a:gd name="connsiteX22" fmla="*/ 39249 w 589345"/>
                <a:gd name="connsiteY22" fmla="*/ 172839 h 595703"/>
                <a:gd name="connsiteX23" fmla="*/ 21542 w 589345"/>
                <a:gd name="connsiteY23" fmla="*/ 193368 h 595703"/>
                <a:gd name="connsiteX24" fmla="*/ 29923 w 589345"/>
                <a:gd name="connsiteY24" fmla="*/ 208460 h 595703"/>
                <a:gd name="connsiteX25" fmla="*/ 73717 w 589345"/>
                <a:gd name="connsiteY25" fmla="*/ 246783 h 595703"/>
                <a:gd name="connsiteX26" fmla="*/ 85402 w 589345"/>
                <a:gd name="connsiteY26" fmla="*/ 256626 h 595703"/>
                <a:gd name="connsiteX27" fmla="*/ 83130 w 589345"/>
                <a:gd name="connsiteY27" fmla="*/ 302055 h 595703"/>
                <a:gd name="connsiteX28" fmla="*/ 22351 w 589345"/>
                <a:gd name="connsiteY28" fmla="*/ 312518 h 595703"/>
                <a:gd name="connsiteX29" fmla="*/ 135 w 589345"/>
                <a:gd name="connsiteY29" fmla="*/ 318575 h 595703"/>
                <a:gd name="connsiteX30" fmla="*/ 3990 w 589345"/>
                <a:gd name="connsiteY30" fmla="*/ 333735 h 595703"/>
                <a:gd name="connsiteX31" fmla="*/ 42863 w 589345"/>
                <a:gd name="connsiteY31" fmla="*/ 350617 h 595703"/>
                <a:gd name="connsiteX32" fmla="*/ 80859 w 589345"/>
                <a:gd name="connsiteY32" fmla="*/ 356554 h 595703"/>
                <a:gd name="connsiteX33" fmla="*/ 96759 w 589345"/>
                <a:gd name="connsiteY33" fmla="*/ 395169 h 595703"/>
                <a:gd name="connsiteX34" fmla="*/ 61259 w 589345"/>
                <a:gd name="connsiteY34" fmla="*/ 414975 h 595703"/>
                <a:gd name="connsiteX35" fmla="*/ 41710 w 589345"/>
                <a:gd name="connsiteY35" fmla="*/ 428036 h 595703"/>
                <a:gd name="connsiteX36" fmla="*/ 43999 w 589345"/>
                <a:gd name="connsiteY36" fmla="*/ 449839 h 595703"/>
                <a:gd name="connsiteX37" fmla="*/ 60209 w 589345"/>
                <a:gd name="connsiteY37" fmla="*/ 465963 h 595703"/>
                <a:gd name="connsiteX38" fmla="*/ 84696 w 589345"/>
                <a:gd name="connsiteY38" fmla="*/ 456981 h 595703"/>
                <a:gd name="connsiteX39" fmla="*/ 124017 w 589345"/>
                <a:gd name="connsiteY39" fmla="*/ 442853 h 595703"/>
                <a:gd name="connsiteX40" fmla="*/ 146715 w 589345"/>
                <a:gd name="connsiteY40" fmla="*/ 467839 h 595703"/>
                <a:gd name="connsiteX41" fmla="*/ 123260 w 589345"/>
                <a:gd name="connsiteY41" fmla="*/ 512993 h 595703"/>
                <a:gd name="connsiteX42" fmla="*/ 110130 w 589345"/>
                <a:gd name="connsiteY42" fmla="*/ 534142 h 595703"/>
                <a:gd name="connsiteX43" fmla="*/ 151464 w 589345"/>
                <a:gd name="connsiteY43" fmla="*/ 552314 h 595703"/>
                <a:gd name="connsiteX44" fmla="*/ 169361 w 589345"/>
                <a:gd name="connsiteY44" fmla="*/ 534830 h 595703"/>
                <a:gd name="connsiteX45" fmla="*/ 196687 w 589345"/>
                <a:gd name="connsiteY45" fmla="*/ 508726 h 595703"/>
                <a:gd name="connsiteX46" fmla="*/ 214446 w 589345"/>
                <a:gd name="connsiteY46" fmla="*/ 513458 h 595703"/>
                <a:gd name="connsiteX47" fmla="*/ 220090 w 589345"/>
                <a:gd name="connsiteY47" fmla="*/ 544863 h 595703"/>
                <a:gd name="connsiteX48" fmla="*/ 224031 w 589345"/>
                <a:gd name="connsiteY48" fmla="*/ 591893 h 595703"/>
                <a:gd name="connsiteX49" fmla="*/ 253767 w 589345"/>
                <a:gd name="connsiteY49" fmla="*/ 593665 h 595703"/>
                <a:gd name="connsiteX50" fmla="*/ 260684 w 589345"/>
                <a:gd name="connsiteY50" fmla="*/ 586128 h 595703"/>
                <a:gd name="connsiteX51" fmla="*/ 280199 w 589345"/>
                <a:gd name="connsiteY51" fmla="*/ 544966 h 595703"/>
                <a:gd name="connsiteX52" fmla="*/ 285258 w 589345"/>
                <a:gd name="connsiteY52" fmla="*/ 533695 h 595703"/>
                <a:gd name="connsiteX53" fmla="*/ 295187 w 589345"/>
                <a:gd name="connsiteY53" fmla="*/ 531423 h 595703"/>
                <a:gd name="connsiteX54" fmla="*/ 305099 w 589345"/>
                <a:gd name="connsiteY54" fmla="*/ 533695 h 595703"/>
                <a:gd name="connsiteX55" fmla="*/ 316284 w 589345"/>
                <a:gd name="connsiteY55" fmla="*/ 557924 h 595703"/>
                <a:gd name="connsiteX56" fmla="*/ 332013 w 589345"/>
                <a:gd name="connsiteY56" fmla="*/ 591600 h 595703"/>
                <a:gd name="connsiteX57" fmla="*/ 365121 w 589345"/>
                <a:gd name="connsiteY57" fmla="*/ 593029 h 595703"/>
                <a:gd name="connsiteX58" fmla="*/ 370559 w 589345"/>
                <a:gd name="connsiteY58" fmla="*/ 571621 h 595703"/>
                <a:gd name="connsiteX59" fmla="*/ 369303 w 589345"/>
                <a:gd name="connsiteY59" fmla="*/ 539425 h 595703"/>
                <a:gd name="connsiteX60" fmla="*/ 368442 w 589345"/>
                <a:gd name="connsiteY60" fmla="*/ 520737 h 595703"/>
                <a:gd name="connsiteX61" fmla="*/ 393669 w 589345"/>
                <a:gd name="connsiteY61" fmla="*/ 508726 h 595703"/>
                <a:gd name="connsiteX62" fmla="*/ 423164 w 589345"/>
                <a:gd name="connsiteY62" fmla="*/ 538840 h 595703"/>
                <a:gd name="connsiteX63" fmla="*/ 440011 w 589345"/>
                <a:gd name="connsiteY63" fmla="*/ 554465 h 595703"/>
                <a:gd name="connsiteX64" fmla="*/ 446997 w 589345"/>
                <a:gd name="connsiteY64" fmla="*/ 557476 h 595703"/>
                <a:gd name="connsiteX65" fmla="*/ 464963 w 589345"/>
                <a:gd name="connsiteY65" fmla="*/ 548029 h 595703"/>
                <a:gd name="connsiteX66" fmla="*/ 477060 w 589345"/>
                <a:gd name="connsiteY66" fmla="*/ 540991 h 595703"/>
                <a:gd name="connsiteX67" fmla="*/ 463741 w 589345"/>
                <a:gd name="connsiteY67" fmla="*/ 508588 h 595703"/>
                <a:gd name="connsiteX68" fmla="*/ 443642 w 589345"/>
                <a:gd name="connsiteY68" fmla="*/ 467839 h 595703"/>
                <a:gd name="connsiteX69" fmla="*/ 466357 w 589345"/>
                <a:gd name="connsiteY69" fmla="*/ 442853 h 595703"/>
                <a:gd name="connsiteX70" fmla="*/ 506452 w 589345"/>
                <a:gd name="connsiteY70" fmla="*/ 457996 h 595703"/>
                <a:gd name="connsiteX71" fmla="*/ 529166 w 589345"/>
                <a:gd name="connsiteY71" fmla="*/ 465533 h 595703"/>
                <a:gd name="connsiteX72" fmla="*/ 536239 w 589345"/>
                <a:gd name="connsiteY72" fmla="*/ 467030 h 595703"/>
                <a:gd name="connsiteX73" fmla="*/ 546375 w 589345"/>
                <a:gd name="connsiteY73" fmla="*/ 449822 h 595703"/>
                <a:gd name="connsiteX74" fmla="*/ 537048 w 589345"/>
                <a:gd name="connsiteY74" fmla="*/ 420809 h 595703"/>
                <a:gd name="connsiteX75" fmla="*/ 493597 w 589345"/>
                <a:gd name="connsiteY75" fmla="*/ 395169 h 595703"/>
                <a:gd name="connsiteX76" fmla="*/ 509498 w 589345"/>
                <a:gd name="connsiteY76" fmla="*/ 356554 h 595703"/>
                <a:gd name="connsiteX77" fmla="*/ 374999 w 589345"/>
                <a:gd name="connsiteY77" fmla="*/ 301178 h 595703"/>
                <a:gd name="connsiteX78" fmla="*/ 364278 w 589345"/>
                <a:gd name="connsiteY78" fmla="*/ 311898 h 595703"/>
                <a:gd name="connsiteX79" fmla="*/ 313341 w 589345"/>
                <a:gd name="connsiteY79" fmla="*/ 311898 h 595703"/>
                <a:gd name="connsiteX80" fmla="*/ 313341 w 589345"/>
                <a:gd name="connsiteY80" fmla="*/ 379526 h 595703"/>
                <a:gd name="connsiteX81" fmla="*/ 302621 w 589345"/>
                <a:gd name="connsiteY81" fmla="*/ 390247 h 595703"/>
                <a:gd name="connsiteX82" fmla="*/ 283847 w 589345"/>
                <a:gd name="connsiteY82" fmla="*/ 390247 h 595703"/>
                <a:gd name="connsiteX83" fmla="*/ 273126 w 589345"/>
                <a:gd name="connsiteY83" fmla="*/ 379526 h 595703"/>
                <a:gd name="connsiteX84" fmla="*/ 273126 w 589345"/>
                <a:gd name="connsiteY84" fmla="*/ 311898 h 595703"/>
                <a:gd name="connsiteX85" fmla="*/ 222173 w 589345"/>
                <a:gd name="connsiteY85" fmla="*/ 311898 h 595703"/>
                <a:gd name="connsiteX86" fmla="*/ 211452 w 589345"/>
                <a:gd name="connsiteY86" fmla="*/ 301178 h 595703"/>
                <a:gd name="connsiteX87" fmla="*/ 211452 w 589345"/>
                <a:gd name="connsiteY87" fmla="*/ 284279 h 595703"/>
                <a:gd name="connsiteX88" fmla="*/ 222173 w 589345"/>
                <a:gd name="connsiteY88" fmla="*/ 273559 h 595703"/>
                <a:gd name="connsiteX89" fmla="*/ 273126 w 589345"/>
                <a:gd name="connsiteY89" fmla="*/ 273559 h 595703"/>
                <a:gd name="connsiteX90" fmla="*/ 273126 w 589345"/>
                <a:gd name="connsiteY90" fmla="*/ 205930 h 595703"/>
                <a:gd name="connsiteX91" fmla="*/ 283847 w 589345"/>
                <a:gd name="connsiteY91" fmla="*/ 195210 h 595703"/>
                <a:gd name="connsiteX92" fmla="*/ 302621 w 589345"/>
                <a:gd name="connsiteY92" fmla="*/ 195210 h 595703"/>
                <a:gd name="connsiteX93" fmla="*/ 313341 w 589345"/>
                <a:gd name="connsiteY93" fmla="*/ 205930 h 595703"/>
                <a:gd name="connsiteX94" fmla="*/ 313341 w 589345"/>
                <a:gd name="connsiteY94" fmla="*/ 273559 h 595703"/>
                <a:gd name="connsiteX95" fmla="*/ 364278 w 589345"/>
                <a:gd name="connsiteY95" fmla="*/ 273559 h 595703"/>
                <a:gd name="connsiteX96" fmla="*/ 374999 w 589345"/>
                <a:gd name="connsiteY96" fmla="*/ 284279 h 595703"/>
                <a:gd name="connsiteX97" fmla="*/ 374999 w 589345"/>
                <a:gd name="connsiteY97" fmla="*/ 301178 h 59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89345" h="595703">
                  <a:moveTo>
                    <a:pt x="509498" y="356554"/>
                  </a:moveTo>
                  <a:cubicBezTo>
                    <a:pt x="520872" y="354781"/>
                    <a:pt x="532264" y="352974"/>
                    <a:pt x="543656" y="351202"/>
                  </a:cubicBezTo>
                  <a:cubicBezTo>
                    <a:pt x="566698" y="347605"/>
                    <a:pt x="589567" y="350617"/>
                    <a:pt x="589343" y="319195"/>
                  </a:cubicBezTo>
                  <a:cubicBezTo>
                    <a:pt x="589275" y="309162"/>
                    <a:pt x="581893" y="312242"/>
                    <a:pt x="573753" y="312174"/>
                  </a:cubicBezTo>
                  <a:cubicBezTo>
                    <a:pt x="552501" y="311984"/>
                    <a:pt x="527687" y="307631"/>
                    <a:pt x="507226" y="302055"/>
                  </a:cubicBezTo>
                  <a:cubicBezTo>
                    <a:pt x="482240" y="295241"/>
                    <a:pt x="504955" y="256626"/>
                    <a:pt x="504955" y="256626"/>
                  </a:cubicBezTo>
                  <a:cubicBezTo>
                    <a:pt x="513972" y="248865"/>
                    <a:pt x="522989" y="241121"/>
                    <a:pt x="531989" y="233360"/>
                  </a:cubicBezTo>
                  <a:cubicBezTo>
                    <a:pt x="540077" y="226391"/>
                    <a:pt x="548956" y="220316"/>
                    <a:pt x="557044" y="213364"/>
                  </a:cubicBezTo>
                  <a:cubicBezTo>
                    <a:pt x="561432" y="209613"/>
                    <a:pt x="568281" y="207032"/>
                    <a:pt x="569967" y="200992"/>
                  </a:cubicBezTo>
                  <a:cubicBezTo>
                    <a:pt x="571671" y="194900"/>
                    <a:pt x="567093" y="186709"/>
                    <a:pt x="564478" y="181443"/>
                  </a:cubicBezTo>
                  <a:cubicBezTo>
                    <a:pt x="560296" y="172960"/>
                    <a:pt x="556269" y="168089"/>
                    <a:pt x="547338" y="174267"/>
                  </a:cubicBezTo>
                  <a:cubicBezTo>
                    <a:pt x="530973" y="185556"/>
                    <a:pt x="509394" y="198376"/>
                    <a:pt x="489054" y="199856"/>
                  </a:cubicBezTo>
                  <a:cubicBezTo>
                    <a:pt x="434642" y="203796"/>
                    <a:pt x="464085" y="158969"/>
                    <a:pt x="464085" y="158969"/>
                  </a:cubicBezTo>
                  <a:cubicBezTo>
                    <a:pt x="543570" y="40869"/>
                    <a:pt x="477697" y="57906"/>
                    <a:pt x="477697" y="57906"/>
                  </a:cubicBezTo>
                  <a:cubicBezTo>
                    <a:pt x="477697" y="57906"/>
                    <a:pt x="425470" y="118100"/>
                    <a:pt x="400484" y="115828"/>
                  </a:cubicBezTo>
                  <a:cubicBezTo>
                    <a:pt x="375497" y="113557"/>
                    <a:pt x="341443" y="0"/>
                    <a:pt x="341443" y="0"/>
                  </a:cubicBezTo>
                  <a:lnTo>
                    <a:pt x="248914" y="0"/>
                  </a:lnTo>
                  <a:cubicBezTo>
                    <a:pt x="248914" y="0"/>
                    <a:pt x="214859" y="113557"/>
                    <a:pt x="189873" y="115828"/>
                  </a:cubicBezTo>
                  <a:cubicBezTo>
                    <a:pt x="164886" y="118100"/>
                    <a:pt x="112660" y="57906"/>
                    <a:pt x="112660" y="57906"/>
                  </a:cubicBezTo>
                  <a:cubicBezTo>
                    <a:pt x="112660" y="57906"/>
                    <a:pt x="46787" y="40869"/>
                    <a:pt x="126289" y="158969"/>
                  </a:cubicBezTo>
                  <a:cubicBezTo>
                    <a:pt x="126289" y="158969"/>
                    <a:pt x="153323" y="216290"/>
                    <a:pt x="101302" y="199856"/>
                  </a:cubicBezTo>
                  <a:cubicBezTo>
                    <a:pt x="88379" y="195760"/>
                    <a:pt x="75696" y="190942"/>
                    <a:pt x="63358" y="185315"/>
                  </a:cubicBezTo>
                  <a:cubicBezTo>
                    <a:pt x="55167" y="181581"/>
                    <a:pt x="48077" y="175283"/>
                    <a:pt x="39249" y="172839"/>
                  </a:cubicBezTo>
                  <a:cubicBezTo>
                    <a:pt x="27548" y="169604"/>
                    <a:pt x="24106" y="182975"/>
                    <a:pt x="21542" y="193368"/>
                  </a:cubicBezTo>
                  <a:cubicBezTo>
                    <a:pt x="19254" y="202609"/>
                    <a:pt x="23177" y="203521"/>
                    <a:pt x="29923" y="208460"/>
                  </a:cubicBezTo>
                  <a:cubicBezTo>
                    <a:pt x="45238" y="219714"/>
                    <a:pt x="59452" y="234100"/>
                    <a:pt x="73717" y="246783"/>
                  </a:cubicBezTo>
                  <a:cubicBezTo>
                    <a:pt x="76987" y="249691"/>
                    <a:pt x="83130" y="252788"/>
                    <a:pt x="85402" y="256626"/>
                  </a:cubicBezTo>
                  <a:cubicBezTo>
                    <a:pt x="85402" y="256643"/>
                    <a:pt x="108117" y="295241"/>
                    <a:pt x="83130" y="302055"/>
                  </a:cubicBezTo>
                  <a:cubicBezTo>
                    <a:pt x="63444" y="307424"/>
                    <a:pt x="42691" y="310814"/>
                    <a:pt x="22351" y="312518"/>
                  </a:cubicBezTo>
                  <a:cubicBezTo>
                    <a:pt x="16036" y="313051"/>
                    <a:pt x="2166" y="310728"/>
                    <a:pt x="135" y="318575"/>
                  </a:cubicBezTo>
                  <a:cubicBezTo>
                    <a:pt x="-760" y="322051"/>
                    <a:pt x="3043" y="330105"/>
                    <a:pt x="3990" y="333735"/>
                  </a:cubicBezTo>
                  <a:cubicBezTo>
                    <a:pt x="8361" y="350513"/>
                    <a:pt x="27909" y="348311"/>
                    <a:pt x="42863" y="350617"/>
                  </a:cubicBezTo>
                  <a:cubicBezTo>
                    <a:pt x="55528" y="352561"/>
                    <a:pt x="68194" y="354575"/>
                    <a:pt x="80859" y="356554"/>
                  </a:cubicBezTo>
                  <a:cubicBezTo>
                    <a:pt x="80859" y="356554"/>
                    <a:pt x="119474" y="386083"/>
                    <a:pt x="96759" y="395169"/>
                  </a:cubicBezTo>
                  <a:cubicBezTo>
                    <a:pt x="84473" y="400090"/>
                    <a:pt x="72496" y="408092"/>
                    <a:pt x="61259" y="414975"/>
                  </a:cubicBezTo>
                  <a:cubicBezTo>
                    <a:pt x="54582" y="419054"/>
                    <a:pt x="47733" y="423012"/>
                    <a:pt x="41710" y="428036"/>
                  </a:cubicBezTo>
                  <a:cubicBezTo>
                    <a:pt x="33175" y="435178"/>
                    <a:pt x="38716" y="439910"/>
                    <a:pt x="43999" y="449839"/>
                  </a:cubicBezTo>
                  <a:cubicBezTo>
                    <a:pt x="47957" y="457239"/>
                    <a:pt x="49815" y="467185"/>
                    <a:pt x="60209" y="465963"/>
                  </a:cubicBezTo>
                  <a:cubicBezTo>
                    <a:pt x="67471" y="465120"/>
                    <a:pt x="77658" y="459562"/>
                    <a:pt x="84696" y="456981"/>
                  </a:cubicBezTo>
                  <a:cubicBezTo>
                    <a:pt x="97757" y="452197"/>
                    <a:pt x="110904" y="447516"/>
                    <a:pt x="124017" y="442853"/>
                  </a:cubicBezTo>
                  <a:cubicBezTo>
                    <a:pt x="124017" y="442853"/>
                    <a:pt x="153529" y="445124"/>
                    <a:pt x="146715" y="467839"/>
                  </a:cubicBezTo>
                  <a:cubicBezTo>
                    <a:pt x="141759" y="484410"/>
                    <a:pt x="132088" y="498349"/>
                    <a:pt x="123260" y="512993"/>
                  </a:cubicBezTo>
                  <a:cubicBezTo>
                    <a:pt x="119956" y="518465"/>
                    <a:pt x="110732" y="527844"/>
                    <a:pt x="110130" y="534142"/>
                  </a:cubicBezTo>
                  <a:cubicBezTo>
                    <a:pt x="108943" y="546721"/>
                    <a:pt x="142602" y="559214"/>
                    <a:pt x="151464" y="552314"/>
                  </a:cubicBezTo>
                  <a:cubicBezTo>
                    <a:pt x="157797" y="547392"/>
                    <a:pt x="163613" y="540457"/>
                    <a:pt x="169361" y="534830"/>
                  </a:cubicBezTo>
                  <a:cubicBezTo>
                    <a:pt x="178361" y="526020"/>
                    <a:pt x="187601" y="517450"/>
                    <a:pt x="196687" y="508726"/>
                  </a:cubicBezTo>
                  <a:cubicBezTo>
                    <a:pt x="198976" y="506540"/>
                    <a:pt x="212347" y="512288"/>
                    <a:pt x="214446" y="513458"/>
                  </a:cubicBezTo>
                  <a:cubicBezTo>
                    <a:pt x="225820" y="519877"/>
                    <a:pt x="221295" y="534555"/>
                    <a:pt x="220090" y="544863"/>
                  </a:cubicBezTo>
                  <a:cubicBezTo>
                    <a:pt x="218817" y="555756"/>
                    <a:pt x="213379" y="584424"/>
                    <a:pt x="224031" y="591893"/>
                  </a:cubicBezTo>
                  <a:cubicBezTo>
                    <a:pt x="230140" y="596126"/>
                    <a:pt x="247056" y="595954"/>
                    <a:pt x="253767" y="593665"/>
                  </a:cubicBezTo>
                  <a:cubicBezTo>
                    <a:pt x="260082" y="591514"/>
                    <a:pt x="258000" y="591549"/>
                    <a:pt x="260684" y="586128"/>
                  </a:cubicBezTo>
                  <a:cubicBezTo>
                    <a:pt x="267430" y="572516"/>
                    <a:pt x="273832" y="558767"/>
                    <a:pt x="280199" y="544966"/>
                  </a:cubicBezTo>
                  <a:cubicBezTo>
                    <a:pt x="280801" y="543641"/>
                    <a:pt x="283623" y="534073"/>
                    <a:pt x="285258" y="533695"/>
                  </a:cubicBezTo>
                  <a:cubicBezTo>
                    <a:pt x="285258" y="533695"/>
                    <a:pt x="295187" y="531423"/>
                    <a:pt x="295187" y="531423"/>
                  </a:cubicBezTo>
                  <a:lnTo>
                    <a:pt x="305099" y="533695"/>
                  </a:lnTo>
                  <a:cubicBezTo>
                    <a:pt x="308833" y="541783"/>
                    <a:pt x="312550" y="549853"/>
                    <a:pt x="316284" y="557924"/>
                  </a:cubicBezTo>
                  <a:cubicBezTo>
                    <a:pt x="320483" y="567044"/>
                    <a:pt x="323357" y="586076"/>
                    <a:pt x="332013" y="591600"/>
                  </a:cubicBezTo>
                  <a:cubicBezTo>
                    <a:pt x="339446" y="596350"/>
                    <a:pt x="357429" y="597176"/>
                    <a:pt x="365121" y="593029"/>
                  </a:cubicBezTo>
                  <a:cubicBezTo>
                    <a:pt x="373691" y="588417"/>
                    <a:pt x="370799" y="579899"/>
                    <a:pt x="370559" y="571621"/>
                  </a:cubicBezTo>
                  <a:cubicBezTo>
                    <a:pt x="370232" y="560798"/>
                    <a:pt x="370352" y="550215"/>
                    <a:pt x="369303" y="539425"/>
                  </a:cubicBezTo>
                  <a:cubicBezTo>
                    <a:pt x="368786" y="534176"/>
                    <a:pt x="366635" y="525968"/>
                    <a:pt x="368442" y="520737"/>
                  </a:cubicBezTo>
                  <a:cubicBezTo>
                    <a:pt x="371212" y="512649"/>
                    <a:pt x="385771" y="508554"/>
                    <a:pt x="393669" y="508726"/>
                  </a:cubicBezTo>
                  <a:cubicBezTo>
                    <a:pt x="403822" y="518431"/>
                    <a:pt x="413132" y="529031"/>
                    <a:pt x="423164" y="538840"/>
                  </a:cubicBezTo>
                  <a:cubicBezTo>
                    <a:pt x="428550" y="544106"/>
                    <a:pt x="433713" y="550300"/>
                    <a:pt x="440011" y="554465"/>
                  </a:cubicBezTo>
                  <a:cubicBezTo>
                    <a:pt x="443676" y="556891"/>
                    <a:pt x="441783" y="557769"/>
                    <a:pt x="446997" y="557476"/>
                  </a:cubicBezTo>
                  <a:cubicBezTo>
                    <a:pt x="452711" y="557184"/>
                    <a:pt x="460110" y="550782"/>
                    <a:pt x="464963" y="548029"/>
                  </a:cubicBezTo>
                  <a:cubicBezTo>
                    <a:pt x="468731" y="545878"/>
                    <a:pt x="473877" y="543985"/>
                    <a:pt x="477060" y="540991"/>
                  </a:cubicBezTo>
                  <a:cubicBezTo>
                    <a:pt x="484615" y="533850"/>
                    <a:pt x="468043" y="515884"/>
                    <a:pt x="463741" y="508588"/>
                  </a:cubicBezTo>
                  <a:cubicBezTo>
                    <a:pt x="456152" y="495768"/>
                    <a:pt x="447961" y="482208"/>
                    <a:pt x="443642" y="467839"/>
                  </a:cubicBezTo>
                  <a:cubicBezTo>
                    <a:pt x="436827" y="445124"/>
                    <a:pt x="466357" y="442853"/>
                    <a:pt x="466357" y="442853"/>
                  </a:cubicBezTo>
                  <a:cubicBezTo>
                    <a:pt x="479813" y="447637"/>
                    <a:pt x="493046" y="453091"/>
                    <a:pt x="506452" y="457996"/>
                  </a:cubicBezTo>
                  <a:cubicBezTo>
                    <a:pt x="513937" y="460715"/>
                    <a:pt x="521440" y="463675"/>
                    <a:pt x="529166" y="465533"/>
                  </a:cubicBezTo>
                  <a:cubicBezTo>
                    <a:pt x="532625" y="466359"/>
                    <a:pt x="532660" y="468476"/>
                    <a:pt x="536239" y="467030"/>
                  </a:cubicBezTo>
                  <a:cubicBezTo>
                    <a:pt x="540782" y="465189"/>
                    <a:pt x="544241" y="453797"/>
                    <a:pt x="546375" y="449822"/>
                  </a:cubicBezTo>
                  <a:cubicBezTo>
                    <a:pt x="554583" y="434593"/>
                    <a:pt x="551365" y="430411"/>
                    <a:pt x="537048" y="420809"/>
                  </a:cubicBezTo>
                  <a:cubicBezTo>
                    <a:pt x="523144" y="411482"/>
                    <a:pt x="509240" y="401415"/>
                    <a:pt x="493597" y="395169"/>
                  </a:cubicBezTo>
                  <a:cubicBezTo>
                    <a:pt x="470883" y="386083"/>
                    <a:pt x="509498" y="356554"/>
                    <a:pt x="509498" y="356554"/>
                  </a:cubicBezTo>
                  <a:close/>
                  <a:moveTo>
                    <a:pt x="374999" y="301178"/>
                  </a:moveTo>
                  <a:cubicBezTo>
                    <a:pt x="374999" y="307097"/>
                    <a:pt x="370197" y="311898"/>
                    <a:pt x="364278" y="311898"/>
                  </a:cubicBezTo>
                  <a:lnTo>
                    <a:pt x="313341" y="311898"/>
                  </a:lnTo>
                  <a:lnTo>
                    <a:pt x="313341" y="379526"/>
                  </a:lnTo>
                  <a:cubicBezTo>
                    <a:pt x="313341" y="385446"/>
                    <a:pt x="308540" y="390247"/>
                    <a:pt x="302621" y="390247"/>
                  </a:cubicBezTo>
                  <a:lnTo>
                    <a:pt x="283847" y="390247"/>
                  </a:lnTo>
                  <a:cubicBezTo>
                    <a:pt x="277927" y="390247"/>
                    <a:pt x="273126" y="385446"/>
                    <a:pt x="273126" y="379526"/>
                  </a:cubicBezTo>
                  <a:lnTo>
                    <a:pt x="273126" y="311898"/>
                  </a:lnTo>
                  <a:lnTo>
                    <a:pt x="222173" y="311898"/>
                  </a:lnTo>
                  <a:cubicBezTo>
                    <a:pt x="216253" y="311898"/>
                    <a:pt x="211452" y="307097"/>
                    <a:pt x="211452" y="301178"/>
                  </a:cubicBezTo>
                  <a:lnTo>
                    <a:pt x="211452" y="284279"/>
                  </a:lnTo>
                  <a:cubicBezTo>
                    <a:pt x="211452" y="278360"/>
                    <a:pt x="216253" y="273559"/>
                    <a:pt x="222173" y="273559"/>
                  </a:cubicBezTo>
                  <a:lnTo>
                    <a:pt x="273126" y="273559"/>
                  </a:lnTo>
                  <a:lnTo>
                    <a:pt x="273126" y="205930"/>
                  </a:lnTo>
                  <a:cubicBezTo>
                    <a:pt x="273126" y="200011"/>
                    <a:pt x="277927" y="195210"/>
                    <a:pt x="283847" y="195210"/>
                  </a:cubicBezTo>
                  <a:lnTo>
                    <a:pt x="302621" y="195210"/>
                  </a:lnTo>
                  <a:cubicBezTo>
                    <a:pt x="308540" y="195210"/>
                    <a:pt x="313341" y="200011"/>
                    <a:pt x="313341" y="205930"/>
                  </a:cubicBezTo>
                  <a:lnTo>
                    <a:pt x="313341" y="273559"/>
                  </a:lnTo>
                  <a:lnTo>
                    <a:pt x="364278" y="273559"/>
                  </a:lnTo>
                  <a:cubicBezTo>
                    <a:pt x="370197" y="273559"/>
                    <a:pt x="374999" y="278360"/>
                    <a:pt x="374999" y="284279"/>
                  </a:cubicBezTo>
                  <a:lnTo>
                    <a:pt x="374999" y="301178"/>
                  </a:ln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429E6EF-5135-A463-298F-715EDF75B5E0}"/>
              </a:ext>
            </a:extLst>
          </p:cNvPr>
          <p:cNvGrpSpPr/>
          <p:nvPr/>
        </p:nvGrpSpPr>
        <p:grpSpPr>
          <a:xfrm>
            <a:off x="787926" y="1220337"/>
            <a:ext cx="1842548" cy="4590075"/>
            <a:chOff x="1884578" y="1195776"/>
            <a:chExt cx="1499342" cy="373509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680406A-40F9-6034-B207-AD8DCDA38F7F}"/>
                </a:ext>
              </a:extLst>
            </p:cNvPr>
            <p:cNvSpPr/>
            <p:nvPr/>
          </p:nvSpPr>
          <p:spPr>
            <a:xfrm>
              <a:off x="1884578" y="2689097"/>
              <a:ext cx="1499342" cy="2241774"/>
            </a:xfrm>
            <a:custGeom>
              <a:avLst/>
              <a:gdLst>
                <a:gd name="connsiteX0" fmla="*/ 338698 w 775436"/>
                <a:gd name="connsiteY0" fmla="*/ 2731 h 1159410"/>
                <a:gd name="connsiteX1" fmla="*/ 426382 w 775436"/>
                <a:gd name="connsiteY1" fmla="*/ 2377 h 1159410"/>
                <a:gd name="connsiteX2" fmla="*/ 423892 w 775436"/>
                <a:gd name="connsiteY2" fmla="*/ 12388 h 1159410"/>
                <a:gd name="connsiteX3" fmla="*/ 473020 w 775436"/>
                <a:gd name="connsiteY3" fmla="*/ 205258 h 1159410"/>
                <a:gd name="connsiteX4" fmla="*/ 548543 w 775436"/>
                <a:gd name="connsiteY4" fmla="*/ 308994 h 1159410"/>
                <a:gd name="connsiteX5" fmla="*/ 669804 w 775436"/>
                <a:gd name="connsiteY5" fmla="*/ 473022 h 1159410"/>
                <a:gd name="connsiteX6" fmla="*/ 730296 w 775436"/>
                <a:gd name="connsiteY6" fmla="*/ 634891 h 1159410"/>
                <a:gd name="connsiteX7" fmla="*/ 754272 w 775436"/>
                <a:gd name="connsiteY7" fmla="*/ 887869 h 1159410"/>
                <a:gd name="connsiteX8" fmla="*/ 775225 w 775436"/>
                <a:gd name="connsiteY8" fmla="*/ 1106567 h 1159410"/>
                <a:gd name="connsiteX9" fmla="*/ 759357 w 775436"/>
                <a:gd name="connsiteY9" fmla="*/ 1129747 h 1159410"/>
                <a:gd name="connsiteX10" fmla="*/ 695694 w 775436"/>
                <a:gd name="connsiteY10" fmla="*/ 1128714 h 1159410"/>
                <a:gd name="connsiteX11" fmla="*/ 672452 w 775436"/>
                <a:gd name="connsiteY11" fmla="*/ 1108753 h 1159410"/>
                <a:gd name="connsiteX12" fmla="*/ 621742 w 775436"/>
                <a:gd name="connsiteY12" fmla="*/ 1091321 h 1159410"/>
                <a:gd name="connsiteX13" fmla="*/ 627706 w 775436"/>
                <a:gd name="connsiteY13" fmla="*/ 1114896 h 1159410"/>
                <a:gd name="connsiteX14" fmla="*/ 604678 w 775436"/>
                <a:gd name="connsiteY14" fmla="*/ 1150311 h 1159410"/>
                <a:gd name="connsiteX15" fmla="*/ 561532 w 775436"/>
                <a:gd name="connsiteY15" fmla="*/ 1154028 h 1159410"/>
                <a:gd name="connsiteX16" fmla="*/ 523930 w 775436"/>
                <a:gd name="connsiteY16" fmla="*/ 1118682 h 1159410"/>
                <a:gd name="connsiteX17" fmla="*/ 516553 w 775436"/>
                <a:gd name="connsiteY17" fmla="*/ 1088602 h 1159410"/>
                <a:gd name="connsiteX18" fmla="*/ 475140 w 775436"/>
                <a:gd name="connsiteY18" fmla="*/ 1088602 h 1159410"/>
                <a:gd name="connsiteX19" fmla="*/ 477227 w 775436"/>
                <a:gd name="connsiteY19" fmla="*/ 1109803 h 1159410"/>
                <a:gd name="connsiteX20" fmla="*/ 433875 w 775436"/>
                <a:gd name="connsiteY20" fmla="*/ 1159397 h 1159410"/>
                <a:gd name="connsiteX21" fmla="*/ 397502 w 775436"/>
                <a:gd name="connsiteY21" fmla="*/ 1156247 h 1159410"/>
                <a:gd name="connsiteX22" fmla="*/ 372920 w 775436"/>
                <a:gd name="connsiteY22" fmla="*/ 1122399 h 1159410"/>
                <a:gd name="connsiteX23" fmla="*/ 377077 w 775436"/>
                <a:gd name="connsiteY23" fmla="*/ 1087707 h 1159410"/>
                <a:gd name="connsiteX24" fmla="*/ 336062 w 775436"/>
                <a:gd name="connsiteY24" fmla="*/ 1081151 h 1159410"/>
                <a:gd name="connsiteX25" fmla="*/ 324281 w 775436"/>
                <a:gd name="connsiteY25" fmla="*/ 1124877 h 1159410"/>
                <a:gd name="connsiteX26" fmla="*/ 293618 w 775436"/>
                <a:gd name="connsiteY26" fmla="*/ 1153598 h 1159410"/>
                <a:gd name="connsiteX27" fmla="*/ 241069 w 775436"/>
                <a:gd name="connsiteY27" fmla="*/ 1153580 h 1159410"/>
                <a:gd name="connsiteX28" fmla="*/ 221015 w 775436"/>
                <a:gd name="connsiteY28" fmla="*/ 1118476 h 1159410"/>
                <a:gd name="connsiteX29" fmla="*/ 229596 w 775436"/>
                <a:gd name="connsiteY29" fmla="*/ 1093214 h 1159410"/>
                <a:gd name="connsiteX30" fmla="*/ 179662 w 775436"/>
                <a:gd name="connsiteY30" fmla="*/ 1106482 h 1159410"/>
                <a:gd name="connsiteX31" fmla="*/ 119133 w 775436"/>
                <a:gd name="connsiteY31" fmla="*/ 1141758 h 1159410"/>
                <a:gd name="connsiteX32" fmla="*/ 96190 w 775436"/>
                <a:gd name="connsiteY32" fmla="*/ 1141672 h 1159410"/>
                <a:gd name="connsiteX33" fmla="*/ 67012 w 775436"/>
                <a:gd name="connsiteY33" fmla="*/ 1101939 h 1159410"/>
                <a:gd name="connsiteX34" fmla="*/ 11200 w 775436"/>
                <a:gd name="connsiteY34" fmla="*/ 1138678 h 1159410"/>
                <a:gd name="connsiteX35" fmla="*/ 1061 w 775436"/>
                <a:gd name="connsiteY35" fmla="*/ 1085608 h 1159410"/>
                <a:gd name="connsiteX36" fmla="*/ 6026 w 775436"/>
                <a:gd name="connsiteY36" fmla="*/ 978126 h 1159410"/>
                <a:gd name="connsiteX37" fmla="*/ 14246 w 775436"/>
                <a:gd name="connsiteY37" fmla="*/ 884737 h 1159410"/>
                <a:gd name="connsiteX38" fmla="*/ 24060 w 775436"/>
                <a:gd name="connsiteY38" fmla="*/ 722584 h 1159410"/>
                <a:gd name="connsiteX39" fmla="*/ 75247 w 775436"/>
                <a:gd name="connsiteY39" fmla="*/ 508371 h 1159410"/>
                <a:gd name="connsiteX40" fmla="*/ 133575 w 775436"/>
                <a:gd name="connsiteY40" fmla="*/ 423626 h 1159410"/>
                <a:gd name="connsiteX41" fmla="*/ 270006 w 775436"/>
                <a:gd name="connsiteY41" fmla="*/ 254103 h 1159410"/>
                <a:gd name="connsiteX42" fmla="*/ 338698 w 775436"/>
                <a:gd name="connsiteY42" fmla="*/ 2726 h 1159410"/>
                <a:gd name="connsiteX43" fmla="*/ 402662 w 775436"/>
                <a:gd name="connsiteY43" fmla="*/ 1123604 h 1159410"/>
                <a:gd name="connsiteX44" fmla="*/ 446149 w 775436"/>
                <a:gd name="connsiteY44" fmla="*/ 1102265 h 1159410"/>
                <a:gd name="connsiteX45" fmla="*/ 448052 w 775436"/>
                <a:gd name="connsiteY45" fmla="*/ 1068796 h 1159410"/>
                <a:gd name="connsiteX46" fmla="*/ 523349 w 775436"/>
                <a:gd name="connsiteY46" fmla="*/ 1062515 h 1159410"/>
                <a:gd name="connsiteX47" fmla="*/ 546790 w 775436"/>
                <a:gd name="connsiteY47" fmla="*/ 1086124 h 1159410"/>
                <a:gd name="connsiteX48" fmla="*/ 554036 w 775436"/>
                <a:gd name="connsiteY48" fmla="*/ 1120042 h 1159410"/>
                <a:gd name="connsiteX49" fmla="*/ 596186 w 775436"/>
                <a:gd name="connsiteY49" fmla="*/ 1120042 h 1159410"/>
                <a:gd name="connsiteX50" fmla="*/ 587891 w 775436"/>
                <a:gd name="connsiteY50" fmla="*/ 1067625 h 1159410"/>
                <a:gd name="connsiteX51" fmla="*/ 667486 w 775436"/>
                <a:gd name="connsiteY51" fmla="*/ 1062670 h 1159410"/>
                <a:gd name="connsiteX52" fmla="*/ 689796 w 775436"/>
                <a:gd name="connsiteY52" fmla="*/ 1079774 h 1159410"/>
                <a:gd name="connsiteX53" fmla="*/ 742207 w 775436"/>
                <a:gd name="connsiteY53" fmla="*/ 1098531 h 1159410"/>
                <a:gd name="connsiteX54" fmla="*/ 738577 w 775436"/>
                <a:gd name="connsiteY54" fmla="*/ 1032813 h 1159410"/>
                <a:gd name="connsiteX55" fmla="*/ 726016 w 775436"/>
                <a:gd name="connsiteY55" fmla="*/ 868664 h 1159410"/>
                <a:gd name="connsiteX56" fmla="*/ 720332 w 775436"/>
                <a:gd name="connsiteY56" fmla="*/ 797990 h 1159410"/>
                <a:gd name="connsiteX57" fmla="*/ 707542 w 775436"/>
                <a:gd name="connsiteY57" fmla="*/ 672904 h 1159410"/>
                <a:gd name="connsiteX58" fmla="*/ 655427 w 775436"/>
                <a:gd name="connsiteY58" fmla="*/ 503744 h 1159410"/>
                <a:gd name="connsiteX59" fmla="*/ 486719 w 775436"/>
                <a:gd name="connsiteY59" fmla="*/ 275564 h 1159410"/>
                <a:gd name="connsiteX60" fmla="*/ 399622 w 775436"/>
                <a:gd name="connsiteY60" fmla="*/ 58172 h 1159410"/>
                <a:gd name="connsiteX61" fmla="*/ 393100 w 775436"/>
                <a:gd name="connsiteY61" fmla="*/ 2421 h 1159410"/>
                <a:gd name="connsiteX62" fmla="*/ 368645 w 775436"/>
                <a:gd name="connsiteY62" fmla="*/ 16253 h 1159410"/>
                <a:gd name="connsiteX63" fmla="*/ 368342 w 775436"/>
                <a:gd name="connsiteY63" fmla="*/ 46054 h 1159410"/>
                <a:gd name="connsiteX64" fmla="*/ 293929 w 775436"/>
                <a:gd name="connsiteY64" fmla="*/ 267782 h 1159410"/>
                <a:gd name="connsiteX65" fmla="*/ 161760 w 775436"/>
                <a:gd name="connsiteY65" fmla="*/ 431779 h 1159410"/>
                <a:gd name="connsiteX66" fmla="*/ 63579 w 775436"/>
                <a:gd name="connsiteY66" fmla="*/ 623100 h 1159410"/>
                <a:gd name="connsiteX67" fmla="*/ 47110 w 775436"/>
                <a:gd name="connsiteY67" fmla="*/ 796149 h 1159410"/>
                <a:gd name="connsiteX68" fmla="*/ 41199 w 775436"/>
                <a:gd name="connsiteY68" fmla="*/ 887507 h 1159410"/>
                <a:gd name="connsiteX69" fmla="*/ 30119 w 775436"/>
                <a:gd name="connsiteY69" fmla="*/ 1071463 h 1159410"/>
                <a:gd name="connsiteX70" fmla="*/ 38017 w 775436"/>
                <a:gd name="connsiteY70" fmla="*/ 1075610 h 1159410"/>
                <a:gd name="connsiteX71" fmla="*/ 76891 w 775436"/>
                <a:gd name="connsiteY71" fmla="*/ 1077004 h 1159410"/>
                <a:gd name="connsiteX72" fmla="*/ 105966 w 775436"/>
                <a:gd name="connsiteY72" fmla="*/ 1086727 h 1159410"/>
                <a:gd name="connsiteX73" fmla="*/ 109678 w 775436"/>
                <a:gd name="connsiteY73" fmla="*/ 1111541 h 1159410"/>
                <a:gd name="connsiteX74" fmla="*/ 158144 w 775436"/>
                <a:gd name="connsiteY74" fmla="*/ 1087879 h 1159410"/>
                <a:gd name="connsiteX75" fmla="*/ 192810 w 775436"/>
                <a:gd name="connsiteY75" fmla="*/ 1062119 h 1159410"/>
                <a:gd name="connsiteX76" fmla="*/ 249269 w 775436"/>
                <a:gd name="connsiteY76" fmla="*/ 1064855 h 1159410"/>
                <a:gd name="connsiteX77" fmla="*/ 262275 w 775436"/>
                <a:gd name="connsiteY77" fmla="*/ 1089050 h 1159410"/>
                <a:gd name="connsiteX78" fmla="*/ 251105 w 775436"/>
                <a:gd name="connsiteY78" fmla="*/ 1123156 h 1159410"/>
                <a:gd name="connsiteX79" fmla="*/ 302552 w 775436"/>
                <a:gd name="connsiteY79" fmla="*/ 1096002 h 1159410"/>
                <a:gd name="connsiteX80" fmla="*/ 308024 w 775436"/>
                <a:gd name="connsiteY80" fmla="*/ 1076126 h 1159410"/>
                <a:gd name="connsiteX81" fmla="*/ 329605 w 775436"/>
                <a:gd name="connsiteY81" fmla="*/ 1058763 h 1159410"/>
                <a:gd name="connsiteX82" fmla="*/ 386872 w 775436"/>
                <a:gd name="connsiteY82" fmla="*/ 1059348 h 1159410"/>
                <a:gd name="connsiteX83" fmla="*/ 406992 w 775436"/>
                <a:gd name="connsiteY83" fmla="*/ 1086245 h 1159410"/>
                <a:gd name="connsiteX84" fmla="*/ 402662 w 775436"/>
                <a:gd name="connsiteY84" fmla="*/ 1123586 h 115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775436" h="1159410">
                  <a:moveTo>
                    <a:pt x="338698" y="2731"/>
                  </a:moveTo>
                  <a:cubicBezTo>
                    <a:pt x="331729" y="-459"/>
                    <a:pt x="434343" y="-1199"/>
                    <a:pt x="426382" y="2377"/>
                  </a:cubicBezTo>
                  <a:cubicBezTo>
                    <a:pt x="425635" y="5219"/>
                    <a:pt x="423742" y="8849"/>
                    <a:pt x="423892" y="12388"/>
                  </a:cubicBezTo>
                  <a:cubicBezTo>
                    <a:pt x="426771" y="80111"/>
                    <a:pt x="434394" y="147022"/>
                    <a:pt x="473020" y="205258"/>
                  </a:cubicBezTo>
                  <a:cubicBezTo>
                    <a:pt x="496638" y="240868"/>
                    <a:pt x="523090" y="274615"/>
                    <a:pt x="548543" y="308994"/>
                  </a:cubicBezTo>
                  <a:cubicBezTo>
                    <a:pt x="589006" y="363649"/>
                    <a:pt x="631299" y="417032"/>
                    <a:pt x="669804" y="473022"/>
                  </a:cubicBezTo>
                  <a:cubicBezTo>
                    <a:pt x="703102" y="521436"/>
                    <a:pt x="723821" y="576252"/>
                    <a:pt x="730296" y="634891"/>
                  </a:cubicBezTo>
                  <a:cubicBezTo>
                    <a:pt x="739594" y="719074"/>
                    <a:pt x="746356" y="803531"/>
                    <a:pt x="754272" y="887869"/>
                  </a:cubicBezTo>
                  <a:cubicBezTo>
                    <a:pt x="761119" y="960780"/>
                    <a:pt x="767784" y="1033708"/>
                    <a:pt x="775225" y="1106567"/>
                  </a:cubicBezTo>
                  <a:cubicBezTo>
                    <a:pt x="776610" y="1120127"/>
                    <a:pt x="771202" y="1128869"/>
                    <a:pt x="759357" y="1129747"/>
                  </a:cubicBezTo>
                  <a:cubicBezTo>
                    <a:pt x="738208" y="1131313"/>
                    <a:pt x="716548" y="1131777"/>
                    <a:pt x="695694" y="1128714"/>
                  </a:cubicBezTo>
                  <a:cubicBezTo>
                    <a:pt x="687031" y="1127441"/>
                    <a:pt x="677801" y="1117202"/>
                    <a:pt x="672452" y="1108753"/>
                  </a:cubicBezTo>
                  <a:cubicBezTo>
                    <a:pt x="658677" y="1086984"/>
                    <a:pt x="649879" y="1082786"/>
                    <a:pt x="621742" y="1091321"/>
                  </a:cubicBezTo>
                  <a:cubicBezTo>
                    <a:pt x="623715" y="1099099"/>
                    <a:pt x="625832" y="1106963"/>
                    <a:pt x="627706" y="1114896"/>
                  </a:cubicBezTo>
                  <a:cubicBezTo>
                    <a:pt x="632975" y="1137181"/>
                    <a:pt x="627654" y="1146181"/>
                    <a:pt x="604678" y="1150311"/>
                  </a:cubicBezTo>
                  <a:cubicBezTo>
                    <a:pt x="590500" y="1152857"/>
                    <a:pt x="575799" y="1154923"/>
                    <a:pt x="561532" y="1154028"/>
                  </a:cubicBezTo>
                  <a:cubicBezTo>
                    <a:pt x="537132" y="1152496"/>
                    <a:pt x="528213" y="1142636"/>
                    <a:pt x="523930" y="1118682"/>
                  </a:cubicBezTo>
                  <a:cubicBezTo>
                    <a:pt x="522221" y="1109114"/>
                    <a:pt x="519329" y="1099753"/>
                    <a:pt x="516553" y="1088602"/>
                  </a:cubicBezTo>
                  <a:lnTo>
                    <a:pt x="475140" y="1088602"/>
                  </a:lnTo>
                  <a:cubicBezTo>
                    <a:pt x="475940" y="1096811"/>
                    <a:pt x="476391" y="1103332"/>
                    <a:pt x="477227" y="1109803"/>
                  </a:cubicBezTo>
                  <a:cubicBezTo>
                    <a:pt x="481968" y="1146353"/>
                    <a:pt x="471275" y="1159001"/>
                    <a:pt x="433875" y="1159397"/>
                  </a:cubicBezTo>
                  <a:cubicBezTo>
                    <a:pt x="421745" y="1159534"/>
                    <a:pt x="409358" y="1158674"/>
                    <a:pt x="397502" y="1156247"/>
                  </a:cubicBezTo>
                  <a:cubicBezTo>
                    <a:pt x="376146" y="1151877"/>
                    <a:pt x="371280" y="1144580"/>
                    <a:pt x="372920" y="1122399"/>
                  </a:cubicBezTo>
                  <a:cubicBezTo>
                    <a:pt x="373692" y="1111954"/>
                    <a:pt x="375382" y="1101577"/>
                    <a:pt x="377077" y="1087707"/>
                  </a:cubicBezTo>
                  <a:cubicBezTo>
                    <a:pt x="363085" y="1085470"/>
                    <a:pt x="350936" y="1083526"/>
                    <a:pt x="336062" y="1081151"/>
                  </a:cubicBezTo>
                  <a:cubicBezTo>
                    <a:pt x="331581" y="1097361"/>
                    <a:pt x="326623" y="1110904"/>
                    <a:pt x="324281" y="1124877"/>
                  </a:cubicBezTo>
                  <a:cubicBezTo>
                    <a:pt x="321247" y="1142997"/>
                    <a:pt x="310435" y="1152204"/>
                    <a:pt x="293618" y="1153598"/>
                  </a:cubicBezTo>
                  <a:cubicBezTo>
                    <a:pt x="276191" y="1155026"/>
                    <a:pt x="258339" y="1155731"/>
                    <a:pt x="241069" y="1153580"/>
                  </a:cubicBezTo>
                  <a:cubicBezTo>
                    <a:pt x="217674" y="1150689"/>
                    <a:pt x="213021" y="1140760"/>
                    <a:pt x="221015" y="1118476"/>
                  </a:cubicBezTo>
                  <a:cubicBezTo>
                    <a:pt x="224047" y="1110026"/>
                    <a:pt x="226798" y="1101474"/>
                    <a:pt x="229596" y="1093214"/>
                  </a:cubicBezTo>
                  <a:cubicBezTo>
                    <a:pt x="203266" y="1080772"/>
                    <a:pt x="190183" y="1083182"/>
                    <a:pt x="179662" y="1106482"/>
                  </a:cubicBezTo>
                  <a:cubicBezTo>
                    <a:pt x="167309" y="1133843"/>
                    <a:pt x="146887" y="1142928"/>
                    <a:pt x="119133" y="1141758"/>
                  </a:cubicBezTo>
                  <a:cubicBezTo>
                    <a:pt x="111496" y="1141431"/>
                    <a:pt x="103828" y="1141930"/>
                    <a:pt x="96190" y="1141672"/>
                  </a:cubicBezTo>
                  <a:cubicBezTo>
                    <a:pt x="69359" y="1140777"/>
                    <a:pt x="62204" y="1128955"/>
                    <a:pt x="67012" y="1101939"/>
                  </a:cubicBezTo>
                  <a:cubicBezTo>
                    <a:pt x="47377" y="1093902"/>
                    <a:pt x="25992" y="1127940"/>
                    <a:pt x="11200" y="1138678"/>
                  </a:cubicBezTo>
                  <a:cubicBezTo>
                    <a:pt x="-4213" y="1130917"/>
                    <a:pt x="619" y="1097963"/>
                    <a:pt x="1061" y="1085608"/>
                  </a:cubicBezTo>
                  <a:cubicBezTo>
                    <a:pt x="2345" y="1049763"/>
                    <a:pt x="3672" y="1013901"/>
                    <a:pt x="6026" y="978126"/>
                  </a:cubicBezTo>
                  <a:cubicBezTo>
                    <a:pt x="8072" y="946961"/>
                    <a:pt x="12136" y="915918"/>
                    <a:pt x="14246" y="884737"/>
                  </a:cubicBezTo>
                  <a:cubicBezTo>
                    <a:pt x="17898" y="830720"/>
                    <a:pt x="20107" y="776583"/>
                    <a:pt x="24060" y="722584"/>
                  </a:cubicBezTo>
                  <a:cubicBezTo>
                    <a:pt x="29482" y="648451"/>
                    <a:pt x="37142" y="574391"/>
                    <a:pt x="75247" y="508371"/>
                  </a:cubicBezTo>
                  <a:cubicBezTo>
                    <a:pt x="92347" y="478753"/>
                    <a:pt x="112460" y="450597"/>
                    <a:pt x="133575" y="423626"/>
                  </a:cubicBezTo>
                  <a:cubicBezTo>
                    <a:pt x="178280" y="366514"/>
                    <a:pt x="225129" y="311085"/>
                    <a:pt x="270006" y="254103"/>
                  </a:cubicBezTo>
                  <a:cubicBezTo>
                    <a:pt x="327793" y="180731"/>
                    <a:pt x="348016" y="96557"/>
                    <a:pt x="338698" y="2726"/>
                  </a:cubicBezTo>
                  <a:close/>
                  <a:moveTo>
                    <a:pt x="402662" y="1123604"/>
                  </a:moveTo>
                  <a:cubicBezTo>
                    <a:pt x="432851" y="1138351"/>
                    <a:pt x="445525" y="1131433"/>
                    <a:pt x="446149" y="1102265"/>
                  </a:cubicBezTo>
                  <a:cubicBezTo>
                    <a:pt x="446400" y="1090426"/>
                    <a:pt x="447474" y="1078621"/>
                    <a:pt x="448052" y="1068796"/>
                  </a:cubicBezTo>
                  <a:cubicBezTo>
                    <a:pt x="474966" y="1054840"/>
                    <a:pt x="498935" y="1058849"/>
                    <a:pt x="523349" y="1062515"/>
                  </a:cubicBezTo>
                  <a:cubicBezTo>
                    <a:pt x="538246" y="1064752"/>
                    <a:pt x="544396" y="1072598"/>
                    <a:pt x="546790" y="1086124"/>
                  </a:cubicBezTo>
                  <a:cubicBezTo>
                    <a:pt x="548858" y="1097826"/>
                    <a:pt x="551723" y="1109372"/>
                    <a:pt x="554036" y="1120042"/>
                  </a:cubicBezTo>
                  <a:lnTo>
                    <a:pt x="596186" y="1120042"/>
                  </a:lnTo>
                  <a:cubicBezTo>
                    <a:pt x="593133" y="1100768"/>
                    <a:pt x="590510" y="1084197"/>
                    <a:pt x="587891" y="1067625"/>
                  </a:cubicBezTo>
                  <a:cubicBezTo>
                    <a:pt x="616455" y="1053412"/>
                    <a:pt x="641906" y="1058333"/>
                    <a:pt x="667486" y="1062670"/>
                  </a:cubicBezTo>
                  <a:cubicBezTo>
                    <a:pt x="678346" y="1064493"/>
                    <a:pt x="684987" y="1069794"/>
                    <a:pt x="689796" y="1079774"/>
                  </a:cubicBezTo>
                  <a:cubicBezTo>
                    <a:pt x="700707" y="1102420"/>
                    <a:pt x="717361" y="1108082"/>
                    <a:pt x="742207" y="1098531"/>
                  </a:cubicBezTo>
                  <a:cubicBezTo>
                    <a:pt x="741025" y="1076763"/>
                    <a:pt x="740180" y="1054754"/>
                    <a:pt x="738577" y="1032813"/>
                  </a:cubicBezTo>
                  <a:cubicBezTo>
                    <a:pt x="734576" y="978074"/>
                    <a:pt x="730250" y="923369"/>
                    <a:pt x="726016" y="868664"/>
                  </a:cubicBezTo>
                  <a:cubicBezTo>
                    <a:pt x="724192" y="845089"/>
                    <a:pt x="722592" y="821514"/>
                    <a:pt x="720332" y="797990"/>
                  </a:cubicBezTo>
                  <a:cubicBezTo>
                    <a:pt x="716325" y="756260"/>
                    <a:pt x="712307" y="714548"/>
                    <a:pt x="707542" y="672904"/>
                  </a:cubicBezTo>
                  <a:cubicBezTo>
                    <a:pt x="700717" y="613298"/>
                    <a:pt x="690662" y="553722"/>
                    <a:pt x="655427" y="503744"/>
                  </a:cubicBezTo>
                  <a:cubicBezTo>
                    <a:pt x="600935" y="426452"/>
                    <a:pt x="544014" y="350827"/>
                    <a:pt x="486719" y="275564"/>
                  </a:cubicBezTo>
                  <a:cubicBezTo>
                    <a:pt x="437466" y="210869"/>
                    <a:pt x="402310" y="141350"/>
                    <a:pt x="399622" y="58172"/>
                  </a:cubicBezTo>
                  <a:cubicBezTo>
                    <a:pt x="399014" y="39379"/>
                    <a:pt x="395316" y="20686"/>
                    <a:pt x="393100" y="2421"/>
                  </a:cubicBezTo>
                  <a:cubicBezTo>
                    <a:pt x="372901" y="-609"/>
                    <a:pt x="369953" y="909"/>
                    <a:pt x="368645" y="16253"/>
                  </a:cubicBezTo>
                  <a:cubicBezTo>
                    <a:pt x="367805" y="26126"/>
                    <a:pt x="368327" y="36118"/>
                    <a:pt x="368342" y="46054"/>
                  </a:cubicBezTo>
                  <a:cubicBezTo>
                    <a:pt x="368489" y="128344"/>
                    <a:pt x="344172" y="202800"/>
                    <a:pt x="293929" y="267782"/>
                  </a:cubicBezTo>
                  <a:cubicBezTo>
                    <a:pt x="250995" y="323316"/>
                    <a:pt x="206289" y="377498"/>
                    <a:pt x="161760" y="431779"/>
                  </a:cubicBezTo>
                  <a:cubicBezTo>
                    <a:pt x="115169" y="488577"/>
                    <a:pt x="74664" y="549041"/>
                    <a:pt x="63579" y="623100"/>
                  </a:cubicBezTo>
                  <a:cubicBezTo>
                    <a:pt x="55017" y="680321"/>
                    <a:pt x="52023" y="738398"/>
                    <a:pt x="47110" y="796149"/>
                  </a:cubicBezTo>
                  <a:cubicBezTo>
                    <a:pt x="44520" y="826539"/>
                    <a:pt x="43056" y="857049"/>
                    <a:pt x="41199" y="887507"/>
                  </a:cubicBezTo>
                  <a:cubicBezTo>
                    <a:pt x="37446" y="949044"/>
                    <a:pt x="33777" y="1010598"/>
                    <a:pt x="30119" y="1071463"/>
                  </a:cubicBezTo>
                  <a:cubicBezTo>
                    <a:pt x="34060" y="1073597"/>
                    <a:pt x="35997" y="1075524"/>
                    <a:pt x="38017" y="1075610"/>
                  </a:cubicBezTo>
                  <a:cubicBezTo>
                    <a:pt x="50980" y="1076195"/>
                    <a:pt x="64109" y="1075283"/>
                    <a:pt x="76891" y="1077004"/>
                  </a:cubicBezTo>
                  <a:cubicBezTo>
                    <a:pt x="87038" y="1078380"/>
                    <a:pt x="98805" y="1080497"/>
                    <a:pt x="105966" y="1086727"/>
                  </a:cubicBezTo>
                  <a:cubicBezTo>
                    <a:pt x="110734" y="1090891"/>
                    <a:pt x="108667" y="1102885"/>
                    <a:pt x="109678" y="1111541"/>
                  </a:cubicBezTo>
                  <a:cubicBezTo>
                    <a:pt x="141320" y="1115585"/>
                    <a:pt x="144178" y="1114569"/>
                    <a:pt x="158144" y="1087879"/>
                  </a:cubicBezTo>
                  <a:cubicBezTo>
                    <a:pt x="165733" y="1073373"/>
                    <a:pt x="175316" y="1062033"/>
                    <a:pt x="192810" y="1062119"/>
                  </a:cubicBezTo>
                  <a:cubicBezTo>
                    <a:pt x="211650" y="1062205"/>
                    <a:pt x="230641" y="1062411"/>
                    <a:pt x="249269" y="1064855"/>
                  </a:cubicBezTo>
                  <a:cubicBezTo>
                    <a:pt x="262146" y="1066541"/>
                    <a:pt x="266422" y="1076384"/>
                    <a:pt x="262275" y="1089050"/>
                  </a:cubicBezTo>
                  <a:cubicBezTo>
                    <a:pt x="258568" y="1100373"/>
                    <a:pt x="254856" y="1111696"/>
                    <a:pt x="251105" y="1123156"/>
                  </a:cubicBezTo>
                  <a:cubicBezTo>
                    <a:pt x="287295" y="1131640"/>
                    <a:pt x="294392" y="1127613"/>
                    <a:pt x="302552" y="1096002"/>
                  </a:cubicBezTo>
                  <a:cubicBezTo>
                    <a:pt x="304268" y="1089342"/>
                    <a:pt x="305995" y="1082682"/>
                    <a:pt x="308024" y="1076126"/>
                  </a:cubicBezTo>
                  <a:cubicBezTo>
                    <a:pt x="311287" y="1065560"/>
                    <a:pt x="318287" y="1058918"/>
                    <a:pt x="329605" y="1058763"/>
                  </a:cubicBezTo>
                  <a:cubicBezTo>
                    <a:pt x="348701" y="1058505"/>
                    <a:pt x="367893" y="1057782"/>
                    <a:pt x="386872" y="1059348"/>
                  </a:cubicBezTo>
                  <a:cubicBezTo>
                    <a:pt x="403075" y="1060691"/>
                    <a:pt x="408799" y="1069845"/>
                    <a:pt x="406992" y="1086245"/>
                  </a:cubicBezTo>
                  <a:cubicBezTo>
                    <a:pt x="405660" y="1098342"/>
                    <a:pt x="404191" y="1110422"/>
                    <a:pt x="402662" y="1123586"/>
                  </a:cubicBezTo>
                  <a:close/>
                </a:path>
              </a:pathLst>
            </a:custGeom>
            <a:solidFill>
              <a:srgbClr val="8C8C8C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3EE5EE5-B073-AB82-E453-363B26DCB2FB}"/>
                </a:ext>
              </a:extLst>
            </p:cNvPr>
            <p:cNvSpPr/>
            <p:nvPr/>
          </p:nvSpPr>
          <p:spPr>
            <a:xfrm>
              <a:off x="2459565" y="1195776"/>
              <a:ext cx="351295" cy="1599764"/>
            </a:xfrm>
            <a:custGeom>
              <a:avLst/>
              <a:gdLst>
                <a:gd name="connsiteX0" fmla="*/ 180091 w 181684"/>
                <a:gd name="connsiteY0" fmla="*/ 102592 h 827373"/>
                <a:gd name="connsiteX1" fmla="*/ 90844 w 181684"/>
                <a:gd name="connsiteY1" fmla="*/ 0 h 827373"/>
                <a:gd name="connsiteX2" fmla="*/ 1594 w 181684"/>
                <a:gd name="connsiteY2" fmla="*/ 102592 h 827373"/>
                <a:gd name="connsiteX3" fmla="*/ 31380 w 181684"/>
                <a:gd name="connsiteY3" fmla="*/ 814133 h 827373"/>
                <a:gd name="connsiteX4" fmla="*/ 90844 w 181684"/>
                <a:gd name="connsiteY4" fmla="*/ 827373 h 827373"/>
                <a:gd name="connsiteX5" fmla="*/ 150306 w 181684"/>
                <a:gd name="connsiteY5" fmla="*/ 814133 h 827373"/>
                <a:gd name="connsiteX6" fmla="*/ 180091 w 181684"/>
                <a:gd name="connsiteY6" fmla="*/ 102592 h 827373"/>
                <a:gd name="connsiteX7" fmla="*/ 90844 w 181684"/>
                <a:gd name="connsiteY7" fmla="*/ 678533 h 827373"/>
                <a:gd name="connsiteX8" fmla="*/ 59403 w 181684"/>
                <a:gd name="connsiteY8" fmla="*/ 647095 h 827373"/>
                <a:gd name="connsiteX9" fmla="*/ 90844 w 181684"/>
                <a:gd name="connsiteY9" fmla="*/ 615654 h 827373"/>
                <a:gd name="connsiteX10" fmla="*/ 122285 w 181684"/>
                <a:gd name="connsiteY10" fmla="*/ 647095 h 827373"/>
                <a:gd name="connsiteX11" fmla="*/ 90844 w 181684"/>
                <a:gd name="connsiteY11" fmla="*/ 678533 h 827373"/>
                <a:gd name="connsiteX12" fmla="*/ 90844 w 181684"/>
                <a:gd name="connsiteY12" fmla="*/ 552773 h 827373"/>
                <a:gd name="connsiteX13" fmla="*/ 59403 w 181684"/>
                <a:gd name="connsiteY13" fmla="*/ 521336 h 827373"/>
                <a:gd name="connsiteX14" fmla="*/ 90844 w 181684"/>
                <a:gd name="connsiteY14" fmla="*/ 489895 h 827373"/>
                <a:gd name="connsiteX15" fmla="*/ 122285 w 181684"/>
                <a:gd name="connsiteY15" fmla="*/ 521336 h 827373"/>
                <a:gd name="connsiteX16" fmla="*/ 90844 w 181684"/>
                <a:gd name="connsiteY16" fmla="*/ 552773 h 82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1684" h="827373">
                  <a:moveTo>
                    <a:pt x="180091" y="102592"/>
                  </a:moveTo>
                  <a:cubicBezTo>
                    <a:pt x="170164" y="9926"/>
                    <a:pt x="90844" y="0"/>
                    <a:pt x="90844" y="0"/>
                  </a:cubicBezTo>
                  <a:cubicBezTo>
                    <a:pt x="90844" y="0"/>
                    <a:pt x="11521" y="9927"/>
                    <a:pt x="1594" y="102592"/>
                  </a:cubicBezTo>
                  <a:cubicBezTo>
                    <a:pt x="-8337" y="195256"/>
                    <a:pt x="31380" y="814133"/>
                    <a:pt x="31380" y="814133"/>
                  </a:cubicBezTo>
                  <a:lnTo>
                    <a:pt x="90844" y="827373"/>
                  </a:lnTo>
                  <a:lnTo>
                    <a:pt x="150306" y="814133"/>
                  </a:lnTo>
                  <a:cubicBezTo>
                    <a:pt x="150306" y="814133"/>
                    <a:pt x="190020" y="195258"/>
                    <a:pt x="180091" y="102592"/>
                  </a:cubicBezTo>
                  <a:close/>
                  <a:moveTo>
                    <a:pt x="90844" y="678533"/>
                  </a:moveTo>
                  <a:cubicBezTo>
                    <a:pt x="73481" y="678533"/>
                    <a:pt x="59403" y="664456"/>
                    <a:pt x="59403" y="647095"/>
                  </a:cubicBezTo>
                  <a:cubicBezTo>
                    <a:pt x="59403" y="629728"/>
                    <a:pt x="73481" y="615654"/>
                    <a:pt x="90844" y="615654"/>
                  </a:cubicBezTo>
                  <a:cubicBezTo>
                    <a:pt x="108206" y="615654"/>
                    <a:pt x="122285" y="629728"/>
                    <a:pt x="122285" y="647095"/>
                  </a:cubicBezTo>
                  <a:cubicBezTo>
                    <a:pt x="122285" y="664456"/>
                    <a:pt x="108207" y="678533"/>
                    <a:pt x="90844" y="678533"/>
                  </a:cubicBezTo>
                  <a:close/>
                  <a:moveTo>
                    <a:pt x="90844" y="552773"/>
                  </a:moveTo>
                  <a:cubicBezTo>
                    <a:pt x="73481" y="552773"/>
                    <a:pt x="59403" y="538699"/>
                    <a:pt x="59403" y="521336"/>
                  </a:cubicBezTo>
                  <a:cubicBezTo>
                    <a:pt x="59403" y="503969"/>
                    <a:pt x="73481" y="489895"/>
                    <a:pt x="90844" y="489895"/>
                  </a:cubicBezTo>
                  <a:cubicBezTo>
                    <a:pt x="108206" y="489895"/>
                    <a:pt x="122285" y="503969"/>
                    <a:pt x="122285" y="521336"/>
                  </a:cubicBezTo>
                  <a:cubicBezTo>
                    <a:pt x="122285" y="538697"/>
                    <a:pt x="108207" y="552773"/>
                    <a:pt x="90844" y="552773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6ADB43F-0CFF-688F-DE21-BFC6033803C8}"/>
              </a:ext>
            </a:extLst>
          </p:cNvPr>
          <p:cNvSpPr/>
          <p:nvPr/>
        </p:nvSpPr>
        <p:spPr>
          <a:xfrm>
            <a:off x="3183352" y="1178266"/>
            <a:ext cx="1149366" cy="4632146"/>
          </a:xfrm>
          <a:custGeom>
            <a:avLst/>
            <a:gdLst>
              <a:gd name="connsiteX0" fmla="*/ 543804 w 594434"/>
              <a:gd name="connsiteY0" fmla="*/ 1749890 h 2395673"/>
              <a:gd name="connsiteX1" fmla="*/ 345514 w 594434"/>
              <a:gd name="connsiteY1" fmla="*/ 1554147 h 2395673"/>
              <a:gd name="connsiteX2" fmla="*/ 340431 w 594434"/>
              <a:gd name="connsiteY2" fmla="*/ 1503302 h 2395673"/>
              <a:gd name="connsiteX3" fmla="*/ 337392 w 594434"/>
              <a:gd name="connsiteY3" fmla="*/ 1503302 h 2395673"/>
              <a:gd name="connsiteX4" fmla="*/ 380414 w 594434"/>
              <a:gd name="connsiteY4" fmla="*/ 142874 h 2395673"/>
              <a:gd name="connsiteX5" fmla="*/ 297706 w 594434"/>
              <a:gd name="connsiteY5" fmla="*/ 112 h 2395673"/>
              <a:gd name="connsiteX6" fmla="*/ 297706 w 594434"/>
              <a:gd name="connsiteY6" fmla="*/ 0 h 2395673"/>
              <a:gd name="connsiteX7" fmla="*/ 297211 w 594434"/>
              <a:gd name="connsiteY7" fmla="*/ 52 h 2395673"/>
              <a:gd name="connsiteX8" fmla="*/ 296713 w 594434"/>
              <a:gd name="connsiteY8" fmla="*/ 0 h 2395673"/>
              <a:gd name="connsiteX9" fmla="*/ 296713 w 594434"/>
              <a:gd name="connsiteY9" fmla="*/ 112 h 2395673"/>
              <a:gd name="connsiteX10" fmla="*/ 214006 w 594434"/>
              <a:gd name="connsiteY10" fmla="*/ 142874 h 2395673"/>
              <a:gd name="connsiteX11" fmla="*/ 257028 w 594434"/>
              <a:gd name="connsiteY11" fmla="*/ 1503302 h 2395673"/>
              <a:gd name="connsiteX12" fmla="*/ 253989 w 594434"/>
              <a:gd name="connsiteY12" fmla="*/ 1503302 h 2395673"/>
              <a:gd name="connsiteX13" fmla="*/ 248906 w 594434"/>
              <a:gd name="connsiteY13" fmla="*/ 1554147 h 2395673"/>
              <a:gd name="connsiteX14" fmla="*/ 50616 w 594434"/>
              <a:gd name="connsiteY14" fmla="*/ 1749890 h 2395673"/>
              <a:gd name="connsiteX15" fmla="*/ 7396 w 594434"/>
              <a:gd name="connsiteY15" fmla="*/ 2319344 h 2395673"/>
              <a:gd name="connsiteX16" fmla="*/ 297216 w 594434"/>
              <a:gd name="connsiteY16" fmla="*/ 2395610 h 2395673"/>
              <a:gd name="connsiteX17" fmla="*/ 587036 w 594434"/>
              <a:gd name="connsiteY17" fmla="*/ 2319344 h 2395673"/>
              <a:gd name="connsiteX18" fmla="*/ 543821 w 594434"/>
              <a:gd name="connsiteY18" fmla="*/ 1749890 h 2395673"/>
              <a:gd name="connsiteX19" fmla="*/ 249664 w 594434"/>
              <a:gd name="connsiteY19" fmla="*/ 92363 h 2395673"/>
              <a:gd name="connsiteX20" fmla="*/ 295848 w 594434"/>
              <a:gd name="connsiteY20" fmla="*/ 46180 h 2395673"/>
              <a:gd name="connsiteX21" fmla="*/ 342033 w 594434"/>
              <a:gd name="connsiteY21" fmla="*/ 92363 h 2395673"/>
              <a:gd name="connsiteX22" fmla="*/ 295848 w 594434"/>
              <a:gd name="connsiteY22" fmla="*/ 138547 h 2395673"/>
              <a:gd name="connsiteX23" fmla="*/ 249664 w 594434"/>
              <a:gd name="connsiteY23" fmla="*/ 92363 h 2395673"/>
              <a:gd name="connsiteX24" fmla="*/ 144512 w 594434"/>
              <a:gd name="connsiteY24" fmla="*/ 2220672 h 2395673"/>
              <a:gd name="connsiteX25" fmla="*/ 91125 w 594434"/>
              <a:gd name="connsiteY25" fmla="*/ 2220964 h 2395673"/>
              <a:gd name="connsiteX26" fmla="*/ 129677 w 594434"/>
              <a:gd name="connsiteY26" fmla="*/ 1831784 h 2395673"/>
              <a:gd name="connsiteX27" fmla="*/ 177980 w 594434"/>
              <a:gd name="connsiteY27" fmla="*/ 1831509 h 2395673"/>
              <a:gd name="connsiteX28" fmla="*/ 144512 w 594434"/>
              <a:gd name="connsiteY28" fmla="*/ 2220655 h 2395673"/>
              <a:gd name="connsiteX29" fmla="*/ 239121 w 594434"/>
              <a:gd name="connsiteY29" fmla="*/ 2253970 h 2395673"/>
              <a:gd name="connsiteX30" fmla="*/ 181374 w 594434"/>
              <a:gd name="connsiteY30" fmla="*/ 2256792 h 2395673"/>
              <a:gd name="connsiteX31" fmla="*/ 204911 w 594434"/>
              <a:gd name="connsiteY31" fmla="*/ 1833918 h 2395673"/>
              <a:gd name="connsiteX32" fmla="*/ 257159 w 594434"/>
              <a:gd name="connsiteY32" fmla="*/ 1831371 h 2395673"/>
              <a:gd name="connsiteX33" fmla="*/ 239121 w 594434"/>
              <a:gd name="connsiteY33" fmla="*/ 2253970 h 2395673"/>
              <a:gd name="connsiteX34" fmla="*/ 278868 w 594434"/>
              <a:gd name="connsiteY34" fmla="*/ 2269113 h 2395673"/>
              <a:gd name="connsiteX35" fmla="*/ 279739 w 594434"/>
              <a:gd name="connsiteY35" fmla="*/ 1830545 h 2395673"/>
              <a:gd name="connsiteX36" fmla="*/ 334146 w 594434"/>
              <a:gd name="connsiteY36" fmla="*/ 1835673 h 2395673"/>
              <a:gd name="connsiteX37" fmla="*/ 339002 w 594434"/>
              <a:gd name="connsiteY37" fmla="*/ 2274774 h 2395673"/>
              <a:gd name="connsiteX38" fmla="*/ 278868 w 594434"/>
              <a:gd name="connsiteY38" fmla="*/ 2269113 h 2395673"/>
              <a:gd name="connsiteX39" fmla="*/ 380734 w 594434"/>
              <a:gd name="connsiteY39" fmla="*/ 2254056 h 2395673"/>
              <a:gd name="connsiteX40" fmla="*/ 360392 w 594434"/>
              <a:gd name="connsiteY40" fmla="*/ 1831560 h 2395673"/>
              <a:gd name="connsiteX41" fmla="*/ 412653 w 594434"/>
              <a:gd name="connsiteY41" fmla="*/ 1833815 h 2395673"/>
              <a:gd name="connsiteX42" fmla="*/ 438500 w 594434"/>
              <a:gd name="connsiteY42" fmla="*/ 2256551 h 2395673"/>
              <a:gd name="connsiteX43" fmla="*/ 380734 w 594434"/>
              <a:gd name="connsiteY43" fmla="*/ 2254056 h 2395673"/>
              <a:gd name="connsiteX44" fmla="*/ 475160 w 594434"/>
              <a:gd name="connsiteY44" fmla="*/ 2220242 h 2395673"/>
              <a:gd name="connsiteX45" fmla="*/ 439570 w 594434"/>
              <a:gd name="connsiteY45" fmla="*/ 1831285 h 2395673"/>
              <a:gd name="connsiteX46" fmla="*/ 487872 w 594434"/>
              <a:gd name="connsiteY46" fmla="*/ 1831285 h 2395673"/>
              <a:gd name="connsiteX47" fmla="*/ 528547 w 594434"/>
              <a:gd name="connsiteY47" fmla="*/ 2220242 h 2395673"/>
              <a:gd name="connsiteX48" fmla="*/ 475160 w 594434"/>
              <a:gd name="connsiteY48" fmla="*/ 2220242 h 239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4434" h="2395673">
                <a:moveTo>
                  <a:pt x="543804" y="1749890"/>
                </a:moveTo>
                <a:cubicBezTo>
                  <a:pt x="543804" y="1749890"/>
                  <a:pt x="495502" y="1589730"/>
                  <a:pt x="345514" y="1554147"/>
                </a:cubicBezTo>
                <a:lnTo>
                  <a:pt x="340431" y="1503302"/>
                </a:lnTo>
                <a:lnTo>
                  <a:pt x="337392" y="1503302"/>
                </a:lnTo>
                <a:cubicBezTo>
                  <a:pt x="330338" y="1272523"/>
                  <a:pt x="355290" y="262988"/>
                  <a:pt x="380414" y="142874"/>
                </a:cubicBezTo>
                <a:cubicBezTo>
                  <a:pt x="406687" y="17251"/>
                  <a:pt x="308608" y="1471"/>
                  <a:pt x="297706" y="112"/>
                </a:cubicBezTo>
                <a:lnTo>
                  <a:pt x="297706" y="0"/>
                </a:lnTo>
                <a:cubicBezTo>
                  <a:pt x="297706" y="0"/>
                  <a:pt x="297526" y="17"/>
                  <a:pt x="297211" y="52"/>
                </a:cubicBezTo>
                <a:cubicBezTo>
                  <a:pt x="296896" y="17"/>
                  <a:pt x="296713" y="0"/>
                  <a:pt x="296713" y="0"/>
                </a:cubicBezTo>
                <a:lnTo>
                  <a:pt x="296713" y="112"/>
                </a:lnTo>
                <a:cubicBezTo>
                  <a:pt x="285814" y="1471"/>
                  <a:pt x="187734" y="17251"/>
                  <a:pt x="214006" y="142874"/>
                </a:cubicBezTo>
                <a:cubicBezTo>
                  <a:pt x="239130" y="262989"/>
                  <a:pt x="264081" y="1272523"/>
                  <a:pt x="257028" y="1503302"/>
                </a:cubicBezTo>
                <a:lnTo>
                  <a:pt x="253989" y="1503302"/>
                </a:lnTo>
                <a:lnTo>
                  <a:pt x="248906" y="1554147"/>
                </a:lnTo>
                <a:cubicBezTo>
                  <a:pt x="98914" y="1589739"/>
                  <a:pt x="50616" y="1749890"/>
                  <a:pt x="50616" y="1749890"/>
                </a:cubicBezTo>
                <a:cubicBezTo>
                  <a:pt x="50616" y="1749890"/>
                  <a:pt x="-23109" y="2238001"/>
                  <a:pt x="7396" y="2319344"/>
                </a:cubicBezTo>
                <a:cubicBezTo>
                  <a:pt x="37904" y="2400704"/>
                  <a:pt x="297216" y="2395610"/>
                  <a:pt x="297216" y="2395610"/>
                </a:cubicBezTo>
                <a:cubicBezTo>
                  <a:pt x="297216" y="2395610"/>
                  <a:pt x="556526" y="2400704"/>
                  <a:pt x="587036" y="2319344"/>
                </a:cubicBezTo>
                <a:cubicBezTo>
                  <a:pt x="617548" y="2237983"/>
                  <a:pt x="543821" y="1749890"/>
                  <a:pt x="543821" y="1749890"/>
                </a:cubicBezTo>
                <a:close/>
                <a:moveTo>
                  <a:pt x="249664" y="92363"/>
                </a:moveTo>
                <a:cubicBezTo>
                  <a:pt x="249664" y="66857"/>
                  <a:pt x="270342" y="46180"/>
                  <a:pt x="295848" y="46180"/>
                </a:cubicBezTo>
                <a:cubicBezTo>
                  <a:pt x="321355" y="46180"/>
                  <a:pt x="342033" y="66857"/>
                  <a:pt x="342033" y="92363"/>
                </a:cubicBezTo>
                <a:cubicBezTo>
                  <a:pt x="342033" y="117869"/>
                  <a:pt x="321355" y="138547"/>
                  <a:pt x="295848" y="138547"/>
                </a:cubicBezTo>
                <a:cubicBezTo>
                  <a:pt x="270342" y="138547"/>
                  <a:pt x="249664" y="117869"/>
                  <a:pt x="249664" y="92363"/>
                </a:cubicBezTo>
                <a:close/>
                <a:moveTo>
                  <a:pt x="144512" y="2220672"/>
                </a:moveTo>
                <a:cubicBezTo>
                  <a:pt x="144512" y="2220672"/>
                  <a:pt x="134664" y="2279197"/>
                  <a:pt x="91125" y="2220964"/>
                </a:cubicBezTo>
                <a:lnTo>
                  <a:pt x="129677" y="1831784"/>
                </a:lnTo>
                <a:cubicBezTo>
                  <a:pt x="129677" y="1831784"/>
                  <a:pt x="152211" y="1768097"/>
                  <a:pt x="177980" y="1831509"/>
                </a:cubicBezTo>
                <a:lnTo>
                  <a:pt x="144512" y="2220655"/>
                </a:lnTo>
                <a:close/>
                <a:moveTo>
                  <a:pt x="239121" y="2253970"/>
                </a:moveTo>
                <a:cubicBezTo>
                  <a:pt x="239121" y="2253970"/>
                  <a:pt x="231198" y="2317760"/>
                  <a:pt x="181374" y="2256792"/>
                </a:cubicBezTo>
                <a:lnTo>
                  <a:pt x="204911" y="1833918"/>
                </a:lnTo>
                <a:cubicBezTo>
                  <a:pt x="204911" y="1833918"/>
                  <a:pt x="226315" y="1763967"/>
                  <a:pt x="257159" y="1831371"/>
                </a:cubicBezTo>
                <a:lnTo>
                  <a:pt x="239121" y="2253970"/>
                </a:lnTo>
                <a:close/>
                <a:moveTo>
                  <a:pt x="278868" y="2269113"/>
                </a:moveTo>
                <a:lnTo>
                  <a:pt x="279739" y="1830545"/>
                </a:lnTo>
                <a:cubicBezTo>
                  <a:pt x="315068" y="1762211"/>
                  <a:pt x="334146" y="1835673"/>
                  <a:pt x="334146" y="1835673"/>
                </a:cubicBezTo>
                <a:lnTo>
                  <a:pt x="339002" y="2274774"/>
                </a:lnTo>
                <a:cubicBezTo>
                  <a:pt x="284165" y="2335554"/>
                  <a:pt x="278868" y="2269113"/>
                  <a:pt x="278868" y="2269113"/>
                </a:cubicBezTo>
                <a:close/>
                <a:moveTo>
                  <a:pt x="380734" y="2254056"/>
                </a:moveTo>
                <a:lnTo>
                  <a:pt x="360392" y="1831560"/>
                </a:lnTo>
                <a:cubicBezTo>
                  <a:pt x="390868" y="1763984"/>
                  <a:pt x="412653" y="1833815"/>
                  <a:pt x="412653" y="1833815"/>
                </a:cubicBezTo>
                <a:lnTo>
                  <a:pt x="438500" y="2256551"/>
                </a:lnTo>
                <a:cubicBezTo>
                  <a:pt x="389006" y="2317795"/>
                  <a:pt x="380734" y="2254056"/>
                  <a:pt x="380734" y="2254056"/>
                </a:cubicBezTo>
                <a:close/>
                <a:moveTo>
                  <a:pt x="475160" y="2220242"/>
                </a:moveTo>
                <a:lnTo>
                  <a:pt x="439570" y="1831285"/>
                </a:lnTo>
                <a:cubicBezTo>
                  <a:pt x="464989" y="1767718"/>
                  <a:pt x="487872" y="1831285"/>
                  <a:pt x="487872" y="1831285"/>
                </a:cubicBezTo>
                <a:lnTo>
                  <a:pt x="528547" y="2220242"/>
                </a:lnTo>
                <a:cubicBezTo>
                  <a:pt x="485329" y="2278715"/>
                  <a:pt x="475160" y="2220242"/>
                  <a:pt x="475160" y="2220242"/>
                </a:cubicBezTo>
                <a:close/>
              </a:path>
            </a:pathLst>
          </a:custGeom>
          <a:solidFill>
            <a:srgbClr val="8C8C8C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596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F044CC3-22D9-DF78-D4B0-044C91AE7D4B}"/>
              </a:ext>
            </a:extLst>
          </p:cNvPr>
          <p:cNvSpPr/>
          <p:nvPr/>
        </p:nvSpPr>
        <p:spPr>
          <a:xfrm>
            <a:off x="5359400" y="2574055"/>
            <a:ext cx="2229" cy="766"/>
          </a:xfrm>
          <a:custGeom>
            <a:avLst/>
            <a:gdLst>
              <a:gd name="connsiteX0" fmla="*/ 948 w 948"/>
              <a:gd name="connsiteY0" fmla="*/ 327 h 326"/>
              <a:gd name="connsiteX1" fmla="*/ 948 w 948"/>
              <a:gd name="connsiteY1" fmla="*/ 0 h 326"/>
              <a:gd name="connsiteX2" fmla="*/ 948 w 948"/>
              <a:gd name="connsiteY2" fmla="*/ 327 h 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8" h="326">
                <a:moveTo>
                  <a:pt x="948" y="327"/>
                </a:moveTo>
                <a:lnTo>
                  <a:pt x="948" y="0"/>
                </a:lnTo>
                <a:cubicBezTo>
                  <a:pt x="948" y="0"/>
                  <a:pt x="-1185" y="327"/>
                  <a:pt x="948" y="327"/>
                </a:cubicBezTo>
                <a:close/>
              </a:path>
            </a:pathLst>
          </a:custGeom>
          <a:solidFill>
            <a:srgbClr val="DEDEDD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DD27CB1-3FDD-F19C-A5C6-9797DC1EE2E8}"/>
              </a:ext>
            </a:extLst>
          </p:cNvPr>
          <p:cNvSpPr/>
          <p:nvPr/>
        </p:nvSpPr>
        <p:spPr>
          <a:xfrm>
            <a:off x="5211890" y="1465488"/>
            <a:ext cx="554712" cy="4183710"/>
          </a:xfrm>
          <a:custGeom>
            <a:avLst/>
            <a:gdLst>
              <a:gd name="connsiteX0" fmla="*/ 113362 w 173218"/>
              <a:gd name="connsiteY0" fmla="*/ 796648 h 1306433"/>
              <a:gd name="connsiteX1" fmla="*/ 126475 w 173218"/>
              <a:gd name="connsiteY1" fmla="*/ 454394 h 1306433"/>
              <a:gd name="connsiteX2" fmla="*/ 168704 w 173218"/>
              <a:gd name="connsiteY2" fmla="*/ 372827 h 1306433"/>
              <a:gd name="connsiteX3" fmla="*/ 152132 w 173218"/>
              <a:gd name="connsiteY3" fmla="*/ 535 h 1306433"/>
              <a:gd name="connsiteX4" fmla="*/ 145920 w 173218"/>
              <a:gd name="connsiteY4" fmla="*/ 267 h 1306433"/>
              <a:gd name="connsiteX5" fmla="*/ 140499 w 173218"/>
              <a:gd name="connsiteY5" fmla="*/ 322029 h 1306433"/>
              <a:gd name="connsiteX6" fmla="*/ 123016 w 173218"/>
              <a:gd name="connsiteY6" fmla="*/ 329308 h 1306433"/>
              <a:gd name="connsiteX7" fmla="*/ 107460 w 173218"/>
              <a:gd name="connsiteY7" fmla="*/ 236 h 1306433"/>
              <a:gd name="connsiteX8" fmla="*/ 96790 w 173218"/>
              <a:gd name="connsiteY8" fmla="*/ 0 h 1306433"/>
              <a:gd name="connsiteX9" fmla="*/ 96859 w 173218"/>
              <a:gd name="connsiteY9" fmla="*/ 329721 h 1306433"/>
              <a:gd name="connsiteX10" fmla="*/ 79255 w 173218"/>
              <a:gd name="connsiteY10" fmla="*/ 331184 h 1306433"/>
              <a:gd name="connsiteX11" fmla="*/ 73474 w 173218"/>
              <a:gd name="connsiteY11" fmla="*/ 263 h 1306433"/>
              <a:gd name="connsiteX12" fmla="*/ 61824 w 173218"/>
              <a:gd name="connsiteY12" fmla="*/ 229 h 1306433"/>
              <a:gd name="connsiteX13" fmla="*/ 50208 w 173218"/>
              <a:gd name="connsiteY13" fmla="*/ 329308 h 1306433"/>
              <a:gd name="connsiteX14" fmla="*/ 32724 w 173218"/>
              <a:gd name="connsiteY14" fmla="*/ 322012 h 1306433"/>
              <a:gd name="connsiteX15" fmla="*/ 22021 w 173218"/>
              <a:gd name="connsiteY15" fmla="*/ 139 h 1306433"/>
              <a:gd name="connsiteX16" fmla="*/ 15809 w 173218"/>
              <a:gd name="connsiteY16" fmla="*/ 408 h 1306433"/>
              <a:gd name="connsiteX17" fmla="*/ 5587 w 173218"/>
              <a:gd name="connsiteY17" fmla="*/ 372845 h 1306433"/>
              <a:gd name="connsiteX18" fmla="*/ 47833 w 173218"/>
              <a:gd name="connsiteY18" fmla="*/ 454411 h 1306433"/>
              <a:gd name="connsiteX19" fmla="*/ 60929 w 173218"/>
              <a:gd name="connsiteY19" fmla="*/ 796665 h 1306433"/>
              <a:gd name="connsiteX20" fmla="*/ 24533 w 173218"/>
              <a:gd name="connsiteY20" fmla="*/ 1156385 h 1306433"/>
              <a:gd name="connsiteX21" fmla="*/ 87154 w 173218"/>
              <a:gd name="connsiteY21" fmla="*/ 1306389 h 1306433"/>
              <a:gd name="connsiteX22" fmla="*/ 149775 w 173218"/>
              <a:gd name="connsiteY22" fmla="*/ 1156385 h 1306433"/>
              <a:gd name="connsiteX23" fmla="*/ 113362 w 173218"/>
              <a:gd name="connsiteY23" fmla="*/ 796665 h 130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73218" h="1306433">
                <a:moveTo>
                  <a:pt x="113362" y="796648"/>
                </a:moveTo>
                <a:cubicBezTo>
                  <a:pt x="111899" y="779164"/>
                  <a:pt x="104620" y="489344"/>
                  <a:pt x="126475" y="454394"/>
                </a:cubicBezTo>
                <a:cubicBezTo>
                  <a:pt x="148312" y="419444"/>
                  <a:pt x="162113" y="410118"/>
                  <a:pt x="168704" y="372827"/>
                </a:cubicBezTo>
                <a:cubicBezTo>
                  <a:pt x="184948" y="281090"/>
                  <a:pt x="152132" y="535"/>
                  <a:pt x="152132" y="535"/>
                </a:cubicBezTo>
                <a:cubicBezTo>
                  <a:pt x="151220" y="535"/>
                  <a:pt x="149396" y="470"/>
                  <a:pt x="145920" y="267"/>
                </a:cubicBezTo>
                <a:cubicBezTo>
                  <a:pt x="134924" y="-382"/>
                  <a:pt x="143408" y="298712"/>
                  <a:pt x="140499" y="322029"/>
                </a:cubicBezTo>
                <a:cubicBezTo>
                  <a:pt x="137574" y="345329"/>
                  <a:pt x="124479" y="335124"/>
                  <a:pt x="123016" y="329308"/>
                </a:cubicBezTo>
                <a:cubicBezTo>
                  <a:pt x="121553" y="323474"/>
                  <a:pt x="107460" y="236"/>
                  <a:pt x="107460" y="236"/>
                </a:cubicBezTo>
                <a:cubicBezTo>
                  <a:pt x="106255" y="387"/>
                  <a:pt x="96790" y="0"/>
                  <a:pt x="96790" y="0"/>
                </a:cubicBezTo>
                <a:cubicBezTo>
                  <a:pt x="96790" y="0"/>
                  <a:pt x="99888" y="323629"/>
                  <a:pt x="96859" y="329721"/>
                </a:cubicBezTo>
                <a:cubicBezTo>
                  <a:pt x="86603" y="350267"/>
                  <a:pt x="78774" y="327742"/>
                  <a:pt x="79255" y="331184"/>
                </a:cubicBezTo>
                <a:cubicBezTo>
                  <a:pt x="75917" y="319172"/>
                  <a:pt x="73474" y="263"/>
                  <a:pt x="73474" y="263"/>
                </a:cubicBezTo>
                <a:cubicBezTo>
                  <a:pt x="73474" y="263"/>
                  <a:pt x="63045" y="380"/>
                  <a:pt x="61824" y="229"/>
                </a:cubicBezTo>
                <a:cubicBezTo>
                  <a:pt x="61824" y="229"/>
                  <a:pt x="51653" y="323474"/>
                  <a:pt x="50208" y="329308"/>
                </a:cubicBezTo>
                <a:cubicBezTo>
                  <a:pt x="48745" y="335124"/>
                  <a:pt x="35632" y="345329"/>
                  <a:pt x="32724" y="322012"/>
                </a:cubicBezTo>
                <a:cubicBezTo>
                  <a:pt x="29816" y="298712"/>
                  <a:pt x="33017" y="-515"/>
                  <a:pt x="22021" y="139"/>
                </a:cubicBezTo>
                <a:cubicBezTo>
                  <a:pt x="18545" y="344"/>
                  <a:pt x="16721" y="410"/>
                  <a:pt x="15809" y="408"/>
                </a:cubicBezTo>
                <a:cubicBezTo>
                  <a:pt x="15809" y="408"/>
                  <a:pt x="-11414" y="281263"/>
                  <a:pt x="5587" y="372845"/>
                </a:cubicBezTo>
                <a:cubicBezTo>
                  <a:pt x="12505" y="410083"/>
                  <a:pt x="25979" y="419444"/>
                  <a:pt x="47833" y="454411"/>
                </a:cubicBezTo>
                <a:cubicBezTo>
                  <a:pt x="69670" y="489361"/>
                  <a:pt x="62391" y="779182"/>
                  <a:pt x="60929" y="796665"/>
                </a:cubicBezTo>
                <a:cubicBezTo>
                  <a:pt x="59483" y="814131"/>
                  <a:pt x="27442" y="1144752"/>
                  <a:pt x="24533" y="1156385"/>
                </a:cubicBezTo>
                <a:cubicBezTo>
                  <a:pt x="21608" y="1168035"/>
                  <a:pt x="-26454" y="1309297"/>
                  <a:pt x="87154" y="1306389"/>
                </a:cubicBezTo>
                <a:cubicBezTo>
                  <a:pt x="200745" y="1309297"/>
                  <a:pt x="152683" y="1168035"/>
                  <a:pt x="149775" y="1156385"/>
                </a:cubicBezTo>
                <a:cubicBezTo>
                  <a:pt x="146866" y="1144735"/>
                  <a:pt x="114825" y="814131"/>
                  <a:pt x="113362" y="796665"/>
                </a:cubicBezTo>
                <a:close/>
              </a:path>
            </a:pathLst>
          </a:custGeom>
          <a:solidFill>
            <a:srgbClr val="ABABAB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BC2F2DA-3FF7-421B-E78A-21C801999977}"/>
              </a:ext>
            </a:extLst>
          </p:cNvPr>
          <p:cNvSpPr/>
          <p:nvPr/>
        </p:nvSpPr>
        <p:spPr>
          <a:xfrm>
            <a:off x="6443058" y="1465488"/>
            <a:ext cx="633818" cy="4183710"/>
          </a:xfrm>
          <a:custGeom>
            <a:avLst/>
            <a:gdLst>
              <a:gd name="connsiteX0" fmla="*/ 86198 w 131706"/>
              <a:gd name="connsiteY0" fmla="*/ 535330 h 869365"/>
              <a:gd name="connsiteX1" fmla="*/ 96162 w 131706"/>
              <a:gd name="connsiteY1" fmla="*/ 305497 h 869365"/>
              <a:gd name="connsiteX2" fmla="*/ 128272 w 131706"/>
              <a:gd name="connsiteY2" fmla="*/ 250724 h 869365"/>
              <a:gd name="connsiteX3" fmla="*/ 115676 w 131706"/>
              <a:gd name="connsiteY3" fmla="*/ 706 h 869365"/>
              <a:gd name="connsiteX4" fmla="*/ 102581 w 131706"/>
              <a:gd name="connsiteY4" fmla="*/ 104 h 869365"/>
              <a:gd name="connsiteX5" fmla="*/ 103200 w 131706"/>
              <a:gd name="connsiteY5" fmla="*/ 218613 h 869365"/>
              <a:gd name="connsiteX6" fmla="*/ 77439 w 131706"/>
              <a:gd name="connsiteY6" fmla="*/ 221246 h 869365"/>
              <a:gd name="connsiteX7" fmla="*/ 74738 w 131706"/>
              <a:gd name="connsiteY7" fmla="*/ 18 h 869365"/>
              <a:gd name="connsiteX8" fmla="*/ 54707 w 131706"/>
              <a:gd name="connsiteY8" fmla="*/ 18 h 869365"/>
              <a:gd name="connsiteX9" fmla="*/ 55155 w 131706"/>
              <a:gd name="connsiteY9" fmla="*/ 220851 h 869365"/>
              <a:gd name="connsiteX10" fmla="*/ 28843 w 131706"/>
              <a:gd name="connsiteY10" fmla="*/ 218596 h 869365"/>
              <a:gd name="connsiteX11" fmla="*/ 25109 w 131706"/>
              <a:gd name="connsiteY11" fmla="*/ 1 h 869365"/>
              <a:gd name="connsiteX12" fmla="*/ 12031 w 131706"/>
              <a:gd name="connsiteY12" fmla="*/ 620 h 869365"/>
              <a:gd name="connsiteX13" fmla="*/ 4253 w 131706"/>
              <a:gd name="connsiteY13" fmla="*/ 250724 h 869365"/>
              <a:gd name="connsiteX14" fmla="*/ 36364 w 131706"/>
              <a:gd name="connsiteY14" fmla="*/ 305497 h 869365"/>
              <a:gd name="connsiteX15" fmla="*/ 46327 w 131706"/>
              <a:gd name="connsiteY15" fmla="*/ 535330 h 869365"/>
              <a:gd name="connsiteX16" fmla="*/ 26486 w 131706"/>
              <a:gd name="connsiteY16" fmla="*/ 785193 h 869365"/>
              <a:gd name="connsiteX17" fmla="*/ 66271 w 131706"/>
              <a:gd name="connsiteY17" fmla="*/ 869341 h 869365"/>
              <a:gd name="connsiteX18" fmla="*/ 106040 w 131706"/>
              <a:gd name="connsiteY18" fmla="*/ 785193 h 869365"/>
              <a:gd name="connsiteX19" fmla="*/ 86198 w 131706"/>
              <a:gd name="connsiteY19" fmla="*/ 535330 h 86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1706" h="869365">
                <a:moveTo>
                  <a:pt x="86198" y="535330"/>
                </a:moveTo>
                <a:cubicBezTo>
                  <a:pt x="85097" y="523594"/>
                  <a:pt x="79556" y="328969"/>
                  <a:pt x="96162" y="305497"/>
                </a:cubicBezTo>
                <a:cubicBezTo>
                  <a:pt x="112768" y="282025"/>
                  <a:pt x="123265" y="275762"/>
                  <a:pt x="128272" y="250724"/>
                </a:cubicBezTo>
                <a:cubicBezTo>
                  <a:pt x="140628" y="189118"/>
                  <a:pt x="115676" y="706"/>
                  <a:pt x="115676" y="706"/>
                </a:cubicBezTo>
                <a:cubicBezTo>
                  <a:pt x="114988" y="706"/>
                  <a:pt x="105231" y="241"/>
                  <a:pt x="102581" y="104"/>
                </a:cubicBezTo>
                <a:cubicBezTo>
                  <a:pt x="94217" y="-344"/>
                  <a:pt x="105403" y="202954"/>
                  <a:pt x="103200" y="218613"/>
                </a:cubicBezTo>
                <a:cubicBezTo>
                  <a:pt x="100980" y="234256"/>
                  <a:pt x="83875" y="235632"/>
                  <a:pt x="77439" y="221246"/>
                </a:cubicBezTo>
                <a:cubicBezTo>
                  <a:pt x="75753" y="217478"/>
                  <a:pt x="74738" y="18"/>
                  <a:pt x="74738" y="18"/>
                </a:cubicBezTo>
                <a:cubicBezTo>
                  <a:pt x="73809" y="121"/>
                  <a:pt x="54707" y="18"/>
                  <a:pt x="54707" y="18"/>
                </a:cubicBezTo>
                <a:cubicBezTo>
                  <a:pt x="54707" y="18"/>
                  <a:pt x="56359" y="216445"/>
                  <a:pt x="55155" y="220851"/>
                </a:cubicBezTo>
                <a:cubicBezTo>
                  <a:pt x="50784" y="236785"/>
                  <a:pt x="31063" y="234256"/>
                  <a:pt x="28843" y="218596"/>
                </a:cubicBezTo>
                <a:cubicBezTo>
                  <a:pt x="26624" y="202954"/>
                  <a:pt x="33472" y="-430"/>
                  <a:pt x="25109" y="1"/>
                </a:cubicBezTo>
                <a:cubicBezTo>
                  <a:pt x="22459" y="155"/>
                  <a:pt x="12720" y="620"/>
                  <a:pt x="12031" y="620"/>
                </a:cubicBezTo>
                <a:cubicBezTo>
                  <a:pt x="12031" y="620"/>
                  <a:pt x="-8688" y="189222"/>
                  <a:pt x="4253" y="250724"/>
                </a:cubicBezTo>
                <a:cubicBezTo>
                  <a:pt x="9519" y="275727"/>
                  <a:pt x="19757" y="282025"/>
                  <a:pt x="36364" y="305497"/>
                </a:cubicBezTo>
                <a:cubicBezTo>
                  <a:pt x="52987" y="328969"/>
                  <a:pt x="47446" y="523594"/>
                  <a:pt x="46327" y="535330"/>
                </a:cubicBezTo>
                <a:cubicBezTo>
                  <a:pt x="45226" y="547066"/>
                  <a:pt x="28344" y="778654"/>
                  <a:pt x="26486" y="785193"/>
                </a:cubicBezTo>
                <a:cubicBezTo>
                  <a:pt x="24628" y="791732"/>
                  <a:pt x="-5900" y="870976"/>
                  <a:pt x="66271" y="869341"/>
                </a:cubicBezTo>
                <a:cubicBezTo>
                  <a:pt x="138425" y="870976"/>
                  <a:pt x="107898" y="791732"/>
                  <a:pt x="106040" y="785193"/>
                </a:cubicBezTo>
                <a:cubicBezTo>
                  <a:pt x="104198" y="778654"/>
                  <a:pt x="87300" y="547066"/>
                  <a:pt x="86198" y="535330"/>
                </a:cubicBezTo>
                <a:close/>
              </a:path>
            </a:pathLst>
          </a:custGeom>
          <a:solidFill>
            <a:srgbClr val="ABABAB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BBA7123-A917-6191-A792-ACD4BA9616AB}"/>
              </a:ext>
            </a:extLst>
          </p:cNvPr>
          <p:cNvSpPr/>
          <p:nvPr/>
        </p:nvSpPr>
        <p:spPr>
          <a:xfrm>
            <a:off x="5663815" y="2733807"/>
            <a:ext cx="2229" cy="766"/>
          </a:xfrm>
          <a:custGeom>
            <a:avLst/>
            <a:gdLst>
              <a:gd name="connsiteX0" fmla="*/ 0 w 948"/>
              <a:gd name="connsiteY0" fmla="*/ 0 h 326"/>
              <a:gd name="connsiteX1" fmla="*/ 0 w 948"/>
              <a:gd name="connsiteY1" fmla="*/ 327 h 326"/>
              <a:gd name="connsiteX2" fmla="*/ 0 w 948"/>
              <a:gd name="connsiteY2" fmla="*/ 0 h 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8" h="326">
                <a:moveTo>
                  <a:pt x="0" y="0"/>
                </a:moveTo>
                <a:lnTo>
                  <a:pt x="0" y="327"/>
                </a:lnTo>
                <a:cubicBezTo>
                  <a:pt x="2134" y="310"/>
                  <a:pt x="0" y="0"/>
                  <a:pt x="0" y="0"/>
                </a:cubicBezTo>
                <a:close/>
              </a:path>
            </a:pathLst>
          </a:custGeom>
          <a:solidFill>
            <a:srgbClr val="DEDEDD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5336A39-4DD2-75A7-3E2F-4F3D143BF749}"/>
              </a:ext>
            </a:extLst>
          </p:cNvPr>
          <p:cNvGrpSpPr/>
          <p:nvPr/>
        </p:nvGrpSpPr>
        <p:grpSpPr>
          <a:xfrm>
            <a:off x="1853817" y="1465489"/>
            <a:ext cx="418944" cy="4183710"/>
            <a:chOff x="6787978" y="1344272"/>
            <a:chExt cx="369326" cy="368820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524279B-427E-1701-6498-CEFED182D0E5}"/>
                </a:ext>
              </a:extLst>
            </p:cNvPr>
            <p:cNvSpPr/>
            <p:nvPr/>
          </p:nvSpPr>
          <p:spPr>
            <a:xfrm>
              <a:off x="6834294" y="3313356"/>
              <a:ext cx="323010" cy="1719121"/>
            </a:xfrm>
            <a:custGeom>
              <a:avLst/>
              <a:gdLst>
                <a:gd name="connsiteX0" fmla="*/ 137399 w 137404"/>
                <a:gd name="connsiteY0" fmla="*/ 665182 h 731290"/>
                <a:gd name="connsiteX1" fmla="*/ 301 w 137404"/>
                <a:gd name="connsiteY1" fmla="*/ 665182 h 731290"/>
                <a:gd name="connsiteX2" fmla="*/ 36336 w 137404"/>
                <a:gd name="connsiteY2" fmla="*/ 10359 h 731290"/>
                <a:gd name="connsiteX3" fmla="*/ 33307 w 137404"/>
                <a:gd name="connsiteY3" fmla="*/ 0 h 731290"/>
                <a:gd name="connsiteX4" fmla="*/ 112998 w 137404"/>
                <a:gd name="connsiteY4" fmla="*/ 0 h 731290"/>
                <a:gd name="connsiteX5" fmla="*/ 137399 w 137404"/>
                <a:gd name="connsiteY5" fmla="*/ 665182 h 73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404" h="731290">
                  <a:moveTo>
                    <a:pt x="137399" y="665182"/>
                  </a:moveTo>
                  <a:cubicBezTo>
                    <a:pt x="138208" y="712660"/>
                    <a:pt x="42547" y="786552"/>
                    <a:pt x="301" y="665182"/>
                  </a:cubicBezTo>
                  <a:cubicBezTo>
                    <a:pt x="-4483" y="586541"/>
                    <a:pt x="49482" y="174130"/>
                    <a:pt x="36336" y="10359"/>
                  </a:cubicBezTo>
                  <a:cubicBezTo>
                    <a:pt x="36094" y="7210"/>
                    <a:pt x="35010" y="3734"/>
                    <a:pt x="33307" y="0"/>
                  </a:cubicBezTo>
                  <a:lnTo>
                    <a:pt x="112998" y="0"/>
                  </a:lnTo>
                  <a:cubicBezTo>
                    <a:pt x="115648" y="69745"/>
                    <a:pt x="136762" y="627875"/>
                    <a:pt x="137399" y="665182"/>
                  </a:cubicBezTo>
                  <a:close/>
                </a:path>
              </a:pathLst>
            </a:custGeom>
            <a:solidFill>
              <a:srgbClr val="ABABAB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83ADA0B-E5CC-C570-D12C-A181D027C876}"/>
                </a:ext>
              </a:extLst>
            </p:cNvPr>
            <p:cNvSpPr/>
            <p:nvPr/>
          </p:nvSpPr>
          <p:spPr>
            <a:xfrm>
              <a:off x="6787978" y="1344272"/>
              <a:ext cx="311870" cy="1968879"/>
            </a:xfrm>
            <a:custGeom>
              <a:avLst/>
              <a:gdLst>
                <a:gd name="connsiteX0" fmla="*/ 132665 w 132665"/>
                <a:gd name="connsiteY0" fmla="*/ 837535 h 837534"/>
                <a:gd name="connsiteX1" fmla="*/ 52974 w 132665"/>
                <a:gd name="connsiteY1" fmla="*/ 837535 h 837534"/>
                <a:gd name="connsiteX2" fmla="*/ 3587 w 132665"/>
                <a:gd name="connsiteY2" fmla="*/ 775086 h 837534"/>
                <a:gd name="connsiteX3" fmla="*/ 52011 w 132665"/>
                <a:gd name="connsiteY3" fmla="*/ 85830 h 837534"/>
                <a:gd name="connsiteX4" fmla="*/ 132390 w 132665"/>
                <a:gd name="connsiteY4" fmla="*/ 6084 h 837534"/>
                <a:gd name="connsiteX5" fmla="*/ 132390 w 132665"/>
                <a:gd name="connsiteY5" fmla="*/ 830394 h 837534"/>
                <a:gd name="connsiteX6" fmla="*/ 132665 w 132665"/>
                <a:gd name="connsiteY6" fmla="*/ 837535 h 83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665" h="837534">
                  <a:moveTo>
                    <a:pt x="132665" y="837535"/>
                  </a:moveTo>
                  <a:lnTo>
                    <a:pt x="52974" y="837535"/>
                  </a:lnTo>
                  <a:cubicBezTo>
                    <a:pt x="44112" y="818090"/>
                    <a:pt x="18248" y="792209"/>
                    <a:pt x="3587" y="775086"/>
                  </a:cubicBezTo>
                  <a:cubicBezTo>
                    <a:pt x="-13897" y="754695"/>
                    <a:pt x="37453" y="94572"/>
                    <a:pt x="52011" y="85830"/>
                  </a:cubicBezTo>
                  <a:cubicBezTo>
                    <a:pt x="52011" y="85830"/>
                    <a:pt x="87511" y="-27030"/>
                    <a:pt x="132390" y="6084"/>
                  </a:cubicBezTo>
                  <a:lnTo>
                    <a:pt x="132390" y="830394"/>
                  </a:lnTo>
                  <a:cubicBezTo>
                    <a:pt x="132390" y="830394"/>
                    <a:pt x="132493" y="832872"/>
                    <a:pt x="132665" y="837535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221C096-3A8A-498A-84A4-46C347D0C3F7}"/>
              </a:ext>
            </a:extLst>
          </p:cNvPr>
          <p:cNvSpPr/>
          <p:nvPr/>
        </p:nvSpPr>
        <p:spPr>
          <a:xfrm>
            <a:off x="3440516" y="1453437"/>
            <a:ext cx="999155" cy="4201341"/>
          </a:xfrm>
          <a:custGeom>
            <a:avLst/>
            <a:gdLst>
              <a:gd name="connsiteX0" fmla="*/ 218415 w 319436"/>
              <a:gd name="connsiteY0" fmla="*/ 463279 h 1343194"/>
              <a:gd name="connsiteX1" fmla="*/ 319307 w 319436"/>
              <a:gd name="connsiteY1" fmla="*/ 241672 h 1343194"/>
              <a:gd name="connsiteX2" fmla="*/ 164726 w 319436"/>
              <a:gd name="connsiteY2" fmla="*/ 0 h 1343194"/>
              <a:gd name="connsiteX3" fmla="*/ 154711 w 319436"/>
              <a:gd name="connsiteY3" fmla="*/ 0 h 1343194"/>
              <a:gd name="connsiteX4" fmla="*/ 129 w 319436"/>
              <a:gd name="connsiteY4" fmla="*/ 241672 h 1343194"/>
              <a:gd name="connsiteX5" fmla="*/ 105960 w 319436"/>
              <a:gd name="connsiteY5" fmla="*/ 468717 h 1343194"/>
              <a:gd name="connsiteX6" fmla="*/ 120931 w 319436"/>
              <a:gd name="connsiteY6" fmla="*/ 491156 h 1343194"/>
              <a:gd name="connsiteX7" fmla="*/ 134044 w 319436"/>
              <a:gd name="connsiteY7" fmla="*/ 833410 h 1343194"/>
              <a:gd name="connsiteX8" fmla="*/ 97631 w 319436"/>
              <a:gd name="connsiteY8" fmla="*/ 1193130 h 1343194"/>
              <a:gd name="connsiteX9" fmla="*/ 160269 w 319436"/>
              <a:gd name="connsiteY9" fmla="*/ 1343151 h 1343194"/>
              <a:gd name="connsiteX10" fmla="*/ 222890 w 319436"/>
              <a:gd name="connsiteY10" fmla="*/ 1193130 h 1343194"/>
              <a:gd name="connsiteX11" fmla="*/ 186477 w 319436"/>
              <a:gd name="connsiteY11" fmla="*/ 833410 h 1343194"/>
              <a:gd name="connsiteX12" fmla="*/ 199590 w 319436"/>
              <a:gd name="connsiteY12" fmla="*/ 491156 h 1343194"/>
              <a:gd name="connsiteX13" fmla="*/ 218415 w 319436"/>
              <a:gd name="connsiteY13" fmla="*/ 463279 h 1343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9436" h="1343194">
                <a:moveTo>
                  <a:pt x="218415" y="463279"/>
                </a:moveTo>
                <a:cubicBezTo>
                  <a:pt x="262004" y="414631"/>
                  <a:pt x="316709" y="335353"/>
                  <a:pt x="319307" y="241672"/>
                </a:cubicBezTo>
                <a:cubicBezTo>
                  <a:pt x="323660" y="84922"/>
                  <a:pt x="216987" y="0"/>
                  <a:pt x="164726" y="0"/>
                </a:cubicBezTo>
                <a:lnTo>
                  <a:pt x="154711" y="0"/>
                </a:lnTo>
                <a:cubicBezTo>
                  <a:pt x="102450" y="0"/>
                  <a:pt x="-4224" y="84905"/>
                  <a:pt x="129" y="241672"/>
                </a:cubicBezTo>
                <a:cubicBezTo>
                  <a:pt x="2831" y="338932"/>
                  <a:pt x="61683" y="420671"/>
                  <a:pt x="105960" y="468717"/>
                </a:cubicBezTo>
                <a:cubicBezTo>
                  <a:pt x="110434" y="475135"/>
                  <a:pt x="115424" y="482346"/>
                  <a:pt x="120931" y="491156"/>
                </a:cubicBezTo>
                <a:cubicBezTo>
                  <a:pt x="142785" y="526106"/>
                  <a:pt x="135506" y="815926"/>
                  <a:pt x="134044" y="833410"/>
                </a:cubicBezTo>
                <a:cubicBezTo>
                  <a:pt x="132581" y="850893"/>
                  <a:pt x="100556" y="1181497"/>
                  <a:pt x="97631" y="1193130"/>
                </a:cubicBezTo>
                <a:cubicBezTo>
                  <a:pt x="94723" y="1204780"/>
                  <a:pt x="46660" y="1346059"/>
                  <a:pt x="160269" y="1343151"/>
                </a:cubicBezTo>
                <a:cubicBezTo>
                  <a:pt x="273860" y="1346059"/>
                  <a:pt x="225798" y="1204780"/>
                  <a:pt x="222890" y="1193130"/>
                </a:cubicBezTo>
                <a:cubicBezTo>
                  <a:pt x="219981" y="1181480"/>
                  <a:pt x="187940" y="850876"/>
                  <a:pt x="186477" y="833410"/>
                </a:cubicBezTo>
                <a:cubicBezTo>
                  <a:pt x="185014" y="815943"/>
                  <a:pt x="177735" y="526106"/>
                  <a:pt x="199590" y="491156"/>
                </a:cubicBezTo>
                <a:cubicBezTo>
                  <a:pt x="206714" y="479764"/>
                  <a:pt x="212978" y="471091"/>
                  <a:pt x="218415" y="463279"/>
                </a:cubicBezTo>
                <a:close/>
              </a:path>
            </a:pathLst>
          </a:custGeom>
          <a:solidFill>
            <a:srgbClr val="ABABAB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64C6D3D-5B49-4DFE-B3B6-A4A51A40D4ED}"/>
              </a:ext>
            </a:extLst>
          </p:cNvPr>
          <p:cNvSpPr/>
          <p:nvPr/>
        </p:nvSpPr>
        <p:spPr>
          <a:xfrm>
            <a:off x="7777775" y="1453437"/>
            <a:ext cx="946302" cy="4183710"/>
          </a:xfrm>
          <a:custGeom>
            <a:avLst/>
            <a:gdLst>
              <a:gd name="connsiteX0" fmla="*/ 99352 w 150056"/>
              <a:gd name="connsiteY0" fmla="*/ 228817 h 663414"/>
              <a:gd name="connsiteX1" fmla="*/ 149996 w 150056"/>
              <a:gd name="connsiteY1" fmla="*/ 119356 h 663414"/>
              <a:gd name="connsiteX2" fmla="*/ 77377 w 150056"/>
              <a:gd name="connsiteY2" fmla="*/ 0 h 663414"/>
              <a:gd name="connsiteX3" fmla="*/ 72679 w 150056"/>
              <a:gd name="connsiteY3" fmla="*/ 0 h 663414"/>
              <a:gd name="connsiteX4" fmla="*/ 61 w 150056"/>
              <a:gd name="connsiteY4" fmla="*/ 119356 h 663414"/>
              <a:gd name="connsiteX5" fmla="*/ 52753 w 150056"/>
              <a:gd name="connsiteY5" fmla="*/ 231502 h 663414"/>
              <a:gd name="connsiteX6" fmla="*/ 58947 w 150056"/>
              <a:gd name="connsiteY6" fmla="*/ 242584 h 663414"/>
              <a:gd name="connsiteX7" fmla="*/ 64385 w 150056"/>
              <a:gd name="connsiteY7" fmla="*/ 411620 h 663414"/>
              <a:gd name="connsiteX8" fmla="*/ 49294 w 150056"/>
              <a:gd name="connsiteY8" fmla="*/ 589295 h 663414"/>
              <a:gd name="connsiteX9" fmla="*/ 75243 w 150056"/>
              <a:gd name="connsiteY9" fmla="*/ 663393 h 663414"/>
              <a:gd name="connsiteX10" fmla="*/ 101211 w 150056"/>
              <a:gd name="connsiteY10" fmla="*/ 589295 h 663414"/>
              <a:gd name="connsiteX11" fmla="*/ 86119 w 150056"/>
              <a:gd name="connsiteY11" fmla="*/ 411620 h 663414"/>
              <a:gd name="connsiteX12" fmla="*/ 91539 w 150056"/>
              <a:gd name="connsiteY12" fmla="*/ 242584 h 663414"/>
              <a:gd name="connsiteX13" fmla="*/ 99352 w 150056"/>
              <a:gd name="connsiteY13" fmla="*/ 228817 h 6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0056" h="663414">
                <a:moveTo>
                  <a:pt x="99352" y="228817"/>
                </a:moveTo>
                <a:cubicBezTo>
                  <a:pt x="117421" y="204795"/>
                  <a:pt x="148774" y="165629"/>
                  <a:pt x="149996" y="119356"/>
                </a:cubicBezTo>
                <a:cubicBezTo>
                  <a:pt x="152044" y="41936"/>
                  <a:pt x="101933" y="0"/>
                  <a:pt x="77377" y="0"/>
                </a:cubicBezTo>
                <a:lnTo>
                  <a:pt x="72679" y="0"/>
                </a:lnTo>
                <a:cubicBezTo>
                  <a:pt x="48123" y="0"/>
                  <a:pt x="-1987" y="41936"/>
                  <a:pt x="61" y="119356"/>
                </a:cubicBezTo>
                <a:cubicBezTo>
                  <a:pt x="1317" y="167401"/>
                  <a:pt x="34391" y="207772"/>
                  <a:pt x="52753" y="231502"/>
                </a:cubicBezTo>
                <a:cubicBezTo>
                  <a:pt x="54611" y="234668"/>
                  <a:pt x="56658" y="238230"/>
                  <a:pt x="58947" y="242584"/>
                </a:cubicBezTo>
                <a:cubicBezTo>
                  <a:pt x="68016" y="259844"/>
                  <a:pt x="64987" y="402999"/>
                  <a:pt x="64385" y="411620"/>
                </a:cubicBezTo>
                <a:cubicBezTo>
                  <a:pt x="63783" y="420259"/>
                  <a:pt x="50498" y="583547"/>
                  <a:pt x="49294" y="589295"/>
                </a:cubicBezTo>
                <a:cubicBezTo>
                  <a:pt x="48089" y="595059"/>
                  <a:pt x="28162" y="664839"/>
                  <a:pt x="75243" y="663393"/>
                </a:cubicBezTo>
                <a:cubicBezTo>
                  <a:pt x="122325" y="664839"/>
                  <a:pt x="102415" y="595059"/>
                  <a:pt x="101211" y="589295"/>
                </a:cubicBezTo>
                <a:cubicBezTo>
                  <a:pt x="99989" y="583547"/>
                  <a:pt x="86722" y="420259"/>
                  <a:pt x="86119" y="411620"/>
                </a:cubicBezTo>
                <a:cubicBezTo>
                  <a:pt x="85517" y="402999"/>
                  <a:pt x="82488" y="259844"/>
                  <a:pt x="91539" y="242584"/>
                </a:cubicBezTo>
                <a:cubicBezTo>
                  <a:pt x="94499" y="236957"/>
                  <a:pt x="97098" y="232672"/>
                  <a:pt x="99352" y="228817"/>
                </a:cubicBezTo>
                <a:close/>
              </a:path>
            </a:pathLst>
          </a:custGeom>
          <a:solidFill>
            <a:srgbClr val="ABABAB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51D10FB-B4E2-D4FB-B08D-28BF9307D1E4}"/>
              </a:ext>
            </a:extLst>
          </p:cNvPr>
          <p:cNvGrpSpPr/>
          <p:nvPr/>
        </p:nvGrpSpPr>
        <p:grpSpPr>
          <a:xfrm>
            <a:off x="9204147" y="1448732"/>
            <a:ext cx="1120446" cy="4200466"/>
            <a:chOff x="8297374" y="1216591"/>
            <a:chExt cx="1120446" cy="420046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665FF5-1877-F041-1B81-F55ED9E74D73}"/>
                </a:ext>
              </a:extLst>
            </p:cNvPr>
            <p:cNvSpPr/>
            <p:nvPr/>
          </p:nvSpPr>
          <p:spPr>
            <a:xfrm>
              <a:off x="8297374" y="3108865"/>
              <a:ext cx="1120446" cy="2308192"/>
            </a:xfrm>
            <a:custGeom>
              <a:avLst/>
              <a:gdLst>
                <a:gd name="connsiteX0" fmla="*/ 476619 w 476622"/>
                <a:gd name="connsiteY0" fmla="*/ 0 h 981873"/>
                <a:gd name="connsiteX1" fmla="*/ 475053 w 476622"/>
                <a:gd name="connsiteY1" fmla="*/ 16434 h 981873"/>
                <a:gd name="connsiteX2" fmla="*/ 269983 w 476622"/>
                <a:gd name="connsiteY2" fmla="*/ 230900 h 981873"/>
                <a:gd name="connsiteX3" fmla="*/ 317133 w 476622"/>
                <a:gd name="connsiteY3" fmla="*/ 933234 h 981873"/>
                <a:gd name="connsiteX4" fmla="*/ 246855 w 476622"/>
                <a:gd name="connsiteY4" fmla="*/ 981090 h 981873"/>
                <a:gd name="connsiteX5" fmla="*/ 226326 w 476622"/>
                <a:gd name="connsiteY5" fmla="*/ 981056 h 981873"/>
                <a:gd name="connsiteX6" fmla="*/ 159507 w 476622"/>
                <a:gd name="connsiteY6" fmla="*/ 933234 h 981873"/>
                <a:gd name="connsiteX7" fmla="*/ 206622 w 476622"/>
                <a:gd name="connsiteY7" fmla="*/ 230900 h 981873"/>
                <a:gd name="connsiteX8" fmla="*/ 1587 w 476622"/>
                <a:gd name="connsiteY8" fmla="*/ 16434 h 981873"/>
                <a:gd name="connsiteX9" fmla="*/ 4 w 476622"/>
                <a:gd name="connsiteY9" fmla="*/ 293 h 981873"/>
                <a:gd name="connsiteX10" fmla="*/ 72 w 476622"/>
                <a:gd name="connsiteY10" fmla="*/ 3941 h 981873"/>
                <a:gd name="connsiteX11" fmla="*/ 238320 w 476622"/>
                <a:gd name="connsiteY11" fmla="*/ 60814 h 981873"/>
                <a:gd name="connsiteX12" fmla="*/ 476567 w 476622"/>
                <a:gd name="connsiteY12" fmla="*/ 3941 h 981873"/>
                <a:gd name="connsiteX13" fmla="*/ 476619 w 476622"/>
                <a:gd name="connsiteY13" fmla="*/ 0 h 98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622" h="981873">
                  <a:moveTo>
                    <a:pt x="476619" y="0"/>
                  </a:moveTo>
                  <a:cubicBezTo>
                    <a:pt x="476670" y="7589"/>
                    <a:pt x="476171" y="13164"/>
                    <a:pt x="475053" y="16434"/>
                  </a:cubicBezTo>
                  <a:cubicBezTo>
                    <a:pt x="456193" y="70640"/>
                    <a:pt x="260570" y="108325"/>
                    <a:pt x="269983" y="230900"/>
                  </a:cubicBezTo>
                  <a:cubicBezTo>
                    <a:pt x="279430" y="353456"/>
                    <a:pt x="305346" y="886084"/>
                    <a:pt x="317133" y="933234"/>
                  </a:cubicBezTo>
                  <a:cubicBezTo>
                    <a:pt x="317133" y="933234"/>
                    <a:pt x="292938" y="972607"/>
                    <a:pt x="246855" y="981090"/>
                  </a:cubicBezTo>
                  <a:cubicBezTo>
                    <a:pt x="245909" y="982157"/>
                    <a:pt x="227255" y="982123"/>
                    <a:pt x="226326" y="981056"/>
                  </a:cubicBezTo>
                  <a:cubicBezTo>
                    <a:pt x="180931" y="972521"/>
                    <a:pt x="159507" y="933234"/>
                    <a:pt x="159507" y="933234"/>
                  </a:cubicBezTo>
                  <a:cubicBezTo>
                    <a:pt x="171294" y="886084"/>
                    <a:pt x="197210" y="353456"/>
                    <a:pt x="206622" y="230900"/>
                  </a:cubicBezTo>
                  <a:cubicBezTo>
                    <a:pt x="216052" y="108325"/>
                    <a:pt x="20447" y="70640"/>
                    <a:pt x="1587" y="16434"/>
                  </a:cubicBezTo>
                  <a:cubicBezTo>
                    <a:pt x="468" y="13216"/>
                    <a:pt x="-48" y="7726"/>
                    <a:pt x="4" y="293"/>
                  </a:cubicBezTo>
                  <a:cubicBezTo>
                    <a:pt x="4" y="1566"/>
                    <a:pt x="21" y="2788"/>
                    <a:pt x="72" y="3941"/>
                  </a:cubicBezTo>
                  <a:cubicBezTo>
                    <a:pt x="42353" y="31904"/>
                    <a:pt x="115729" y="60814"/>
                    <a:pt x="238320" y="60814"/>
                  </a:cubicBezTo>
                  <a:cubicBezTo>
                    <a:pt x="360911" y="60814"/>
                    <a:pt x="434270" y="31904"/>
                    <a:pt x="476567" y="3941"/>
                  </a:cubicBezTo>
                  <a:cubicBezTo>
                    <a:pt x="476601" y="2702"/>
                    <a:pt x="476619" y="1377"/>
                    <a:pt x="476619" y="0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C98B227-B8D0-FE4F-C26F-20C18AC259F0}"/>
                </a:ext>
              </a:extLst>
            </p:cNvPr>
            <p:cNvSpPr/>
            <p:nvPr/>
          </p:nvSpPr>
          <p:spPr>
            <a:xfrm>
              <a:off x="8297381" y="1216591"/>
              <a:ext cx="1120429" cy="2035276"/>
            </a:xfrm>
            <a:custGeom>
              <a:avLst/>
              <a:gdLst>
                <a:gd name="connsiteX0" fmla="*/ 476615 w 476615"/>
                <a:gd name="connsiteY0" fmla="*/ 804776 h 865778"/>
                <a:gd name="connsiteX1" fmla="*/ 476615 w 476615"/>
                <a:gd name="connsiteY1" fmla="*/ 804965 h 865778"/>
                <a:gd name="connsiteX2" fmla="*/ 476564 w 476615"/>
                <a:gd name="connsiteY2" fmla="*/ 808906 h 865778"/>
                <a:gd name="connsiteX3" fmla="*/ 238316 w 476615"/>
                <a:gd name="connsiteY3" fmla="*/ 865779 h 865778"/>
                <a:gd name="connsiteX4" fmla="*/ 69 w 476615"/>
                <a:gd name="connsiteY4" fmla="*/ 808906 h 865778"/>
                <a:gd name="connsiteX5" fmla="*/ 0 w 476615"/>
                <a:gd name="connsiteY5" fmla="*/ 805257 h 865778"/>
                <a:gd name="connsiteX6" fmla="*/ 52 w 476615"/>
                <a:gd name="connsiteY6" fmla="*/ 802470 h 865778"/>
                <a:gd name="connsiteX7" fmla="*/ 159503 w 476615"/>
                <a:gd name="connsiteY7" fmla="*/ 43623 h 865778"/>
                <a:gd name="connsiteX8" fmla="*/ 238316 w 476615"/>
                <a:gd name="connsiteY8" fmla="*/ 0 h 865778"/>
                <a:gd name="connsiteX9" fmla="*/ 317130 w 476615"/>
                <a:gd name="connsiteY9" fmla="*/ 43623 h 865778"/>
                <a:gd name="connsiteX10" fmla="*/ 476615 w 476615"/>
                <a:gd name="connsiteY10" fmla="*/ 804776 h 8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615" h="865778">
                  <a:moveTo>
                    <a:pt x="476615" y="804776"/>
                  </a:moveTo>
                  <a:lnTo>
                    <a:pt x="476615" y="804965"/>
                  </a:lnTo>
                  <a:cubicBezTo>
                    <a:pt x="476615" y="806342"/>
                    <a:pt x="476598" y="807666"/>
                    <a:pt x="476564" y="808906"/>
                  </a:cubicBezTo>
                  <a:cubicBezTo>
                    <a:pt x="434266" y="836869"/>
                    <a:pt x="360907" y="865779"/>
                    <a:pt x="238316" y="865779"/>
                  </a:cubicBezTo>
                  <a:cubicBezTo>
                    <a:pt x="115725" y="865779"/>
                    <a:pt x="42350" y="836869"/>
                    <a:pt x="69" y="808906"/>
                  </a:cubicBezTo>
                  <a:cubicBezTo>
                    <a:pt x="17" y="807753"/>
                    <a:pt x="0" y="806531"/>
                    <a:pt x="0" y="805257"/>
                  </a:cubicBezTo>
                  <a:cubicBezTo>
                    <a:pt x="0" y="804363"/>
                    <a:pt x="17" y="803433"/>
                    <a:pt x="52" y="802470"/>
                  </a:cubicBezTo>
                  <a:cubicBezTo>
                    <a:pt x="2840" y="678089"/>
                    <a:pt x="139696" y="74426"/>
                    <a:pt x="159503" y="43623"/>
                  </a:cubicBezTo>
                  <a:cubicBezTo>
                    <a:pt x="180720" y="10635"/>
                    <a:pt x="217942" y="-51"/>
                    <a:pt x="238316" y="0"/>
                  </a:cubicBezTo>
                  <a:cubicBezTo>
                    <a:pt x="259379" y="86"/>
                    <a:pt x="295929" y="10635"/>
                    <a:pt x="317130" y="43623"/>
                  </a:cubicBezTo>
                  <a:cubicBezTo>
                    <a:pt x="337057" y="74615"/>
                    <a:pt x="475548" y="685884"/>
                    <a:pt x="476615" y="804776"/>
                  </a:cubicBezTo>
                  <a:close/>
                </a:path>
              </a:pathLst>
            </a:custGeom>
            <a:solidFill>
              <a:srgbClr val="ABABAB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8A1CC2A-797D-FB89-5C6F-40FB29F7BD4D}"/>
              </a:ext>
            </a:extLst>
          </p:cNvPr>
          <p:cNvSpPr/>
          <p:nvPr/>
        </p:nvSpPr>
        <p:spPr>
          <a:xfrm>
            <a:off x="7560701" y="1445617"/>
            <a:ext cx="1120429" cy="1896117"/>
          </a:xfrm>
          <a:custGeom>
            <a:avLst/>
            <a:gdLst>
              <a:gd name="connsiteX0" fmla="*/ 317130 w 476615"/>
              <a:gd name="connsiteY0" fmla="*/ 43606 h 806582"/>
              <a:gd name="connsiteX1" fmla="*/ 476615 w 476615"/>
              <a:gd name="connsiteY1" fmla="*/ 806101 h 806582"/>
              <a:gd name="connsiteX2" fmla="*/ 317130 w 476615"/>
              <a:gd name="connsiteY2" fmla="*/ 44948 h 806582"/>
              <a:gd name="connsiteX3" fmla="*/ 238316 w 476615"/>
              <a:gd name="connsiteY3" fmla="*/ 1325 h 806582"/>
              <a:gd name="connsiteX4" fmla="*/ 159503 w 476615"/>
              <a:gd name="connsiteY4" fmla="*/ 44948 h 806582"/>
              <a:gd name="connsiteX5" fmla="*/ 52 w 476615"/>
              <a:gd name="connsiteY5" fmla="*/ 803795 h 806582"/>
              <a:gd name="connsiteX6" fmla="*/ 0 w 476615"/>
              <a:gd name="connsiteY6" fmla="*/ 806583 h 806582"/>
              <a:gd name="connsiteX7" fmla="*/ 52 w 476615"/>
              <a:gd name="connsiteY7" fmla="*/ 802436 h 806582"/>
              <a:gd name="connsiteX8" fmla="*/ 159503 w 476615"/>
              <a:gd name="connsiteY8" fmla="*/ 43606 h 806582"/>
              <a:gd name="connsiteX9" fmla="*/ 238316 w 476615"/>
              <a:gd name="connsiteY9" fmla="*/ 1 h 806582"/>
              <a:gd name="connsiteX10" fmla="*/ 317130 w 476615"/>
              <a:gd name="connsiteY10" fmla="*/ 43606 h 80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6615" h="806582">
                <a:moveTo>
                  <a:pt x="317130" y="43606"/>
                </a:moveTo>
                <a:cubicBezTo>
                  <a:pt x="337126" y="74718"/>
                  <a:pt x="476615" y="690582"/>
                  <a:pt x="476615" y="806101"/>
                </a:cubicBezTo>
                <a:cubicBezTo>
                  <a:pt x="475548" y="687210"/>
                  <a:pt x="337057" y="75940"/>
                  <a:pt x="317130" y="44948"/>
                </a:cubicBezTo>
                <a:cubicBezTo>
                  <a:pt x="295929" y="11960"/>
                  <a:pt x="259379" y="1412"/>
                  <a:pt x="238316" y="1325"/>
                </a:cubicBezTo>
                <a:cubicBezTo>
                  <a:pt x="217942" y="1274"/>
                  <a:pt x="180720" y="11960"/>
                  <a:pt x="159503" y="44948"/>
                </a:cubicBezTo>
                <a:cubicBezTo>
                  <a:pt x="139696" y="75751"/>
                  <a:pt x="2840" y="679414"/>
                  <a:pt x="52" y="803795"/>
                </a:cubicBezTo>
                <a:cubicBezTo>
                  <a:pt x="17" y="804759"/>
                  <a:pt x="0" y="805688"/>
                  <a:pt x="0" y="806583"/>
                </a:cubicBezTo>
                <a:cubicBezTo>
                  <a:pt x="0" y="805258"/>
                  <a:pt x="0" y="803898"/>
                  <a:pt x="52" y="802436"/>
                </a:cubicBezTo>
                <a:cubicBezTo>
                  <a:pt x="2857" y="678089"/>
                  <a:pt x="139696" y="74391"/>
                  <a:pt x="159503" y="43606"/>
                </a:cubicBezTo>
                <a:cubicBezTo>
                  <a:pt x="180720" y="10618"/>
                  <a:pt x="217942" y="-86"/>
                  <a:pt x="238316" y="1"/>
                </a:cubicBezTo>
                <a:cubicBezTo>
                  <a:pt x="259379" y="52"/>
                  <a:pt x="295929" y="10618"/>
                  <a:pt x="317130" y="43606"/>
                </a:cubicBezTo>
                <a:close/>
              </a:path>
            </a:pathLst>
          </a:custGeom>
          <a:solidFill>
            <a:srgbClr val="B5B5B6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045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>
            <a:extLst>
              <a:ext uri="{FF2B5EF4-FFF2-40B4-BE49-F238E27FC236}">
                <a16:creationId xmlns:a16="http://schemas.microsoft.com/office/drawing/2014/main" id="{B4682FBB-3C04-9AA8-9656-C45F890C9232}"/>
              </a:ext>
            </a:extLst>
          </p:cNvPr>
          <p:cNvGrpSpPr/>
          <p:nvPr/>
        </p:nvGrpSpPr>
        <p:grpSpPr>
          <a:xfrm>
            <a:off x="1468895" y="1138349"/>
            <a:ext cx="1160005" cy="2429715"/>
            <a:chOff x="366850" y="4456744"/>
            <a:chExt cx="858113" cy="179738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DF797A8-E475-8FA3-C8AE-DCD46AE6EA0F}"/>
                </a:ext>
              </a:extLst>
            </p:cNvPr>
            <p:cNvSpPr/>
            <p:nvPr/>
          </p:nvSpPr>
          <p:spPr>
            <a:xfrm>
              <a:off x="370301" y="4486549"/>
              <a:ext cx="851202" cy="1287791"/>
            </a:xfrm>
            <a:custGeom>
              <a:avLst/>
              <a:gdLst>
                <a:gd name="connsiteX0" fmla="*/ 425610 w 851202"/>
                <a:gd name="connsiteY0" fmla="*/ 1214347 h 1287791"/>
                <a:gd name="connsiteX1" fmla="*/ 851203 w 851202"/>
                <a:gd name="connsiteY1" fmla="*/ 1287792 h 1287791"/>
                <a:gd name="connsiteX2" fmla="*/ 777051 w 851202"/>
                <a:gd name="connsiteY2" fmla="*/ 1066718 h 1287791"/>
                <a:gd name="connsiteX3" fmla="*/ 597432 w 851202"/>
                <a:gd name="connsiteY3" fmla="*/ 748986 h 1287791"/>
                <a:gd name="connsiteX4" fmla="*/ 574981 w 851202"/>
                <a:gd name="connsiteY4" fmla="*/ 481330 h 1287791"/>
                <a:gd name="connsiteX5" fmla="*/ 603844 w 851202"/>
                <a:gd name="connsiteY5" fmla="*/ 219180 h 1287791"/>
                <a:gd name="connsiteX6" fmla="*/ 677620 w 851202"/>
                <a:gd name="connsiteY6" fmla="*/ 1342 h 1287791"/>
                <a:gd name="connsiteX7" fmla="*/ 676404 w 851202"/>
                <a:gd name="connsiteY7" fmla="*/ 17 h 1287791"/>
                <a:gd name="connsiteX8" fmla="*/ 676400 w 851202"/>
                <a:gd name="connsiteY8" fmla="*/ 17 h 1287791"/>
                <a:gd name="connsiteX9" fmla="*/ 425608 w 851202"/>
                <a:gd name="connsiteY9" fmla="*/ 21424 h 1287791"/>
                <a:gd name="connsiteX10" fmla="*/ 174799 w 851202"/>
                <a:gd name="connsiteY10" fmla="*/ 0 h 1287791"/>
                <a:gd name="connsiteX11" fmla="*/ 174797 w 851202"/>
                <a:gd name="connsiteY11" fmla="*/ 0 h 1287791"/>
                <a:gd name="connsiteX12" fmla="*/ 173600 w 851202"/>
                <a:gd name="connsiteY12" fmla="*/ 1342 h 1287791"/>
                <a:gd name="connsiteX13" fmla="*/ 247366 w 851202"/>
                <a:gd name="connsiteY13" fmla="*/ 219180 h 1287791"/>
                <a:gd name="connsiteX14" fmla="*/ 276240 w 851202"/>
                <a:gd name="connsiteY14" fmla="*/ 481330 h 1287791"/>
                <a:gd name="connsiteX15" fmla="*/ 253779 w 851202"/>
                <a:gd name="connsiteY15" fmla="*/ 748986 h 1287791"/>
                <a:gd name="connsiteX16" fmla="*/ 74160 w 851202"/>
                <a:gd name="connsiteY16" fmla="*/ 1066718 h 1287791"/>
                <a:gd name="connsiteX17" fmla="*/ 0 w 851202"/>
                <a:gd name="connsiteY17" fmla="*/ 1287792 h 1287791"/>
                <a:gd name="connsiteX18" fmla="*/ 425610 w 851202"/>
                <a:gd name="connsiteY18" fmla="*/ 1214347 h 128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1202" h="1287791">
                  <a:moveTo>
                    <a:pt x="425610" y="1214347"/>
                  </a:moveTo>
                  <a:cubicBezTo>
                    <a:pt x="644034" y="1214347"/>
                    <a:pt x="824341" y="1246372"/>
                    <a:pt x="851203" y="1287792"/>
                  </a:cubicBezTo>
                  <a:cubicBezTo>
                    <a:pt x="840283" y="1194369"/>
                    <a:pt x="805543" y="1114110"/>
                    <a:pt x="777051" y="1066718"/>
                  </a:cubicBezTo>
                  <a:cubicBezTo>
                    <a:pt x="719309" y="970680"/>
                    <a:pt x="632704" y="790682"/>
                    <a:pt x="597432" y="748986"/>
                  </a:cubicBezTo>
                  <a:cubicBezTo>
                    <a:pt x="562152" y="707291"/>
                    <a:pt x="578186" y="498796"/>
                    <a:pt x="574981" y="481330"/>
                  </a:cubicBezTo>
                  <a:cubicBezTo>
                    <a:pt x="571763" y="463847"/>
                    <a:pt x="591015" y="280700"/>
                    <a:pt x="603844" y="219180"/>
                  </a:cubicBezTo>
                  <a:cubicBezTo>
                    <a:pt x="616674" y="157661"/>
                    <a:pt x="677620" y="1342"/>
                    <a:pt x="677620" y="1342"/>
                  </a:cubicBezTo>
                  <a:cubicBezTo>
                    <a:pt x="677292" y="895"/>
                    <a:pt x="676884" y="447"/>
                    <a:pt x="676404" y="17"/>
                  </a:cubicBezTo>
                  <a:cubicBezTo>
                    <a:pt x="676404" y="17"/>
                    <a:pt x="676402" y="17"/>
                    <a:pt x="676400" y="17"/>
                  </a:cubicBezTo>
                  <a:cubicBezTo>
                    <a:pt x="605864" y="13491"/>
                    <a:pt x="519238" y="21424"/>
                    <a:pt x="425608" y="21424"/>
                  </a:cubicBezTo>
                  <a:cubicBezTo>
                    <a:pt x="331970" y="21424"/>
                    <a:pt x="245335" y="13491"/>
                    <a:pt x="174799" y="0"/>
                  </a:cubicBezTo>
                  <a:lnTo>
                    <a:pt x="174797" y="0"/>
                  </a:lnTo>
                  <a:cubicBezTo>
                    <a:pt x="174336" y="447"/>
                    <a:pt x="173932" y="895"/>
                    <a:pt x="173600" y="1342"/>
                  </a:cubicBezTo>
                  <a:cubicBezTo>
                    <a:pt x="173600" y="1342"/>
                    <a:pt x="234537" y="157661"/>
                    <a:pt x="247366" y="219180"/>
                  </a:cubicBezTo>
                  <a:cubicBezTo>
                    <a:pt x="260205" y="280700"/>
                    <a:pt x="279449" y="463864"/>
                    <a:pt x="276240" y="481330"/>
                  </a:cubicBezTo>
                  <a:cubicBezTo>
                    <a:pt x="273034" y="498814"/>
                    <a:pt x="289068" y="707308"/>
                    <a:pt x="253779" y="748986"/>
                  </a:cubicBezTo>
                  <a:cubicBezTo>
                    <a:pt x="218499" y="790699"/>
                    <a:pt x="131894" y="970697"/>
                    <a:pt x="74160" y="1066718"/>
                  </a:cubicBezTo>
                  <a:cubicBezTo>
                    <a:pt x="45664" y="1114110"/>
                    <a:pt x="10920" y="1194369"/>
                    <a:pt x="0" y="1287792"/>
                  </a:cubicBezTo>
                  <a:cubicBezTo>
                    <a:pt x="26874" y="1246372"/>
                    <a:pt x="207187" y="1214347"/>
                    <a:pt x="425610" y="1214347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E3BA02D-13E3-BCEA-350F-2FC8010B9FC2}"/>
                </a:ext>
              </a:extLst>
            </p:cNvPr>
            <p:cNvSpPr/>
            <p:nvPr/>
          </p:nvSpPr>
          <p:spPr>
            <a:xfrm>
              <a:off x="366850" y="5792443"/>
              <a:ext cx="858113" cy="397165"/>
            </a:xfrm>
            <a:custGeom>
              <a:avLst/>
              <a:gdLst>
                <a:gd name="connsiteX0" fmla="*/ 856461 w 858113"/>
                <a:gd name="connsiteY0" fmla="*/ 0 h 397165"/>
                <a:gd name="connsiteX1" fmla="*/ 780515 w 858113"/>
                <a:gd name="connsiteY1" fmla="*/ 289803 h 397165"/>
                <a:gd name="connsiteX2" fmla="*/ 696752 w 858113"/>
                <a:gd name="connsiteY2" fmla="*/ 392312 h 397165"/>
                <a:gd name="connsiteX3" fmla="*/ 426463 w 858113"/>
                <a:gd name="connsiteY3" fmla="*/ 397165 h 397165"/>
                <a:gd name="connsiteX4" fmla="*/ 161319 w 858113"/>
                <a:gd name="connsiteY4" fmla="*/ 392278 h 397165"/>
                <a:gd name="connsiteX5" fmla="*/ 77610 w 858113"/>
                <a:gd name="connsiteY5" fmla="*/ 289803 h 397165"/>
                <a:gd name="connsiteX6" fmla="*/ 1651 w 858113"/>
                <a:gd name="connsiteY6" fmla="*/ 0 h 397165"/>
                <a:gd name="connsiteX7" fmla="*/ 429051 w 858113"/>
                <a:gd name="connsiteY7" fmla="*/ 73428 h 397165"/>
                <a:gd name="connsiteX8" fmla="*/ 856451 w 858113"/>
                <a:gd name="connsiteY8" fmla="*/ 0 h 39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113" h="397165">
                  <a:moveTo>
                    <a:pt x="856461" y="0"/>
                  </a:moveTo>
                  <a:cubicBezTo>
                    <a:pt x="863902" y="91427"/>
                    <a:pt x="847513" y="193868"/>
                    <a:pt x="780515" y="289803"/>
                  </a:cubicBezTo>
                  <a:cubicBezTo>
                    <a:pt x="749330" y="334441"/>
                    <a:pt x="721907" y="367670"/>
                    <a:pt x="696752" y="392312"/>
                  </a:cubicBezTo>
                  <a:cubicBezTo>
                    <a:pt x="624204" y="391469"/>
                    <a:pt x="529752" y="397165"/>
                    <a:pt x="426463" y="397165"/>
                  </a:cubicBezTo>
                  <a:cubicBezTo>
                    <a:pt x="325608" y="397165"/>
                    <a:pt x="233163" y="391727"/>
                    <a:pt x="161319" y="392278"/>
                  </a:cubicBezTo>
                  <a:cubicBezTo>
                    <a:pt x="136175" y="367619"/>
                    <a:pt x="108774" y="334424"/>
                    <a:pt x="77610" y="289803"/>
                  </a:cubicBezTo>
                  <a:cubicBezTo>
                    <a:pt x="10601" y="193868"/>
                    <a:pt x="-5788" y="91427"/>
                    <a:pt x="1651" y="0"/>
                  </a:cubicBezTo>
                  <a:cubicBezTo>
                    <a:pt x="20832" y="43003"/>
                    <a:pt x="204863" y="73428"/>
                    <a:pt x="429051" y="73428"/>
                  </a:cubicBezTo>
                  <a:cubicBezTo>
                    <a:pt x="653239" y="73428"/>
                    <a:pt x="837264" y="43003"/>
                    <a:pt x="856451" y="0"/>
                  </a:cubicBezTo>
                  <a:close/>
                </a:path>
              </a:pathLst>
            </a:custGeom>
            <a:solidFill>
              <a:srgbClr val="82302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04FF30D-7AC9-B176-3F43-3F744CEA013A}"/>
                </a:ext>
              </a:extLst>
            </p:cNvPr>
            <p:cNvSpPr/>
            <p:nvPr/>
          </p:nvSpPr>
          <p:spPr>
            <a:xfrm>
              <a:off x="545085" y="4456744"/>
              <a:ext cx="501616" cy="29684"/>
            </a:xfrm>
            <a:custGeom>
              <a:avLst/>
              <a:gdLst>
                <a:gd name="connsiteX0" fmla="*/ 229747 w 501616"/>
                <a:gd name="connsiteY0" fmla="*/ 0 h 29684"/>
                <a:gd name="connsiteX1" fmla="*/ 235017 w 501616"/>
                <a:gd name="connsiteY1" fmla="*/ 121 h 29684"/>
                <a:gd name="connsiteX2" fmla="*/ 249600 w 501616"/>
                <a:gd name="connsiteY2" fmla="*/ 516 h 29684"/>
                <a:gd name="connsiteX3" fmla="*/ 501613 w 501616"/>
                <a:gd name="connsiteY3" fmla="*/ 29684 h 29684"/>
                <a:gd name="connsiteX4" fmla="*/ 501617 w 501616"/>
                <a:gd name="connsiteY4" fmla="*/ 29684 h 29684"/>
                <a:gd name="connsiteX5" fmla="*/ 249603 w 501616"/>
                <a:gd name="connsiteY5" fmla="*/ 516 h 29684"/>
                <a:gd name="connsiteX6" fmla="*/ 235019 w 501616"/>
                <a:gd name="connsiteY6" fmla="*/ 121 h 29684"/>
                <a:gd name="connsiteX7" fmla="*/ 229748 w 501616"/>
                <a:gd name="connsiteY7" fmla="*/ 0 h 29684"/>
                <a:gd name="connsiteX8" fmla="*/ 229695 w 501616"/>
                <a:gd name="connsiteY8" fmla="*/ 1050 h 29684"/>
                <a:gd name="connsiteX9" fmla="*/ 0 w 501616"/>
                <a:gd name="connsiteY9" fmla="*/ 29667 h 29684"/>
                <a:gd name="connsiteX10" fmla="*/ 3 w 501616"/>
                <a:gd name="connsiteY10" fmla="*/ 29667 h 29684"/>
                <a:gd name="connsiteX11" fmla="*/ 229698 w 501616"/>
                <a:gd name="connsiteY11" fmla="*/ 1050 h 29684"/>
                <a:gd name="connsiteX12" fmla="*/ 229752 w 501616"/>
                <a:gd name="connsiteY12" fmla="*/ 0 h 2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616" h="29684">
                  <a:moveTo>
                    <a:pt x="229747" y="0"/>
                  </a:moveTo>
                  <a:cubicBezTo>
                    <a:pt x="229747" y="0"/>
                    <a:pt x="231605" y="52"/>
                    <a:pt x="235017" y="121"/>
                  </a:cubicBezTo>
                  <a:cubicBezTo>
                    <a:pt x="238428" y="207"/>
                    <a:pt x="243387" y="344"/>
                    <a:pt x="249600" y="516"/>
                  </a:cubicBezTo>
                  <a:cubicBezTo>
                    <a:pt x="308483" y="2289"/>
                    <a:pt x="479467" y="9189"/>
                    <a:pt x="501613" y="29684"/>
                  </a:cubicBezTo>
                  <a:lnTo>
                    <a:pt x="501617" y="29684"/>
                  </a:lnTo>
                  <a:cubicBezTo>
                    <a:pt x="479475" y="9172"/>
                    <a:pt x="308489" y="2289"/>
                    <a:pt x="249603" y="516"/>
                  </a:cubicBezTo>
                  <a:cubicBezTo>
                    <a:pt x="243391" y="344"/>
                    <a:pt x="238431" y="207"/>
                    <a:pt x="235019" y="121"/>
                  </a:cubicBezTo>
                  <a:cubicBezTo>
                    <a:pt x="231608" y="34"/>
                    <a:pt x="229748" y="0"/>
                    <a:pt x="229748" y="0"/>
                  </a:cubicBezTo>
                  <a:cubicBezTo>
                    <a:pt x="229748" y="0"/>
                    <a:pt x="229726" y="379"/>
                    <a:pt x="229695" y="1050"/>
                  </a:cubicBezTo>
                  <a:cubicBezTo>
                    <a:pt x="174348" y="2805"/>
                    <a:pt x="21269" y="9413"/>
                    <a:pt x="0" y="29667"/>
                  </a:cubicBezTo>
                  <a:lnTo>
                    <a:pt x="3" y="29667"/>
                  </a:lnTo>
                  <a:cubicBezTo>
                    <a:pt x="21271" y="9413"/>
                    <a:pt x="174340" y="2805"/>
                    <a:pt x="229698" y="1050"/>
                  </a:cubicBezTo>
                  <a:cubicBezTo>
                    <a:pt x="229731" y="379"/>
                    <a:pt x="229752" y="0"/>
                    <a:pt x="229752" y="0"/>
                  </a:cubicBezTo>
                  <a:close/>
                </a:path>
              </a:pathLst>
            </a:custGeom>
            <a:solidFill>
              <a:srgbClr val="EBF7F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1B15B5A-DC38-C285-95A4-96B6EAA5E08A}"/>
                </a:ext>
              </a:extLst>
            </p:cNvPr>
            <p:cNvSpPr/>
            <p:nvPr/>
          </p:nvSpPr>
          <p:spPr>
            <a:xfrm>
              <a:off x="545102" y="4456916"/>
              <a:ext cx="501601" cy="51091"/>
            </a:xfrm>
            <a:custGeom>
              <a:avLst/>
              <a:gdLst>
                <a:gd name="connsiteX0" fmla="*/ 249588 w 501601"/>
                <a:gd name="connsiteY0" fmla="*/ 516 h 51091"/>
                <a:gd name="connsiteX1" fmla="*/ 501601 w 501601"/>
                <a:gd name="connsiteY1" fmla="*/ 29667 h 51091"/>
                <a:gd name="connsiteX2" fmla="*/ 250809 w 501601"/>
                <a:gd name="connsiteY2" fmla="*/ 51091 h 51091"/>
                <a:gd name="connsiteX3" fmla="*/ 0 w 501601"/>
                <a:gd name="connsiteY3" fmla="*/ 29650 h 51091"/>
                <a:gd name="connsiteX4" fmla="*/ 229695 w 501601"/>
                <a:gd name="connsiteY4" fmla="*/ 1049 h 51091"/>
                <a:gd name="connsiteX5" fmla="*/ 229748 w 501601"/>
                <a:gd name="connsiteY5" fmla="*/ 0 h 51091"/>
                <a:gd name="connsiteX6" fmla="*/ 235019 w 501601"/>
                <a:gd name="connsiteY6" fmla="*/ 103 h 51091"/>
                <a:gd name="connsiteX7" fmla="*/ 249601 w 501601"/>
                <a:gd name="connsiteY7" fmla="*/ 516 h 5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1601" h="51091">
                  <a:moveTo>
                    <a:pt x="249588" y="516"/>
                  </a:moveTo>
                  <a:cubicBezTo>
                    <a:pt x="308472" y="2288"/>
                    <a:pt x="479454" y="9172"/>
                    <a:pt x="501601" y="29667"/>
                  </a:cubicBezTo>
                  <a:cubicBezTo>
                    <a:pt x="431063" y="43141"/>
                    <a:pt x="344436" y="51091"/>
                    <a:pt x="250809" y="51091"/>
                  </a:cubicBezTo>
                  <a:cubicBezTo>
                    <a:pt x="157169" y="51091"/>
                    <a:pt x="70536" y="43141"/>
                    <a:pt x="0" y="29650"/>
                  </a:cubicBezTo>
                  <a:cubicBezTo>
                    <a:pt x="21264" y="9413"/>
                    <a:pt x="174353" y="2788"/>
                    <a:pt x="229695" y="1049"/>
                  </a:cubicBezTo>
                  <a:cubicBezTo>
                    <a:pt x="229728" y="361"/>
                    <a:pt x="229748" y="0"/>
                    <a:pt x="229748" y="0"/>
                  </a:cubicBezTo>
                  <a:cubicBezTo>
                    <a:pt x="229748" y="0"/>
                    <a:pt x="231608" y="34"/>
                    <a:pt x="235019" y="103"/>
                  </a:cubicBezTo>
                  <a:cubicBezTo>
                    <a:pt x="238428" y="189"/>
                    <a:pt x="243389" y="327"/>
                    <a:pt x="249601" y="516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B574B13-341C-C37A-0CA0-A61CD648E7D1}"/>
                </a:ext>
              </a:extLst>
            </p:cNvPr>
            <p:cNvSpPr/>
            <p:nvPr/>
          </p:nvSpPr>
          <p:spPr>
            <a:xfrm>
              <a:off x="528180" y="6184583"/>
              <a:ext cx="535422" cy="69541"/>
            </a:xfrm>
            <a:custGeom>
              <a:avLst/>
              <a:gdLst>
                <a:gd name="connsiteX0" fmla="*/ 265133 w 535422"/>
                <a:gd name="connsiteY0" fmla="*/ 1584 h 69541"/>
                <a:gd name="connsiteX1" fmla="*/ 535422 w 535422"/>
                <a:gd name="connsiteY1" fmla="*/ 190 h 69541"/>
                <a:gd name="connsiteX2" fmla="*/ 288795 w 535422"/>
                <a:gd name="connsiteY2" fmla="*/ 67681 h 69541"/>
                <a:gd name="connsiteX3" fmla="*/ 246662 w 535422"/>
                <a:gd name="connsiteY3" fmla="*/ 67681 h 69541"/>
                <a:gd name="connsiteX4" fmla="*/ 0 w 535422"/>
                <a:gd name="connsiteY4" fmla="*/ 139 h 69541"/>
                <a:gd name="connsiteX5" fmla="*/ 265144 w 535422"/>
                <a:gd name="connsiteY5" fmla="*/ 1584 h 6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5422" h="69541">
                  <a:moveTo>
                    <a:pt x="265133" y="1584"/>
                  </a:moveTo>
                  <a:cubicBezTo>
                    <a:pt x="368417" y="1584"/>
                    <a:pt x="462873" y="-653"/>
                    <a:pt x="535422" y="190"/>
                  </a:cubicBezTo>
                  <a:cubicBezTo>
                    <a:pt x="446721" y="87143"/>
                    <a:pt x="386265" y="67681"/>
                    <a:pt x="288795" y="67681"/>
                  </a:cubicBezTo>
                  <a:lnTo>
                    <a:pt x="246662" y="67681"/>
                  </a:lnTo>
                  <a:cubicBezTo>
                    <a:pt x="149195" y="67681"/>
                    <a:pt x="88717" y="87143"/>
                    <a:pt x="0" y="139"/>
                  </a:cubicBezTo>
                  <a:cubicBezTo>
                    <a:pt x="71841" y="-412"/>
                    <a:pt x="164283" y="1584"/>
                    <a:pt x="265144" y="1584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3A21583-58BB-605A-B42C-5819901800B7}"/>
                </a:ext>
              </a:extLst>
            </p:cNvPr>
            <p:cNvSpPr/>
            <p:nvPr/>
          </p:nvSpPr>
          <p:spPr>
            <a:xfrm>
              <a:off x="368501" y="5700930"/>
              <a:ext cx="854799" cy="170085"/>
            </a:xfrm>
            <a:custGeom>
              <a:avLst/>
              <a:gdLst>
                <a:gd name="connsiteX0" fmla="*/ 853003 w 854799"/>
                <a:gd name="connsiteY0" fmla="*/ 73444 h 170085"/>
                <a:gd name="connsiteX1" fmla="*/ 854799 w 854799"/>
                <a:gd name="connsiteY1" fmla="*/ 91616 h 170085"/>
                <a:gd name="connsiteX2" fmla="*/ 427400 w 854799"/>
                <a:gd name="connsiteY2" fmla="*/ 170086 h 170085"/>
                <a:gd name="connsiteX3" fmla="*/ 0 w 854799"/>
                <a:gd name="connsiteY3" fmla="*/ 91616 h 170085"/>
                <a:gd name="connsiteX4" fmla="*/ 1797 w 854799"/>
                <a:gd name="connsiteY4" fmla="*/ 73444 h 170085"/>
                <a:gd name="connsiteX5" fmla="*/ 427407 w 854799"/>
                <a:gd name="connsiteY5" fmla="*/ 0 h 170085"/>
                <a:gd name="connsiteX6" fmla="*/ 852999 w 854799"/>
                <a:gd name="connsiteY6" fmla="*/ 73444 h 17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99" h="170085">
                  <a:moveTo>
                    <a:pt x="853003" y="73444"/>
                  </a:moveTo>
                  <a:cubicBezTo>
                    <a:pt x="853709" y="79450"/>
                    <a:pt x="854307" y="85525"/>
                    <a:pt x="854799" y="91616"/>
                  </a:cubicBezTo>
                  <a:cubicBezTo>
                    <a:pt x="835609" y="134637"/>
                    <a:pt x="651588" y="170086"/>
                    <a:pt x="427400" y="170086"/>
                  </a:cubicBezTo>
                  <a:cubicBezTo>
                    <a:pt x="203211" y="170086"/>
                    <a:pt x="19170" y="134637"/>
                    <a:pt x="0" y="91616"/>
                  </a:cubicBezTo>
                  <a:cubicBezTo>
                    <a:pt x="492" y="85525"/>
                    <a:pt x="1091" y="79450"/>
                    <a:pt x="1797" y="73444"/>
                  </a:cubicBezTo>
                  <a:cubicBezTo>
                    <a:pt x="28662" y="32025"/>
                    <a:pt x="208966" y="0"/>
                    <a:pt x="427407" y="0"/>
                  </a:cubicBezTo>
                  <a:cubicBezTo>
                    <a:pt x="645830" y="0"/>
                    <a:pt x="826120" y="32025"/>
                    <a:pt x="852999" y="73444"/>
                  </a:cubicBezTo>
                  <a:close/>
                </a:path>
              </a:pathLst>
            </a:custGeom>
            <a:solidFill>
              <a:srgbClr val="9A352B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40218C8C-E847-8ED2-9F37-B8FCEAB3DE66}"/>
              </a:ext>
            </a:extLst>
          </p:cNvPr>
          <p:cNvGrpSpPr/>
          <p:nvPr/>
        </p:nvGrpSpPr>
        <p:grpSpPr>
          <a:xfrm>
            <a:off x="3912912" y="1218156"/>
            <a:ext cx="593835" cy="2429715"/>
            <a:chOff x="1354609" y="4429693"/>
            <a:chExt cx="452305" cy="1850636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2B28F3D-4945-9ACB-8E60-A8ACF55C7B2F}"/>
                </a:ext>
              </a:extLst>
            </p:cNvPr>
            <p:cNvSpPr/>
            <p:nvPr/>
          </p:nvSpPr>
          <p:spPr>
            <a:xfrm>
              <a:off x="1354609" y="5290498"/>
              <a:ext cx="452305" cy="492171"/>
            </a:xfrm>
            <a:custGeom>
              <a:avLst/>
              <a:gdLst>
                <a:gd name="connsiteX0" fmla="*/ 452301 w 452305"/>
                <a:gd name="connsiteY0" fmla="*/ 150383 h 492171"/>
                <a:gd name="connsiteX1" fmla="*/ 450769 w 452305"/>
                <a:gd name="connsiteY1" fmla="*/ 367240 h 492171"/>
                <a:gd name="connsiteX2" fmla="*/ 449513 w 452305"/>
                <a:gd name="connsiteY2" fmla="*/ 478319 h 492171"/>
                <a:gd name="connsiteX3" fmla="*/ 231265 w 452305"/>
                <a:gd name="connsiteY3" fmla="*/ 492171 h 492171"/>
                <a:gd name="connsiteX4" fmla="*/ 2775 w 452305"/>
                <a:gd name="connsiteY4" fmla="*/ 477269 h 492171"/>
                <a:gd name="connsiteX5" fmla="*/ 1526 w 452305"/>
                <a:gd name="connsiteY5" fmla="*/ 367240 h 492171"/>
                <a:gd name="connsiteX6" fmla="*/ 1 w 452305"/>
                <a:gd name="connsiteY6" fmla="*/ 150383 h 492171"/>
                <a:gd name="connsiteX7" fmla="*/ 1505 w 452305"/>
                <a:gd name="connsiteY7" fmla="*/ 0 h 492171"/>
                <a:gd name="connsiteX8" fmla="*/ 231269 w 452305"/>
                <a:gd name="connsiteY8" fmla="*/ 9396 h 492171"/>
                <a:gd name="connsiteX9" fmla="*/ 450838 w 452305"/>
                <a:gd name="connsiteY9" fmla="*/ 912 h 492171"/>
                <a:gd name="connsiteX10" fmla="*/ 452301 w 452305"/>
                <a:gd name="connsiteY10" fmla="*/ 150383 h 49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2305" h="492171">
                  <a:moveTo>
                    <a:pt x="452301" y="150383"/>
                  </a:moveTo>
                  <a:cubicBezTo>
                    <a:pt x="452335" y="222657"/>
                    <a:pt x="451578" y="294983"/>
                    <a:pt x="450769" y="367240"/>
                  </a:cubicBezTo>
                  <a:cubicBezTo>
                    <a:pt x="450339" y="407146"/>
                    <a:pt x="449909" y="444109"/>
                    <a:pt x="449513" y="478319"/>
                  </a:cubicBezTo>
                  <a:cubicBezTo>
                    <a:pt x="396875" y="485649"/>
                    <a:pt x="323971" y="492171"/>
                    <a:pt x="231265" y="492171"/>
                  </a:cubicBezTo>
                  <a:cubicBezTo>
                    <a:pt x="130854" y="492171"/>
                    <a:pt x="55208" y="485013"/>
                    <a:pt x="2775" y="477269"/>
                  </a:cubicBezTo>
                  <a:cubicBezTo>
                    <a:pt x="2382" y="443352"/>
                    <a:pt x="1959" y="406750"/>
                    <a:pt x="1526" y="367240"/>
                  </a:cubicBezTo>
                  <a:cubicBezTo>
                    <a:pt x="722" y="294983"/>
                    <a:pt x="-30" y="222657"/>
                    <a:pt x="1" y="150383"/>
                  </a:cubicBezTo>
                  <a:cubicBezTo>
                    <a:pt x="34" y="100685"/>
                    <a:pt x="-221" y="50179"/>
                    <a:pt x="1505" y="0"/>
                  </a:cubicBezTo>
                  <a:cubicBezTo>
                    <a:pt x="53923" y="4853"/>
                    <a:pt x="129919" y="9396"/>
                    <a:pt x="231269" y="9396"/>
                  </a:cubicBezTo>
                  <a:cubicBezTo>
                    <a:pt x="326227" y="9396"/>
                    <a:pt x="398931" y="5404"/>
                    <a:pt x="450838" y="912"/>
                  </a:cubicBezTo>
                  <a:cubicBezTo>
                    <a:pt x="452542" y="50781"/>
                    <a:pt x="452284" y="100978"/>
                    <a:pt x="452301" y="150383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34F4D54-1673-69BA-7CC7-036DF6DC5822}"/>
                </a:ext>
              </a:extLst>
            </p:cNvPr>
            <p:cNvSpPr/>
            <p:nvPr/>
          </p:nvSpPr>
          <p:spPr>
            <a:xfrm>
              <a:off x="1356026" y="4755719"/>
              <a:ext cx="449335" cy="544191"/>
            </a:xfrm>
            <a:custGeom>
              <a:avLst/>
              <a:gdLst>
                <a:gd name="connsiteX0" fmla="*/ 444861 w 449335"/>
                <a:gd name="connsiteY0" fmla="*/ 458702 h 544191"/>
                <a:gd name="connsiteX1" fmla="*/ 449335 w 449335"/>
                <a:gd name="connsiteY1" fmla="*/ 535708 h 544191"/>
                <a:gd name="connsiteX2" fmla="*/ 229764 w 449335"/>
                <a:gd name="connsiteY2" fmla="*/ 544192 h 544191"/>
                <a:gd name="connsiteX3" fmla="*/ 0 w 449335"/>
                <a:gd name="connsiteY3" fmla="*/ 534796 h 544191"/>
                <a:gd name="connsiteX4" fmla="*/ 4447 w 449335"/>
                <a:gd name="connsiteY4" fmla="*/ 458702 h 544191"/>
                <a:gd name="connsiteX5" fmla="*/ 24382 w 449335"/>
                <a:gd name="connsiteY5" fmla="*/ 351477 h 544191"/>
                <a:gd name="connsiteX6" fmla="*/ 126010 w 449335"/>
                <a:gd name="connsiteY6" fmla="*/ 187053 h 544191"/>
                <a:gd name="connsiteX7" fmla="*/ 132713 w 449335"/>
                <a:gd name="connsiteY7" fmla="*/ 24005 h 544191"/>
                <a:gd name="connsiteX8" fmla="*/ 133243 w 449335"/>
                <a:gd name="connsiteY8" fmla="*/ 3906 h 544191"/>
                <a:gd name="connsiteX9" fmla="*/ 220241 w 449335"/>
                <a:gd name="connsiteY9" fmla="*/ 0 h 544191"/>
                <a:gd name="connsiteX10" fmla="*/ 310773 w 449335"/>
                <a:gd name="connsiteY10" fmla="*/ 4233 h 544191"/>
                <a:gd name="connsiteX11" fmla="*/ 311291 w 449335"/>
                <a:gd name="connsiteY11" fmla="*/ 24005 h 544191"/>
                <a:gd name="connsiteX12" fmla="*/ 316130 w 449335"/>
                <a:gd name="connsiteY12" fmla="*/ 181357 h 544191"/>
                <a:gd name="connsiteX13" fmla="*/ 419632 w 449335"/>
                <a:gd name="connsiteY13" fmla="*/ 351477 h 544191"/>
                <a:gd name="connsiteX14" fmla="*/ 444861 w 449335"/>
                <a:gd name="connsiteY14" fmla="*/ 458702 h 54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9335" h="544191">
                  <a:moveTo>
                    <a:pt x="444861" y="458702"/>
                  </a:moveTo>
                  <a:cubicBezTo>
                    <a:pt x="447081" y="484187"/>
                    <a:pt x="448475" y="509896"/>
                    <a:pt x="449335" y="535708"/>
                  </a:cubicBezTo>
                  <a:cubicBezTo>
                    <a:pt x="397430" y="540217"/>
                    <a:pt x="324725" y="544192"/>
                    <a:pt x="229764" y="544192"/>
                  </a:cubicBezTo>
                  <a:cubicBezTo>
                    <a:pt x="128411" y="544192"/>
                    <a:pt x="52416" y="539666"/>
                    <a:pt x="0" y="534796"/>
                  </a:cubicBezTo>
                  <a:cubicBezTo>
                    <a:pt x="867" y="509293"/>
                    <a:pt x="2256" y="483894"/>
                    <a:pt x="4447" y="458702"/>
                  </a:cubicBezTo>
                  <a:cubicBezTo>
                    <a:pt x="7804" y="420121"/>
                    <a:pt x="6555" y="387098"/>
                    <a:pt x="24382" y="351477"/>
                  </a:cubicBezTo>
                  <a:cubicBezTo>
                    <a:pt x="32893" y="334476"/>
                    <a:pt x="117541" y="199736"/>
                    <a:pt x="126010" y="187053"/>
                  </a:cubicBezTo>
                  <a:cubicBezTo>
                    <a:pt x="134480" y="174336"/>
                    <a:pt x="132713" y="24005"/>
                    <a:pt x="132713" y="24005"/>
                  </a:cubicBezTo>
                  <a:cubicBezTo>
                    <a:pt x="132534" y="23162"/>
                    <a:pt x="132766" y="15729"/>
                    <a:pt x="133243" y="3906"/>
                  </a:cubicBezTo>
                  <a:cubicBezTo>
                    <a:pt x="158155" y="1721"/>
                    <a:pt x="188054" y="0"/>
                    <a:pt x="220241" y="0"/>
                  </a:cubicBezTo>
                  <a:cubicBezTo>
                    <a:pt x="253972" y="0"/>
                    <a:pt x="285172" y="1893"/>
                    <a:pt x="310773" y="4233"/>
                  </a:cubicBezTo>
                  <a:cubicBezTo>
                    <a:pt x="311239" y="15866"/>
                    <a:pt x="311472" y="23179"/>
                    <a:pt x="311291" y="24005"/>
                  </a:cubicBezTo>
                  <a:cubicBezTo>
                    <a:pt x="311291" y="24005"/>
                    <a:pt x="307660" y="168657"/>
                    <a:pt x="316130" y="181357"/>
                  </a:cubicBezTo>
                  <a:cubicBezTo>
                    <a:pt x="324589" y="194057"/>
                    <a:pt x="411110" y="334459"/>
                    <a:pt x="419632" y="351477"/>
                  </a:cubicBezTo>
                  <a:cubicBezTo>
                    <a:pt x="437461" y="387098"/>
                    <a:pt x="441505" y="420121"/>
                    <a:pt x="444861" y="458702"/>
                  </a:cubicBezTo>
                  <a:close/>
                </a:path>
              </a:pathLst>
            </a:custGeom>
            <a:solidFill>
              <a:srgbClr val="1B2C1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43C2056-03F3-884E-32A1-F78EF746E280}"/>
                </a:ext>
              </a:extLst>
            </p:cNvPr>
            <p:cNvSpPr/>
            <p:nvPr/>
          </p:nvSpPr>
          <p:spPr>
            <a:xfrm>
              <a:off x="1357404" y="5767836"/>
              <a:ext cx="446752" cy="512493"/>
            </a:xfrm>
            <a:custGeom>
              <a:avLst/>
              <a:gdLst>
                <a:gd name="connsiteX0" fmla="*/ 446752 w 446752"/>
                <a:gd name="connsiteY0" fmla="*/ 1032 h 512493"/>
                <a:gd name="connsiteX1" fmla="*/ 439542 w 446752"/>
                <a:gd name="connsiteY1" fmla="*/ 427795 h 512493"/>
                <a:gd name="connsiteX2" fmla="*/ 220740 w 446752"/>
                <a:gd name="connsiteY2" fmla="*/ 512494 h 512493"/>
                <a:gd name="connsiteX3" fmla="*/ 7221 w 446752"/>
                <a:gd name="connsiteY3" fmla="*/ 427795 h 512493"/>
                <a:gd name="connsiteX4" fmla="*/ 0 w 446752"/>
                <a:gd name="connsiteY4" fmla="*/ 0 h 512493"/>
                <a:gd name="connsiteX5" fmla="*/ 228490 w 446752"/>
                <a:gd name="connsiteY5" fmla="*/ 14902 h 512493"/>
                <a:gd name="connsiteX6" fmla="*/ 446735 w 446752"/>
                <a:gd name="connsiteY6" fmla="*/ 1049 h 51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752" h="512493">
                  <a:moveTo>
                    <a:pt x="446752" y="1032"/>
                  </a:moveTo>
                  <a:cubicBezTo>
                    <a:pt x="441383" y="458960"/>
                    <a:pt x="439542" y="427795"/>
                    <a:pt x="439542" y="427795"/>
                  </a:cubicBezTo>
                  <a:cubicBezTo>
                    <a:pt x="439542" y="427795"/>
                    <a:pt x="425428" y="512494"/>
                    <a:pt x="220740" y="512494"/>
                  </a:cubicBezTo>
                  <a:cubicBezTo>
                    <a:pt x="16048" y="512494"/>
                    <a:pt x="7221" y="427795"/>
                    <a:pt x="7221" y="427795"/>
                  </a:cubicBezTo>
                  <a:cubicBezTo>
                    <a:pt x="7221" y="427795"/>
                    <a:pt x="5390" y="459011"/>
                    <a:pt x="0" y="0"/>
                  </a:cubicBezTo>
                  <a:cubicBezTo>
                    <a:pt x="52440" y="7744"/>
                    <a:pt x="128087" y="14902"/>
                    <a:pt x="228490" y="14902"/>
                  </a:cubicBezTo>
                  <a:cubicBezTo>
                    <a:pt x="321193" y="14902"/>
                    <a:pt x="394097" y="8380"/>
                    <a:pt x="446735" y="1049"/>
                  </a:cubicBezTo>
                  <a:close/>
                </a:path>
              </a:pathLst>
            </a:custGeom>
            <a:solidFill>
              <a:srgbClr val="1B2C1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363F820-6ECD-3B42-44FF-64D6BA4DFE0A}"/>
                </a:ext>
              </a:extLst>
            </p:cNvPr>
            <p:cNvSpPr/>
            <p:nvPr/>
          </p:nvSpPr>
          <p:spPr>
            <a:xfrm>
              <a:off x="1488808" y="4486187"/>
              <a:ext cx="178577" cy="16588"/>
            </a:xfrm>
            <a:custGeom>
              <a:avLst/>
              <a:gdLst>
                <a:gd name="connsiteX0" fmla="*/ 178578 w 178577"/>
                <a:gd name="connsiteY0" fmla="*/ 6006 h 16588"/>
                <a:gd name="connsiteX1" fmla="*/ 178578 w 178577"/>
                <a:gd name="connsiteY1" fmla="*/ 16589 h 16588"/>
                <a:gd name="connsiteX2" fmla="*/ 89283 w 178577"/>
                <a:gd name="connsiteY2" fmla="*/ 10927 h 16588"/>
                <a:gd name="connsiteX3" fmla="*/ 0 w 178577"/>
                <a:gd name="connsiteY3" fmla="*/ 16589 h 16588"/>
                <a:gd name="connsiteX4" fmla="*/ 0 w 178577"/>
                <a:gd name="connsiteY4" fmla="*/ 6006 h 16588"/>
                <a:gd name="connsiteX5" fmla="*/ 89295 w 178577"/>
                <a:gd name="connsiteY5" fmla="*/ 0 h 16588"/>
                <a:gd name="connsiteX6" fmla="*/ 178578 w 178577"/>
                <a:gd name="connsiteY6" fmla="*/ 6006 h 16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577" h="16588">
                  <a:moveTo>
                    <a:pt x="178578" y="6006"/>
                  </a:moveTo>
                  <a:lnTo>
                    <a:pt x="178578" y="16589"/>
                  </a:lnTo>
                  <a:cubicBezTo>
                    <a:pt x="178578" y="16589"/>
                    <a:pt x="131051" y="11289"/>
                    <a:pt x="89283" y="10927"/>
                  </a:cubicBezTo>
                  <a:cubicBezTo>
                    <a:pt x="48500" y="10583"/>
                    <a:pt x="0" y="16589"/>
                    <a:pt x="0" y="16589"/>
                  </a:cubicBezTo>
                  <a:lnTo>
                    <a:pt x="0" y="6006"/>
                  </a:lnTo>
                  <a:cubicBezTo>
                    <a:pt x="0" y="6006"/>
                    <a:pt x="51678" y="0"/>
                    <a:pt x="89295" y="0"/>
                  </a:cubicBezTo>
                  <a:cubicBezTo>
                    <a:pt x="131083" y="0"/>
                    <a:pt x="178578" y="6006"/>
                    <a:pt x="178578" y="6006"/>
                  </a:cubicBezTo>
                  <a:close/>
                </a:path>
              </a:pathLst>
            </a:custGeom>
            <a:solidFill>
              <a:srgbClr val="FBC92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26C13C2-967F-5551-A2A3-E9438E001699}"/>
                </a:ext>
              </a:extLst>
            </p:cNvPr>
            <p:cNvSpPr/>
            <p:nvPr/>
          </p:nvSpPr>
          <p:spPr>
            <a:xfrm>
              <a:off x="1488809" y="4497014"/>
              <a:ext cx="178576" cy="235421"/>
            </a:xfrm>
            <a:custGeom>
              <a:avLst/>
              <a:gdLst>
                <a:gd name="connsiteX0" fmla="*/ 178576 w 178576"/>
                <a:gd name="connsiteY0" fmla="*/ 5675 h 235421"/>
                <a:gd name="connsiteX1" fmla="*/ 178576 w 178576"/>
                <a:gd name="connsiteY1" fmla="*/ 30025 h 235421"/>
                <a:gd name="connsiteX2" fmla="*/ 172225 w 178576"/>
                <a:gd name="connsiteY2" fmla="*/ 37442 h 235421"/>
                <a:gd name="connsiteX3" fmla="*/ 176873 w 178576"/>
                <a:gd name="connsiteY3" fmla="*/ 235422 h 235421"/>
                <a:gd name="connsiteX4" fmla="*/ 89283 w 178576"/>
                <a:gd name="connsiteY4" fmla="*/ 231189 h 235421"/>
                <a:gd name="connsiteX5" fmla="*/ 1704 w 178576"/>
                <a:gd name="connsiteY5" fmla="*/ 235422 h 235421"/>
                <a:gd name="connsiteX6" fmla="*/ 6352 w 178576"/>
                <a:gd name="connsiteY6" fmla="*/ 37442 h 235421"/>
                <a:gd name="connsiteX7" fmla="*/ 0 w 178576"/>
                <a:gd name="connsiteY7" fmla="*/ 30025 h 235421"/>
                <a:gd name="connsiteX8" fmla="*/ 0 w 178576"/>
                <a:gd name="connsiteY8" fmla="*/ 5675 h 235421"/>
                <a:gd name="connsiteX9" fmla="*/ 89283 w 178576"/>
                <a:gd name="connsiteY9" fmla="*/ 14 h 235421"/>
                <a:gd name="connsiteX10" fmla="*/ 178576 w 178576"/>
                <a:gd name="connsiteY10" fmla="*/ 5675 h 23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576" h="235421">
                  <a:moveTo>
                    <a:pt x="178576" y="5675"/>
                  </a:moveTo>
                  <a:lnTo>
                    <a:pt x="178576" y="30025"/>
                  </a:lnTo>
                  <a:cubicBezTo>
                    <a:pt x="178576" y="30025"/>
                    <a:pt x="178227" y="35670"/>
                    <a:pt x="172225" y="37442"/>
                  </a:cubicBezTo>
                  <a:cubicBezTo>
                    <a:pt x="167873" y="38715"/>
                    <a:pt x="173729" y="164473"/>
                    <a:pt x="176873" y="235422"/>
                  </a:cubicBezTo>
                  <a:cubicBezTo>
                    <a:pt x="176873" y="235422"/>
                    <a:pt x="118938" y="231189"/>
                    <a:pt x="89283" y="231189"/>
                  </a:cubicBezTo>
                  <a:cubicBezTo>
                    <a:pt x="59638" y="231189"/>
                    <a:pt x="1704" y="235422"/>
                    <a:pt x="1704" y="235422"/>
                  </a:cubicBezTo>
                  <a:cubicBezTo>
                    <a:pt x="4848" y="164473"/>
                    <a:pt x="10702" y="38715"/>
                    <a:pt x="6352" y="37442"/>
                  </a:cubicBezTo>
                  <a:cubicBezTo>
                    <a:pt x="360" y="35670"/>
                    <a:pt x="0" y="30025"/>
                    <a:pt x="0" y="30025"/>
                  </a:cubicBezTo>
                  <a:lnTo>
                    <a:pt x="0" y="5675"/>
                  </a:lnTo>
                  <a:cubicBezTo>
                    <a:pt x="0" y="5675"/>
                    <a:pt x="48501" y="-330"/>
                    <a:pt x="89283" y="14"/>
                  </a:cubicBezTo>
                  <a:cubicBezTo>
                    <a:pt x="131049" y="376"/>
                    <a:pt x="178576" y="5675"/>
                    <a:pt x="178576" y="5675"/>
                  </a:cubicBezTo>
                  <a:close/>
                </a:path>
              </a:pathLst>
            </a:custGeom>
            <a:solidFill>
              <a:srgbClr val="6625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499678F-A1AF-4EFE-C7D3-F2341FED35B8}"/>
                </a:ext>
              </a:extLst>
            </p:cNvPr>
            <p:cNvSpPr/>
            <p:nvPr/>
          </p:nvSpPr>
          <p:spPr>
            <a:xfrm>
              <a:off x="1488808" y="4429693"/>
              <a:ext cx="178577" cy="62465"/>
            </a:xfrm>
            <a:custGeom>
              <a:avLst/>
              <a:gdLst>
                <a:gd name="connsiteX0" fmla="*/ 178578 w 178577"/>
                <a:gd name="connsiteY0" fmla="*/ 49766 h 62465"/>
                <a:gd name="connsiteX1" fmla="*/ 178578 w 178577"/>
                <a:gd name="connsiteY1" fmla="*/ 62466 h 62465"/>
                <a:gd name="connsiteX2" fmla="*/ 89295 w 178577"/>
                <a:gd name="connsiteY2" fmla="*/ 56460 h 62465"/>
                <a:gd name="connsiteX3" fmla="*/ 0 w 178577"/>
                <a:gd name="connsiteY3" fmla="*/ 62466 h 62465"/>
                <a:gd name="connsiteX4" fmla="*/ 0 w 178577"/>
                <a:gd name="connsiteY4" fmla="*/ 49766 h 62465"/>
                <a:gd name="connsiteX5" fmla="*/ 6002 w 178577"/>
                <a:gd name="connsiteY5" fmla="*/ 42350 h 62465"/>
                <a:gd name="connsiteX6" fmla="*/ 6002 w 178577"/>
                <a:gd name="connsiteY6" fmla="*/ 16227 h 62465"/>
                <a:gd name="connsiteX7" fmla="*/ 21884 w 178577"/>
                <a:gd name="connsiteY7" fmla="*/ 0 h 62465"/>
                <a:gd name="connsiteX8" fmla="*/ 156693 w 178577"/>
                <a:gd name="connsiteY8" fmla="*/ 0 h 62465"/>
                <a:gd name="connsiteX9" fmla="*/ 172574 w 178577"/>
                <a:gd name="connsiteY9" fmla="*/ 16227 h 62465"/>
                <a:gd name="connsiteX10" fmla="*/ 172574 w 178577"/>
                <a:gd name="connsiteY10" fmla="*/ 42350 h 62465"/>
                <a:gd name="connsiteX11" fmla="*/ 178578 w 178577"/>
                <a:gd name="connsiteY11" fmla="*/ 49766 h 6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8577" h="62465">
                  <a:moveTo>
                    <a:pt x="178578" y="49766"/>
                  </a:moveTo>
                  <a:lnTo>
                    <a:pt x="178578" y="62466"/>
                  </a:lnTo>
                  <a:cubicBezTo>
                    <a:pt x="178578" y="62466"/>
                    <a:pt x="131083" y="56460"/>
                    <a:pt x="89295" y="56460"/>
                  </a:cubicBezTo>
                  <a:cubicBezTo>
                    <a:pt x="51678" y="56460"/>
                    <a:pt x="0" y="62466"/>
                    <a:pt x="0" y="62466"/>
                  </a:cubicBezTo>
                  <a:lnTo>
                    <a:pt x="0" y="49766"/>
                  </a:lnTo>
                  <a:cubicBezTo>
                    <a:pt x="709" y="47305"/>
                    <a:pt x="6002" y="42350"/>
                    <a:pt x="6002" y="42350"/>
                  </a:cubicBezTo>
                  <a:lnTo>
                    <a:pt x="6002" y="16227"/>
                  </a:lnTo>
                  <a:cubicBezTo>
                    <a:pt x="7410" y="5300"/>
                    <a:pt x="21884" y="0"/>
                    <a:pt x="21884" y="0"/>
                  </a:cubicBezTo>
                  <a:lnTo>
                    <a:pt x="156693" y="0"/>
                  </a:lnTo>
                  <a:cubicBezTo>
                    <a:pt x="156693" y="0"/>
                    <a:pt x="171166" y="5300"/>
                    <a:pt x="172574" y="16227"/>
                  </a:cubicBezTo>
                  <a:lnTo>
                    <a:pt x="172574" y="42350"/>
                  </a:lnTo>
                  <a:cubicBezTo>
                    <a:pt x="172574" y="42350"/>
                    <a:pt x="177869" y="47305"/>
                    <a:pt x="178578" y="49766"/>
                  </a:cubicBezTo>
                  <a:close/>
                </a:path>
              </a:pathLst>
            </a:custGeom>
            <a:solidFill>
              <a:srgbClr val="6625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B3D8681-309A-0D21-CAFE-C52C51FCB2B2}"/>
                </a:ext>
              </a:extLst>
            </p:cNvPr>
            <p:cNvSpPr/>
            <p:nvPr/>
          </p:nvSpPr>
          <p:spPr>
            <a:xfrm>
              <a:off x="1489346" y="4742985"/>
              <a:ext cx="177530" cy="16932"/>
            </a:xfrm>
            <a:custGeom>
              <a:avLst/>
              <a:gdLst>
                <a:gd name="connsiteX0" fmla="*/ 176990 w 177530"/>
                <a:gd name="connsiteY0" fmla="*/ 4233 h 16932"/>
                <a:gd name="connsiteX1" fmla="*/ 177530 w 177530"/>
                <a:gd name="connsiteY1" fmla="*/ 16933 h 16932"/>
                <a:gd name="connsiteX2" fmla="*/ 86998 w 177530"/>
                <a:gd name="connsiteY2" fmla="*/ 12699 h 16932"/>
                <a:gd name="connsiteX3" fmla="*/ 0 w 177530"/>
                <a:gd name="connsiteY3" fmla="*/ 16606 h 16932"/>
                <a:gd name="connsiteX4" fmla="*/ 518 w 177530"/>
                <a:gd name="connsiteY4" fmla="*/ 4233 h 16932"/>
                <a:gd name="connsiteX5" fmla="*/ 88765 w 177530"/>
                <a:gd name="connsiteY5" fmla="*/ 0 h 16932"/>
                <a:gd name="connsiteX6" fmla="*/ 176990 w 177530"/>
                <a:gd name="connsiteY6" fmla="*/ 4233 h 1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530" h="16932">
                  <a:moveTo>
                    <a:pt x="176990" y="4233"/>
                  </a:moveTo>
                  <a:cubicBezTo>
                    <a:pt x="177191" y="8862"/>
                    <a:pt x="177372" y="13130"/>
                    <a:pt x="177530" y="16933"/>
                  </a:cubicBezTo>
                  <a:cubicBezTo>
                    <a:pt x="151929" y="14593"/>
                    <a:pt x="120727" y="12699"/>
                    <a:pt x="86998" y="12699"/>
                  </a:cubicBezTo>
                  <a:cubicBezTo>
                    <a:pt x="54811" y="12699"/>
                    <a:pt x="24912" y="14437"/>
                    <a:pt x="0" y="16606"/>
                  </a:cubicBezTo>
                  <a:cubicBezTo>
                    <a:pt x="148" y="12889"/>
                    <a:pt x="329" y="8742"/>
                    <a:pt x="518" y="4233"/>
                  </a:cubicBezTo>
                  <a:cubicBezTo>
                    <a:pt x="518" y="4233"/>
                    <a:pt x="68299" y="0"/>
                    <a:pt x="88765" y="0"/>
                  </a:cubicBezTo>
                  <a:cubicBezTo>
                    <a:pt x="109231" y="0"/>
                    <a:pt x="176990" y="4233"/>
                    <a:pt x="176990" y="4233"/>
                  </a:cubicBezTo>
                  <a:close/>
                </a:path>
              </a:pathLst>
            </a:custGeom>
            <a:solidFill>
              <a:srgbClr val="6625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1F79F76-A197-01FD-9780-9E6646027645}"/>
                </a:ext>
              </a:extLst>
            </p:cNvPr>
            <p:cNvSpPr/>
            <p:nvPr/>
          </p:nvSpPr>
          <p:spPr>
            <a:xfrm>
              <a:off x="1489856" y="4728186"/>
              <a:ext cx="176471" cy="19049"/>
            </a:xfrm>
            <a:custGeom>
              <a:avLst/>
              <a:gdLst>
                <a:gd name="connsiteX0" fmla="*/ 175826 w 176471"/>
                <a:gd name="connsiteY0" fmla="*/ 4233 h 19049"/>
                <a:gd name="connsiteX1" fmla="*/ 176472 w 176471"/>
                <a:gd name="connsiteY1" fmla="*/ 19050 h 19049"/>
                <a:gd name="connsiteX2" fmla="*/ 88247 w 176471"/>
                <a:gd name="connsiteY2" fmla="*/ 14816 h 19049"/>
                <a:gd name="connsiteX3" fmla="*/ 0 w 176471"/>
                <a:gd name="connsiteY3" fmla="*/ 19050 h 19049"/>
                <a:gd name="connsiteX4" fmla="*/ 657 w 176471"/>
                <a:gd name="connsiteY4" fmla="*/ 4233 h 19049"/>
                <a:gd name="connsiteX5" fmla="*/ 88237 w 176471"/>
                <a:gd name="connsiteY5" fmla="*/ 0 h 19049"/>
                <a:gd name="connsiteX6" fmla="*/ 175826 w 176471"/>
                <a:gd name="connsiteY6" fmla="*/ 4233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471" h="19049">
                  <a:moveTo>
                    <a:pt x="175826" y="4233"/>
                  </a:moveTo>
                  <a:cubicBezTo>
                    <a:pt x="176060" y="9499"/>
                    <a:pt x="176282" y="14472"/>
                    <a:pt x="176472" y="19050"/>
                  </a:cubicBezTo>
                  <a:cubicBezTo>
                    <a:pt x="176472" y="19050"/>
                    <a:pt x="108713" y="14816"/>
                    <a:pt x="88247" y="14816"/>
                  </a:cubicBezTo>
                  <a:cubicBezTo>
                    <a:pt x="67781" y="14816"/>
                    <a:pt x="0" y="19050"/>
                    <a:pt x="0" y="19050"/>
                  </a:cubicBezTo>
                  <a:cubicBezTo>
                    <a:pt x="201" y="14455"/>
                    <a:pt x="413" y="9499"/>
                    <a:pt x="657" y="4233"/>
                  </a:cubicBezTo>
                  <a:cubicBezTo>
                    <a:pt x="657" y="4233"/>
                    <a:pt x="58592" y="0"/>
                    <a:pt x="88237" y="0"/>
                  </a:cubicBezTo>
                  <a:cubicBezTo>
                    <a:pt x="117892" y="0"/>
                    <a:pt x="175826" y="4233"/>
                    <a:pt x="175826" y="4233"/>
                  </a:cubicBezTo>
                  <a:close/>
                </a:path>
              </a:pathLst>
            </a:custGeom>
            <a:solidFill>
              <a:srgbClr val="FBC92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B269917-F627-B4EF-2325-E4472F959B3B}"/>
              </a:ext>
            </a:extLst>
          </p:cNvPr>
          <p:cNvGrpSpPr/>
          <p:nvPr/>
        </p:nvGrpSpPr>
        <p:grpSpPr>
          <a:xfrm>
            <a:off x="7883179" y="1314106"/>
            <a:ext cx="845230" cy="2070830"/>
            <a:chOff x="1910542" y="5044369"/>
            <a:chExt cx="498654" cy="1221712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BEE52DB-0BF8-03B6-1A93-BC59F30808A5}"/>
                </a:ext>
              </a:extLst>
            </p:cNvPr>
            <p:cNvSpPr/>
            <p:nvPr/>
          </p:nvSpPr>
          <p:spPr>
            <a:xfrm>
              <a:off x="2157389" y="5109089"/>
              <a:ext cx="2736" cy="17"/>
            </a:xfrm>
            <a:custGeom>
              <a:avLst/>
              <a:gdLst>
                <a:gd name="connsiteX0" fmla="*/ 2461 w 2736"/>
                <a:gd name="connsiteY0" fmla="*/ 17 h 17"/>
                <a:gd name="connsiteX1" fmla="*/ 2736 w 2736"/>
                <a:gd name="connsiteY1" fmla="*/ 17 h 17"/>
                <a:gd name="connsiteX2" fmla="*/ 0 w 2736"/>
                <a:gd name="connsiteY2" fmla="*/ 0 h 17"/>
                <a:gd name="connsiteX3" fmla="*/ 2461 w 2736"/>
                <a:gd name="connsiteY3" fmla="*/ 17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6" h="17">
                  <a:moveTo>
                    <a:pt x="2461" y="17"/>
                  </a:moveTo>
                  <a:cubicBezTo>
                    <a:pt x="2547" y="17"/>
                    <a:pt x="2650" y="17"/>
                    <a:pt x="2736" y="17"/>
                  </a:cubicBezTo>
                  <a:cubicBezTo>
                    <a:pt x="1824" y="17"/>
                    <a:pt x="912" y="17"/>
                    <a:pt x="0" y="0"/>
                  </a:cubicBezTo>
                  <a:cubicBezTo>
                    <a:pt x="809" y="17"/>
                    <a:pt x="1635" y="17"/>
                    <a:pt x="2461" y="17"/>
                  </a:cubicBezTo>
                  <a:close/>
                </a:path>
              </a:pathLst>
            </a:custGeom>
            <a:noFill/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7E113EE-0DAE-E9F1-F83C-8FFE370FCD63}"/>
                </a:ext>
              </a:extLst>
            </p:cNvPr>
            <p:cNvSpPr/>
            <p:nvPr/>
          </p:nvSpPr>
          <p:spPr>
            <a:xfrm>
              <a:off x="2154756" y="5109089"/>
              <a:ext cx="1652" cy="17"/>
            </a:xfrm>
            <a:custGeom>
              <a:avLst/>
              <a:gdLst>
                <a:gd name="connsiteX0" fmla="*/ 1652 w 1652"/>
                <a:gd name="connsiteY0" fmla="*/ 17 h 17"/>
                <a:gd name="connsiteX1" fmla="*/ 0 w 1652"/>
                <a:gd name="connsiteY1" fmla="*/ 0 h 17"/>
                <a:gd name="connsiteX2" fmla="*/ 1652 w 1652"/>
                <a:gd name="connsiteY2" fmla="*/ 17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2" h="17">
                  <a:moveTo>
                    <a:pt x="1652" y="17"/>
                  </a:moveTo>
                  <a:cubicBezTo>
                    <a:pt x="1101" y="17"/>
                    <a:pt x="551" y="17"/>
                    <a:pt x="0" y="0"/>
                  </a:cubicBezTo>
                  <a:cubicBezTo>
                    <a:pt x="551" y="17"/>
                    <a:pt x="1101" y="17"/>
                    <a:pt x="1652" y="17"/>
                  </a:cubicBezTo>
                  <a:close/>
                </a:path>
              </a:pathLst>
            </a:custGeom>
            <a:noFill/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6B9ADBC-5C11-18F1-4BE1-AE15635A2C35}"/>
                </a:ext>
              </a:extLst>
            </p:cNvPr>
            <p:cNvSpPr/>
            <p:nvPr/>
          </p:nvSpPr>
          <p:spPr>
            <a:xfrm>
              <a:off x="1910542" y="5070990"/>
              <a:ext cx="498654" cy="1195091"/>
            </a:xfrm>
            <a:custGeom>
              <a:avLst/>
              <a:gdLst>
                <a:gd name="connsiteX0" fmla="*/ 291123 w 498654"/>
                <a:gd name="connsiteY0" fmla="*/ 1095904 h 1195091"/>
                <a:gd name="connsiteX1" fmla="*/ 272607 w 498654"/>
                <a:gd name="connsiteY1" fmla="*/ 1043625 h 1195091"/>
                <a:gd name="connsiteX2" fmla="*/ 282932 w 498654"/>
                <a:gd name="connsiteY2" fmla="*/ 644395 h 1195091"/>
                <a:gd name="connsiteX3" fmla="*/ 393082 w 498654"/>
                <a:gd name="connsiteY3" fmla="*/ 548012 h 1195091"/>
                <a:gd name="connsiteX4" fmla="*/ 495935 w 498654"/>
                <a:gd name="connsiteY4" fmla="*/ 291868 h 1195091"/>
                <a:gd name="connsiteX5" fmla="*/ 431697 w 498654"/>
                <a:gd name="connsiteY5" fmla="*/ 60952 h 1195091"/>
                <a:gd name="connsiteX6" fmla="*/ 412407 w 498654"/>
                <a:gd name="connsiteY6" fmla="*/ 0 h 1195091"/>
                <a:gd name="connsiteX7" fmla="*/ 412097 w 498654"/>
                <a:gd name="connsiteY7" fmla="*/ 1033 h 1195091"/>
                <a:gd name="connsiteX8" fmla="*/ 413869 w 498654"/>
                <a:gd name="connsiteY8" fmla="*/ 5782 h 1195091"/>
                <a:gd name="connsiteX9" fmla="*/ 413542 w 498654"/>
                <a:gd name="connsiteY9" fmla="*/ 7795 h 1195091"/>
                <a:gd name="connsiteX10" fmla="*/ 249979 w 498654"/>
                <a:gd name="connsiteY10" fmla="*/ 38168 h 1195091"/>
                <a:gd name="connsiteX11" fmla="*/ 249617 w 498654"/>
                <a:gd name="connsiteY11" fmla="*/ 38168 h 1195091"/>
                <a:gd name="connsiteX12" fmla="*/ 249342 w 498654"/>
                <a:gd name="connsiteY12" fmla="*/ 38168 h 1195091"/>
                <a:gd name="connsiteX13" fmla="*/ 246864 w 498654"/>
                <a:gd name="connsiteY13" fmla="*/ 38151 h 1195091"/>
                <a:gd name="connsiteX14" fmla="*/ 245918 w 498654"/>
                <a:gd name="connsiteY14" fmla="*/ 38151 h 1195091"/>
                <a:gd name="connsiteX15" fmla="*/ 244265 w 498654"/>
                <a:gd name="connsiteY15" fmla="*/ 38151 h 1195091"/>
                <a:gd name="connsiteX16" fmla="*/ 87086 w 498654"/>
                <a:gd name="connsiteY16" fmla="*/ 9362 h 1195091"/>
                <a:gd name="connsiteX17" fmla="*/ 86088 w 498654"/>
                <a:gd name="connsiteY17" fmla="*/ 5782 h 1195091"/>
                <a:gd name="connsiteX18" fmla="*/ 87069 w 498654"/>
                <a:gd name="connsiteY18" fmla="*/ 2254 h 1195091"/>
                <a:gd name="connsiteX19" fmla="*/ 86948 w 498654"/>
                <a:gd name="connsiteY19" fmla="*/ 1979 h 1195091"/>
                <a:gd name="connsiteX20" fmla="*/ 8324 w 498654"/>
                <a:gd name="connsiteY20" fmla="*/ 259551 h 1195091"/>
                <a:gd name="connsiteX21" fmla="*/ 44100 w 498654"/>
                <a:gd name="connsiteY21" fmla="*/ 492361 h 1195091"/>
                <a:gd name="connsiteX22" fmla="*/ 105757 w 498654"/>
                <a:gd name="connsiteY22" fmla="*/ 547978 h 1195091"/>
                <a:gd name="connsiteX23" fmla="*/ 215889 w 498654"/>
                <a:gd name="connsiteY23" fmla="*/ 644344 h 1195091"/>
                <a:gd name="connsiteX24" fmla="*/ 227935 w 498654"/>
                <a:gd name="connsiteY24" fmla="*/ 1040132 h 1195091"/>
                <a:gd name="connsiteX25" fmla="*/ 207715 w 498654"/>
                <a:gd name="connsiteY25" fmla="*/ 1095852 h 1195091"/>
                <a:gd name="connsiteX26" fmla="*/ 61928 w 498654"/>
                <a:gd name="connsiteY26" fmla="*/ 1136963 h 1195091"/>
                <a:gd name="connsiteX27" fmla="*/ 142221 w 498654"/>
                <a:gd name="connsiteY27" fmla="*/ 1188966 h 1195091"/>
                <a:gd name="connsiteX28" fmla="*/ 248843 w 498654"/>
                <a:gd name="connsiteY28" fmla="*/ 1194868 h 1195091"/>
                <a:gd name="connsiteX29" fmla="*/ 248843 w 498654"/>
                <a:gd name="connsiteY29" fmla="*/ 1195091 h 1195091"/>
                <a:gd name="connsiteX30" fmla="*/ 249549 w 498654"/>
                <a:gd name="connsiteY30" fmla="*/ 1194954 h 1195091"/>
                <a:gd name="connsiteX31" fmla="*/ 249996 w 498654"/>
                <a:gd name="connsiteY31" fmla="*/ 1195074 h 1195091"/>
                <a:gd name="connsiteX32" fmla="*/ 249996 w 498654"/>
                <a:gd name="connsiteY32" fmla="*/ 1194902 h 1195091"/>
                <a:gd name="connsiteX33" fmla="*/ 356601 w 498654"/>
                <a:gd name="connsiteY33" fmla="*/ 1188983 h 1195091"/>
                <a:gd name="connsiteX34" fmla="*/ 436894 w 498654"/>
                <a:gd name="connsiteY34" fmla="*/ 1136980 h 1195091"/>
                <a:gd name="connsiteX35" fmla="*/ 291123 w 498654"/>
                <a:gd name="connsiteY35" fmla="*/ 1095886 h 119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98654" h="1195091">
                  <a:moveTo>
                    <a:pt x="291123" y="1095904"/>
                  </a:moveTo>
                  <a:cubicBezTo>
                    <a:pt x="281091" y="1091894"/>
                    <a:pt x="272607" y="1043625"/>
                    <a:pt x="272607" y="1043625"/>
                  </a:cubicBezTo>
                  <a:cubicBezTo>
                    <a:pt x="267961" y="1011790"/>
                    <a:pt x="282932" y="644395"/>
                    <a:pt x="282932" y="644395"/>
                  </a:cubicBezTo>
                  <a:cubicBezTo>
                    <a:pt x="289816" y="623746"/>
                    <a:pt x="393065" y="548012"/>
                    <a:pt x="393082" y="548012"/>
                  </a:cubicBezTo>
                  <a:cubicBezTo>
                    <a:pt x="483167" y="497954"/>
                    <a:pt x="507620" y="385911"/>
                    <a:pt x="495935" y="291868"/>
                  </a:cubicBezTo>
                  <a:cubicBezTo>
                    <a:pt x="486178" y="213210"/>
                    <a:pt x="455943" y="136014"/>
                    <a:pt x="431697" y="60952"/>
                  </a:cubicBezTo>
                  <a:cubicBezTo>
                    <a:pt x="430665" y="57768"/>
                    <a:pt x="418378" y="11633"/>
                    <a:pt x="412407" y="0"/>
                  </a:cubicBezTo>
                  <a:cubicBezTo>
                    <a:pt x="412321" y="344"/>
                    <a:pt x="412217" y="689"/>
                    <a:pt x="412097" y="1033"/>
                  </a:cubicBezTo>
                  <a:cubicBezTo>
                    <a:pt x="413250" y="2581"/>
                    <a:pt x="413869" y="4182"/>
                    <a:pt x="413869" y="5782"/>
                  </a:cubicBezTo>
                  <a:cubicBezTo>
                    <a:pt x="413869" y="6453"/>
                    <a:pt x="413766" y="7124"/>
                    <a:pt x="413542" y="7795"/>
                  </a:cubicBezTo>
                  <a:cubicBezTo>
                    <a:pt x="408328" y="24728"/>
                    <a:pt x="337104" y="38168"/>
                    <a:pt x="249979" y="38168"/>
                  </a:cubicBezTo>
                  <a:cubicBezTo>
                    <a:pt x="249858" y="38168"/>
                    <a:pt x="249738" y="38168"/>
                    <a:pt x="249617" y="38168"/>
                  </a:cubicBezTo>
                  <a:cubicBezTo>
                    <a:pt x="249514" y="38168"/>
                    <a:pt x="249428" y="38168"/>
                    <a:pt x="249342" y="38168"/>
                  </a:cubicBezTo>
                  <a:cubicBezTo>
                    <a:pt x="248516" y="38168"/>
                    <a:pt x="247690" y="38168"/>
                    <a:pt x="246864" y="38151"/>
                  </a:cubicBezTo>
                  <a:cubicBezTo>
                    <a:pt x="246554" y="38151"/>
                    <a:pt x="246227" y="38151"/>
                    <a:pt x="245918" y="38151"/>
                  </a:cubicBezTo>
                  <a:cubicBezTo>
                    <a:pt x="245350" y="38151"/>
                    <a:pt x="244816" y="38151"/>
                    <a:pt x="244265" y="38151"/>
                  </a:cubicBezTo>
                  <a:cubicBezTo>
                    <a:pt x="162458" y="37583"/>
                    <a:pt x="95897" y="25193"/>
                    <a:pt x="87086" y="9362"/>
                  </a:cubicBezTo>
                  <a:cubicBezTo>
                    <a:pt x="86432" y="8191"/>
                    <a:pt x="86088" y="6987"/>
                    <a:pt x="86088" y="5782"/>
                  </a:cubicBezTo>
                  <a:cubicBezTo>
                    <a:pt x="86088" y="4595"/>
                    <a:pt x="86432" y="3407"/>
                    <a:pt x="87069" y="2254"/>
                  </a:cubicBezTo>
                  <a:cubicBezTo>
                    <a:pt x="87034" y="2168"/>
                    <a:pt x="86983" y="2065"/>
                    <a:pt x="86948" y="1979"/>
                  </a:cubicBezTo>
                  <a:cubicBezTo>
                    <a:pt x="57522" y="86488"/>
                    <a:pt x="28062" y="172254"/>
                    <a:pt x="8324" y="259551"/>
                  </a:cubicBezTo>
                  <a:cubicBezTo>
                    <a:pt x="-8815" y="335319"/>
                    <a:pt x="-710" y="427623"/>
                    <a:pt x="44100" y="492361"/>
                  </a:cubicBezTo>
                  <a:cubicBezTo>
                    <a:pt x="60069" y="515454"/>
                    <a:pt x="81149" y="534297"/>
                    <a:pt x="105757" y="547978"/>
                  </a:cubicBezTo>
                  <a:cubicBezTo>
                    <a:pt x="105757" y="547978"/>
                    <a:pt x="209006" y="623694"/>
                    <a:pt x="215889" y="644344"/>
                  </a:cubicBezTo>
                  <a:cubicBezTo>
                    <a:pt x="215889" y="644344"/>
                    <a:pt x="232581" y="1008331"/>
                    <a:pt x="227935" y="1040132"/>
                  </a:cubicBezTo>
                  <a:cubicBezTo>
                    <a:pt x="227935" y="1040132"/>
                    <a:pt x="217748" y="1091825"/>
                    <a:pt x="207715" y="1095852"/>
                  </a:cubicBezTo>
                  <a:cubicBezTo>
                    <a:pt x="207715" y="1095852"/>
                    <a:pt x="69585" y="1104835"/>
                    <a:pt x="61928" y="1136963"/>
                  </a:cubicBezTo>
                  <a:cubicBezTo>
                    <a:pt x="61928" y="1136963"/>
                    <a:pt x="39763" y="1173667"/>
                    <a:pt x="142221" y="1188966"/>
                  </a:cubicBezTo>
                  <a:cubicBezTo>
                    <a:pt x="142221" y="1188966"/>
                    <a:pt x="237331" y="1193646"/>
                    <a:pt x="248843" y="1194868"/>
                  </a:cubicBezTo>
                  <a:lnTo>
                    <a:pt x="248843" y="1195091"/>
                  </a:lnTo>
                  <a:cubicBezTo>
                    <a:pt x="248843" y="1195057"/>
                    <a:pt x="249101" y="1195023"/>
                    <a:pt x="249549" y="1194954"/>
                  </a:cubicBezTo>
                  <a:cubicBezTo>
                    <a:pt x="249824" y="1195006"/>
                    <a:pt x="249996" y="1195040"/>
                    <a:pt x="249996" y="1195074"/>
                  </a:cubicBezTo>
                  <a:lnTo>
                    <a:pt x="249996" y="1194902"/>
                  </a:lnTo>
                  <a:cubicBezTo>
                    <a:pt x="261508" y="1193681"/>
                    <a:pt x="356601" y="1188983"/>
                    <a:pt x="356601" y="1188983"/>
                  </a:cubicBezTo>
                  <a:cubicBezTo>
                    <a:pt x="459075" y="1173685"/>
                    <a:pt x="436894" y="1136980"/>
                    <a:pt x="436894" y="1136980"/>
                  </a:cubicBezTo>
                  <a:cubicBezTo>
                    <a:pt x="429254" y="1104869"/>
                    <a:pt x="291123" y="1095886"/>
                    <a:pt x="291123" y="1095886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E39C394-CD71-C5CE-FFB6-F5A9CA82A9DF}"/>
                </a:ext>
              </a:extLst>
            </p:cNvPr>
            <p:cNvSpPr/>
            <p:nvPr/>
          </p:nvSpPr>
          <p:spPr>
            <a:xfrm>
              <a:off x="1997680" y="5044369"/>
              <a:ext cx="325011" cy="64754"/>
            </a:xfrm>
            <a:custGeom>
              <a:avLst/>
              <a:gdLst>
                <a:gd name="connsiteX0" fmla="*/ 157180 w 325011"/>
                <a:gd name="connsiteY0" fmla="*/ 64737 h 64754"/>
                <a:gd name="connsiteX1" fmla="*/ 158831 w 325011"/>
                <a:gd name="connsiteY1" fmla="*/ 64737 h 64754"/>
                <a:gd name="connsiteX2" fmla="*/ 159795 w 325011"/>
                <a:gd name="connsiteY2" fmla="*/ 64755 h 64754"/>
                <a:gd name="connsiteX3" fmla="*/ 162531 w 325011"/>
                <a:gd name="connsiteY3" fmla="*/ 64755 h 64754"/>
                <a:gd name="connsiteX4" fmla="*/ 325011 w 325011"/>
                <a:gd name="connsiteY4" fmla="*/ 27636 h 64754"/>
                <a:gd name="connsiteX5" fmla="*/ 162910 w 325011"/>
                <a:gd name="connsiteY5" fmla="*/ 0 h 64754"/>
                <a:gd name="connsiteX6" fmla="*/ 0 w 325011"/>
                <a:gd name="connsiteY6" fmla="*/ 28841 h 64754"/>
                <a:gd name="connsiteX7" fmla="*/ 157180 w 325011"/>
                <a:gd name="connsiteY7" fmla="*/ 64737 h 6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011" h="64754">
                  <a:moveTo>
                    <a:pt x="157180" y="64737"/>
                  </a:moveTo>
                  <a:cubicBezTo>
                    <a:pt x="157730" y="64737"/>
                    <a:pt x="158281" y="64737"/>
                    <a:pt x="158831" y="64737"/>
                  </a:cubicBezTo>
                  <a:cubicBezTo>
                    <a:pt x="159159" y="64755"/>
                    <a:pt x="159468" y="64755"/>
                    <a:pt x="159795" y="64755"/>
                  </a:cubicBezTo>
                  <a:cubicBezTo>
                    <a:pt x="160707" y="64755"/>
                    <a:pt x="161619" y="64755"/>
                    <a:pt x="162531" y="64755"/>
                  </a:cubicBezTo>
                  <a:cubicBezTo>
                    <a:pt x="247849" y="64720"/>
                    <a:pt x="317818" y="48407"/>
                    <a:pt x="325011" y="27636"/>
                  </a:cubicBezTo>
                  <a:cubicBezTo>
                    <a:pt x="313378" y="11994"/>
                    <a:pt x="245234" y="0"/>
                    <a:pt x="162910" y="0"/>
                  </a:cubicBezTo>
                  <a:cubicBezTo>
                    <a:pt x="78435" y="0"/>
                    <a:pt x="8914" y="12631"/>
                    <a:pt x="0" y="28841"/>
                  </a:cubicBezTo>
                  <a:cubicBezTo>
                    <a:pt x="9258" y="48648"/>
                    <a:pt x="75716" y="64118"/>
                    <a:pt x="157180" y="64737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2CA2100-7E61-0C14-BA65-3549CC799374}"/>
                </a:ext>
              </a:extLst>
            </p:cNvPr>
            <p:cNvSpPr/>
            <p:nvPr/>
          </p:nvSpPr>
          <p:spPr>
            <a:xfrm>
              <a:off x="1996578" y="5073262"/>
              <a:ext cx="158160" cy="35879"/>
            </a:xfrm>
            <a:custGeom>
              <a:avLst/>
              <a:gdLst>
                <a:gd name="connsiteX0" fmla="*/ 998 w 158160"/>
                <a:gd name="connsiteY0" fmla="*/ 7107 h 35879"/>
                <a:gd name="connsiteX1" fmla="*/ 158161 w 158160"/>
                <a:gd name="connsiteY1" fmla="*/ 35879 h 35879"/>
                <a:gd name="connsiteX2" fmla="*/ 981 w 158160"/>
                <a:gd name="connsiteY2" fmla="*/ 0 h 35879"/>
                <a:gd name="connsiteX3" fmla="*/ 0 w 158160"/>
                <a:gd name="connsiteY3" fmla="*/ 3528 h 35879"/>
                <a:gd name="connsiteX4" fmla="*/ 998 w 158160"/>
                <a:gd name="connsiteY4" fmla="*/ 7107 h 3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60" h="35879">
                  <a:moveTo>
                    <a:pt x="998" y="7107"/>
                  </a:moveTo>
                  <a:cubicBezTo>
                    <a:pt x="9809" y="22939"/>
                    <a:pt x="76370" y="35328"/>
                    <a:pt x="158161" y="35879"/>
                  </a:cubicBezTo>
                  <a:cubicBezTo>
                    <a:pt x="76697" y="35260"/>
                    <a:pt x="10239" y="19807"/>
                    <a:pt x="981" y="0"/>
                  </a:cubicBezTo>
                  <a:cubicBezTo>
                    <a:pt x="327" y="1153"/>
                    <a:pt x="0" y="2323"/>
                    <a:pt x="0" y="3528"/>
                  </a:cubicBezTo>
                  <a:cubicBezTo>
                    <a:pt x="0" y="4732"/>
                    <a:pt x="327" y="5937"/>
                    <a:pt x="998" y="7107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7D4258D-56B6-89AF-2CCF-C536B5360101}"/>
                </a:ext>
              </a:extLst>
            </p:cNvPr>
            <p:cNvSpPr/>
            <p:nvPr/>
          </p:nvSpPr>
          <p:spPr>
            <a:xfrm>
              <a:off x="2156477" y="5109106"/>
              <a:ext cx="963" cy="1720"/>
            </a:xfrm>
            <a:custGeom>
              <a:avLst/>
              <a:gdLst>
                <a:gd name="connsiteX0" fmla="*/ 964 w 963"/>
                <a:gd name="connsiteY0" fmla="*/ 0 h 1720"/>
                <a:gd name="connsiteX1" fmla="*/ 0 w 963"/>
                <a:gd name="connsiteY1" fmla="*/ 0 h 1720"/>
                <a:gd name="connsiteX2" fmla="*/ 964 w 963"/>
                <a:gd name="connsiteY2" fmla="*/ 0 h 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3" h="1720">
                  <a:moveTo>
                    <a:pt x="964" y="0"/>
                  </a:moveTo>
                  <a:cubicBezTo>
                    <a:pt x="637" y="0"/>
                    <a:pt x="327" y="0"/>
                    <a:pt x="0" y="0"/>
                  </a:cubicBezTo>
                  <a:cubicBezTo>
                    <a:pt x="327" y="0"/>
                    <a:pt x="637" y="0"/>
                    <a:pt x="964" y="0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CD37CA3-39FB-C9F2-A1E8-31C26B85EF4D}"/>
                </a:ext>
              </a:extLst>
            </p:cNvPr>
            <p:cNvSpPr/>
            <p:nvPr/>
          </p:nvSpPr>
          <p:spPr>
            <a:xfrm>
              <a:off x="2160194" y="5071971"/>
              <a:ext cx="164252" cy="37135"/>
            </a:xfrm>
            <a:custGeom>
              <a:avLst/>
              <a:gdLst>
                <a:gd name="connsiteX0" fmla="*/ 0 w 164252"/>
                <a:gd name="connsiteY0" fmla="*/ 37135 h 37135"/>
                <a:gd name="connsiteX1" fmla="*/ 362 w 164252"/>
                <a:gd name="connsiteY1" fmla="*/ 37135 h 37135"/>
                <a:gd name="connsiteX2" fmla="*/ 163942 w 164252"/>
                <a:gd name="connsiteY2" fmla="*/ 6763 h 37135"/>
                <a:gd name="connsiteX3" fmla="*/ 164252 w 164252"/>
                <a:gd name="connsiteY3" fmla="*/ 4767 h 37135"/>
                <a:gd name="connsiteX4" fmla="*/ 162480 w 164252"/>
                <a:gd name="connsiteY4" fmla="*/ 0 h 37135"/>
                <a:gd name="connsiteX5" fmla="*/ 0 w 164252"/>
                <a:gd name="connsiteY5" fmla="*/ 37135 h 3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252" h="37135">
                  <a:moveTo>
                    <a:pt x="0" y="37135"/>
                  </a:moveTo>
                  <a:cubicBezTo>
                    <a:pt x="121" y="37135"/>
                    <a:pt x="241" y="37135"/>
                    <a:pt x="362" y="37135"/>
                  </a:cubicBezTo>
                  <a:cubicBezTo>
                    <a:pt x="87486" y="37135"/>
                    <a:pt x="158711" y="23713"/>
                    <a:pt x="163942" y="6763"/>
                  </a:cubicBezTo>
                  <a:cubicBezTo>
                    <a:pt x="164149" y="6092"/>
                    <a:pt x="164252" y="5421"/>
                    <a:pt x="164252" y="4767"/>
                  </a:cubicBezTo>
                  <a:cubicBezTo>
                    <a:pt x="164252" y="3149"/>
                    <a:pt x="163633" y="1549"/>
                    <a:pt x="162480" y="0"/>
                  </a:cubicBezTo>
                  <a:cubicBezTo>
                    <a:pt x="155287" y="20788"/>
                    <a:pt x="85318" y="37101"/>
                    <a:pt x="0" y="37135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2D09091-BF79-1B89-95FC-060F9A46A258}"/>
              </a:ext>
            </a:extLst>
          </p:cNvPr>
          <p:cNvGrpSpPr/>
          <p:nvPr/>
        </p:nvGrpSpPr>
        <p:grpSpPr>
          <a:xfrm>
            <a:off x="9809271" y="1314107"/>
            <a:ext cx="732509" cy="2473084"/>
            <a:chOff x="2529399" y="4815724"/>
            <a:chExt cx="436598" cy="1474035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C699610-DD3C-6529-7CE0-BC84B3E005C9}"/>
                </a:ext>
              </a:extLst>
            </p:cNvPr>
            <p:cNvSpPr/>
            <p:nvPr/>
          </p:nvSpPr>
          <p:spPr>
            <a:xfrm>
              <a:off x="2529399" y="4850949"/>
              <a:ext cx="436598" cy="1438810"/>
            </a:xfrm>
            <a:custGeom>
              <a:avLst/>
              <a:gdLst>
                <a:gd name="connsiteX0" fmla="*/ 430287 w 436598"/>
                <a:gd name="connsiteY0" fmla="*/ 1363783 h 1438810"/>
                <a:gd name="connsiteX1" fmla="*/ 278132 w 436598"/>
                <a:gd name="connsiteY1" fmla="*/ 1314792 h 1438810"/>
                <a:gd name="connsiteX2" fmla="*/ 247175 w 436598"/>
                <a:gd name="connsiteY2" fmla="*/ 1254391 h 1438810"/>
                <a:gd name="connsiteX3" fmla="*/ 260081 w 436598"/>
                <a:gd name="connsiteY3" fmla="*/ 822225 h 1438810"/>
                <a:gd name="connsiteX4" fmla="*/ 396060 w 436598"/>
                <a:gd name="connsiteY4" fmla="*/ 615950 h 1438810"/>
                <a:gd name="connsiteX5" fmla="*/ 392859 w 436598"/>
                <a:gd name="connsiteY5" fmla="*/ 502668 h 1438810"/>
                <a:gd name="connsiteX6" fmla="*/ 387043 w 436598"/>
                <a:gd name="connsiteY6" fmla="*/ 358791 h 1438810"/>
                <a:gd name="connsiteX7" fmla="*/ 375272 w 436598"/>
                <a:gd name="connsiteY7" fmla="*/ 61313 h 1438810"/>
                <a:gd name="connsiteX8" fmla="*/ 373723 w 436598"/>
                <a:gd name="connsiteY8" fmla="*/ 0 h 1438810"/>
                <a:gd name="connsiteX9" fmla="*/ 218299 w 436598"/>
                <a:gd name="connsiteY9" fmla="*/ 29133 h 1438810"/>
                <a:gd name="connsiteX10" fmla="*/ 62961 w 436598"/>
                <a:gd name="connsiteY10" fmla="*/ 189 h 1438810"/>
                <a:gd name="connsiteX11" fmla="*/ 57988 w 436598"/>
                <a:gd name="connsiteY11" fmla="*/ 185556 h 1438810"/>
                <a:gd name="connsiteX12" fmla="*/ 43430 w 436598"/>
                <a:gd name="connsiteY12" fmla="*/ 501137 h 1438810"/>
                <a:gd name="connsiteX13" fmla="*/ 43722 w 436598"/>
                <a:gd name="connsiteY13" fmla="*/ 642451 h 1438810"/>
                <a:gd name="connsiteX14" fmla="*/ 95932 w 436598"/>
                <a:gd name="connsiteY14" fmla="*/ 742654 h 1438810"/>
                <a:gd name="connsiteX15" fmla="*/ 176535 w 436598"/>
                <a:gd name="connsiteY15" fmla="*/ 822225 h 1438810"/>
                <a:gd name="connsiteX16" fmla="*/ 189424 w 436598"/>
                <a:gd name="connsiteY16" fmla="*/ 1254391 h 1438810"/>
                <a:gd name="connsiteX17" fmla="*/ 158466 w 436598"/>
                <a:gd name="connsiteY17" fmla="*/ 1314792 h 1438810"/>
                <a:gd name="connsiteX18" fmla="*/ 6311 w 436598"/>
                <a:gd name="connsiteY18" fmla="*/ 1363783 h 1438810"/>
                <a:gd name="connsiteX19" fmla="*/ 218299 w 436598"/>
                <a:gd name="connsiteY19" fmla="*/ 1438811 h 1438810"/>
                <a:gd name="connsiteX20" fmla="*/ 430287 w 436598"/>
                <a:gd name="connsiteY20" fmla="*/ 1363783 h 143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36598" h="1438810">
                  <a:moveTo>
                    <a:pt x="430287" y="1363783"/>
                  </a:moveTo>
                  <a:cubicBezTo>
                    <a:pt x="438030" y="1338005"/>
                    <a:pt x="278132" y="1314792"/>
                    <a:pt x="278132" y="1314792"/>
                  </a:cubicBezTo>
                  <a:lnTo>
                    <a:pt x="247175" y="1254391"/>
                  </a:lnTo>
                  <a:cubicBezTo>
                    <a:pt x="247175" y="1254391"/>
                    <a:pt x="260063" y="822225"/>
                    <a:pt x="260081" y="822225"/>
                  </a:cubicBezTo>
                  <a:cubicBezTo>
                    <a:pt x="313443" y="772957"/>
                    <a:pt x="398761" y="696794"/>
                    <a:pt x="396060" y="615950"/>
                  </a:cubicBezTo>
                  <a:cubicBezTo>
                    <a:pt x="394821" y="578350"/>
                    <a:pt x="393943" y="540612"/>
                    <a:pt x="392859" y="502668"/>
                  </a:cubicBezTo>
                  <a:cubicBezTo>
                    <a:pt x="391500" y="454709"/>
                    <a:pt x="388591" y="406750"/>
                    <a:pt x="387043" y="358791"/>
                  </a:cubicBezTo>
                  <a:cubicBezTo>
                    <a:pt x="383842" y="259654"/>
                    <a:pt x="378060" y="160466"/>
                    <a:pt x="375272" y="61313"/>
                  </a:cubicBezTo>
                  <a:cubicBezTo>
                    <a:pt x="375186" y="58370"/>
                    <a:pt x="374154" y="12355"/>
                    <a:pt x="373723" y="0"/>
                  </a:cubicBezTo>
                  <a:cubicBezTo>
                    <a:pt x="366324" y="16348"/>
                    <a:pt x="299556" y="29133"/>
                    <a:pt x="218299" y="29133"/>
                  </a:cubicBezTo>
                  <a:cubicBezTo>
                    <a:pt x="137352" y="29133"/>
                    <a:pt x="70791" y="16434"/>
                    <a:pt x="62961" y="189"/>
                  </a:cubicBezTo>
                  <a:cubicBezTo>
                    <a:pt x="61343" y="61984"/>
                    <a:pt x="59777" y="123761"/>
                    <a:pt x="57988" y="185556"/>
                  </a:cubicBezTo>
                  <a:cubicBezTo>
                    <a:pt x="54925" y="290749"/>
                    <a:pt x="46252" y="395943"/>
                    <a:pt x="43430" y="501137"/>
                  </a:cubicBezTo>
                  <a:cubicBezTo>
                    <a:pt x="42208" y="546790"/>
                    <a:pt x="33311" y="597692"/>
                    <a:pt x="43722" y="642451"/>
                  </a:cubicBezTo>
                  <a:cubicBezTo>
                    <a:pt x="52429" y="679878"/>
                    <a:pt x="72976" y="712161"/>
                    <a:pt x="95932" y="742654"/>
                  </a:cubicBezTo>
                  <a:cubicBezTo>
                    <a:pt x="117614" y="771443"/>
                    <a:pt x="150120" y="797840"/>
                    <a:pt x="176535" y="822225"/>
                  </a:cubicBezTo>
                  <a:lnTo>
                    <a:pt x="189424" y="1254391"/>
                  </a:lnTo>
                  <a:lnTo>
                    <a:pt x="158466" y="1314792"/>
                  </a:lnTo>
                  <a:cubicBezTo>
                    <a:pt x="158466" y="1314792"/>
                    <a:pt x="-1415" y="1338005"/>
                    <a:pt x="6311" y="1363783"/>
                  </a:cubicBezTo>
                  <a:cubicBezTo>
                    <a:pt x="6311" y="1363783"/>
                    <a:pt x="-57135" y="1438811"/>
                    <a:pt x="218299" y="1438811"/>
                  </a:cubicBezTo>
                  <a:cubicBezTo>
                    <a:pt x="493733" y="1438811"/>
                    <a:pt x="430287" y="1363783"/>
                    <a:pt x="430287" y="1363783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B37F494-5C1F-4C06-9958-8F6092B76A16}"/>
                </a:ext>
              </a:extLst>
            </p:cNvPr>
            <p:cNvSpPr/>
            <p:nvPr/>
          </p:nvSpPr>
          <p:spPr>
            <a:xfrm>
              <a:off x="2591568" y="4815724"/>
              <a:ext cx="312225" cy="64341"/>
            </a:xfrm>
            <a:custGeom>
              <a:avLst/>
              <a:gdLst>
                <a:gd name="connsiteX0" fmla="*/ 156113 w 312225"/>
                <a:gd name="connsiteY0" fmla="*/ 64341 h 64341"/>
                <a:gd name="connsiteX1" fmla="*/ 311537 w 312225"/>
                <a:gd name="connsiteY1" fmla="*/ 35208 h 64341"/>
                <a:gd name="connsiteX2" fmla="*/ 312225 w 312225"/>
                <a:gd name="connsiteY2" fmla="*/ 32179 h 64341"/>
                <a:gd name="connsiteX3" fmla="*/ 156113 w 312225"/>
                <a:gd name="connsiteY3" fmla="*/ 0 h 64341"/>
                <a:gd name="connsiteX4" fmla="*/ 0 w 312225"/>
                <a:gd name="connsiteY4" fmla="*/ 32179 h 64341"/>
                <a:gd name="connsiteX5" fmla="*/ 774 w 312225"/>
                <a:gd name="connsiteY5" fmla="*/ 35397 h 64341"/>
                <a:gd name="connsiteX6" fmla="*/ 156113 w 312225"/>
                <a:gd name="connsiteY6" fmla="*/ 64341 h 6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225" h="64341">
                  <a:moveTo>
                    <a:pt x="156113" y="64341"/>
                  </a:moveTo>
                  <a:cubicBezTo>
                    <a:pt x="237370" y="64341"/>
                    <a:pt x="304137" y="51556"/>
                    <a:pt x="311537" y="35208"/>
                  </a:cubicBezTo>
                  <a:cubicBezTo>
                    <a:pt x="312002" y="34210"/>
                    <a:pt x="312225" y="33195"/>
                    <a:pt x="312225" y="32179"/>
                  </a:cubicBezTo>
                  <a:cubicBezTo>
                    <a:pt x="312225" y="14403"/>
                    <a:pt x="242326" y="0"/>
                    <a:pt x="156113" y="0"/>
                  </a:cubicBezTo>
                  <a:cubicBezTo>
                    <a:pt x="69900" y="0"/>
                    <a:pt x="0" y="14403"/>
                    <a:pt x="0" y="32179"/>
                  </a:cubicBezTo>
                  <a:cubicBezTo>
                    <a:pt x="0" y="33263"/>
                    <a:pt x="258" y="34347"/>
                    <a:pt x="774" y="35397"/>
                  </a:cubicBezTo>
                  <a:cubicBezTo>
                    <a:pt x="8604" y="51642"/>
                    <a:pt x="75165" y="64341"/>
                    <a:pt x="156113" y="64341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5AB9609-1F52-67A1-0352-9F85A1638F0F}"/>
              </a:ext>
            </a:extLst>
          </p:cNvPr>
          <p:cNvGrpSpPr/>
          <p:nvPr/>
        </p:nvGrpSpPr>
        <p:grpSpPr>
          <a:xfrm>
            <a:off x="1639839" y="4691784"/>
            <a:ext cx="778067" cy="1194935"/>
            <a:chOff x="3007181" y="5103445"/>
            <a:chExt cx="778067" cy="1194935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EF3FD17-9335-30C3-6015-9FB711E2B33F}"/>
                </a:ext>
              </a:extLst>
            </p:cNvPr>
            <p:cNvSpPr/>
            <p:nvPr/>
          </p:nvSpPr>
          <p:spPr>
            <a:xfrm>
              <a:off x="3011138" y="5134058"/>
              <a:ext cx="770255" cy="1164322"/>
            </a:xfrm>
            <a:custGeom>
              <a:avLst/>
              <a:gdLst>
                <a:gd name="connsiteX0" fmla="*/ 0 w 770255"/>
                <a:gd name="connsiteY0" fmla="*/ 0 h 1164322"/>
                <a:gd name="connsiteX1" fmla="*/ 349636 w 770255"/>
                <a:gd name="connsiteY1" fmla="*/ 444401 h 1164322"/>
                <a:gd name="connsiteX2" fmla="*/ 354764 w 770255"/>
                <a:gd name="connsiteY2" fmla="*/ 984979 h 1164322"/>
                <a:gd name="connsiteX3" fmla="*/ 318902 w 770255"/>
                <a:gd name="connsiteY3" fmla="*/ 1054156 h 1164322"/>
                <a:gd name="connsiteX4" fmla="*/ 231794 w 770255"/>
                <a:gd name="connsiteY4" fmla="*/ 1082343 h 1164322"/>
                <a:gd name="connsiteX5" fmla="*/ 134430 w 770255"/>
                <a:gd name="connsiteY5" fmla="*/ 1115641 h 1164322"/>
                <a:gd name="connsiteX6" fmla="*/ 384276 w 770255"/>
                <a:gd name="connsiteY6" fmla="*/ 1164323 h 1164322"/>
                <a:gd name="connsiteX7" fmla="*/ 385980 w 770255"/>
                <a:gd name="connsiteY7" fmla="*/ 1164323 h 1164322"/>
                <a:gd name="connsiteX8" fmla="*/ 527878 w 770255"/>
                <a:gd name="connsiteY8" fmla="*/ 1157285 h 1164322"/>
                <a:gd name="connsiteX9" fmla="*/ 635826 w 770255"/>
                <a:gd name="connsiteY9" fmla="*/ 1115641 h 1164322"/>
                <a:gd name="connsiteX10" fmla="*/ 538479 w 770255"/>
                <a:gd name="connsiteY10" fmla="*/ 1082343 h 1164322"/>
                <a:gd name="connsiteX11" fmla="*/ 451371 w 770255"/>
                <a:gd name="connsiteY11" fmla="*/ 1054156 h 1164322"/>
                <a:gd name="connsiteX12" fmla="*/ 415492 w 770255"/>
                <a:gd name="connsiteY12" fmla="*/ 984979 h 1164322"/>
                <a:gd name="connsiteX13" fmla="*/ 420620 w 770255"/>
                <a:gd name="connsiteY13" fmla="*/ 444401 h 1164322"/>
                <a:gd name="connsiteX14" fmla="*/ 770256 w 770255"/>
                <a:gd name="connsiteY14" fmla="*/ 0 h 1164322"/>
                <a:gd name="connsiteX15" fmla="*/ 385137 w 770255"/>
                <a:gd name="connsiteY15" fmla="*/ 23024 h 1164322"/>
                <a:gd name="connsiteX16" fmla="*/ 17 w 770255"/>
                <a:gd name="connsiteY16" fmla="*/ 0 h 116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0255" h="1164322">
                  <a:moveTo>
                    <a:pt x="0" y="0"/>
                  </a:moveTo>
                  <a:cubicBezTo>
                    <a:pt x="16227" y="17001"/>
                    <a:pt x="90102" y="99825"/>
                    <a:pt x="349636" y="444401"/>
                  </a:cubicBezTo>
                  <a:cubicBezTo>
                    <a:pt x="349636" y="444401"/>
                    <a:pt x="370131" y="926058"/>
                    <a:pt x="354764" y="984979"/>
                  </a:cubicBezTo>
                  <a:cubicBezTo>
                    <a:pt x="354764" y="984979"/>
                    <a:pt x="349636" y="1046464"/>
                    <a:pt x="318902" y="1054156"/>
                  </a:cubicBezTo>
                  <a:cubicBezTo>
                    <a:pt x="318902" y="1054156"/>
                    <a:pt x="280459" y="1082343"/>
                    <a:pt x="231794" y="1082343"/>
                  </a:cubicBezTo>
                  <a:cubicBezTo>
                    <a:pt x="231794" y="1082343"/>
                    <a:pt x="121628" y="1097710"/>
                    <a:pt x="134430" y="1115641"/>
                  </a:cubicBezTo>
                  <a:cubicBezTo>
                    <a:pt x="134430" y="1115641"/>
                    <a:pt x="127719" y="1164099"/>
                    <a:pt x="384276" y="1164323"/>
                  </a:cubicBezTo>
                  <a:lnTo>
                    <a:pt x="385980" y="1164323"/>
                  </a:lnTo>
                  <a:cubicBezTo>
                    <a:pt x="446931" y="1164271"/>
                    <a:pt x="493032" y="1161484"/>
                    <a:pt x="527878" y="1157285"/>
                  </a:cubicBezTo>
                  <a:cubicBezTo>
                    <a:pt x="639715" y="1143811"/>
                    <a:pt x="635826" y="1115641"/>
                    <a:pt x="635826" y="1115641"/>
                  </a:cubicBezTo>
                  <a:cubicBezTo>
                    <a:pt x="648628" y="1097710"/>
                    <a:pt x="538479" y="1082343"/>
                    <a:pt x="538479" y="1082343"/>
                  </a:cubicBezTo>
                  <a:cubicBezTo>
                    <a:pt x="489779" y="1082343"/>
                    <a:pt x="451371" y="1054156"/>
                    <a:pt x="451371" y="1054156"/>
                  </a:cubicBezTo>
                  <a:cubicBezTo>
                    <a:pt x="420620" y="1046464"/>
                    <a:pt x="415492" y="984979"/>
                    <a:pt x="415492" y="984979"/>
                  </a:cubicBezTo>
                  <a:cubicBezTo>
                    <a:pt x="400125" y="926058"/>
                    <a:pt x="420620" y="444401"/>
                    <a:pt x="420620" y="444401"/>
                  </a:cubicBezTo>
                  <a:cubicBezTo>
                    <a:pt x="680154" y="99807"/>
                    <a:pt x="754028" y="17001"/>
                    <a:pt x="770256" y="0"/>
                  </a:cubicBezTo>
                  <a:cubicBezTo>
                    <a:pt x="743514" y="13009"/>
                    <a:pt x="581275" y="23024"/>
                    <a:pt x="385137" y="23024"/>
                  </a:cubicBezTo>
                  <a:cubicBezTo>
                    <a:pt x="188980" y="23024"/>
                    <a:pt x="26759" y="13009"/>
                    <a:pt x="17" y="0"/>
                  </a:cubicBezTo>
                  <a:close/>
                </a:path>
              </a:pathLst>
            </a:custGeom>
            <a:solidFill>
              <a:srgbClr val="CAE4E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2F49D69-9ED5-F0F2-4FB5-E102B02C63E7}"/>
                </a:ext>
              </a:extLst>
            </p:cNvPr>
            <p:cNvSpPr/>
            <p:nvPr/>
          </p:nvSpPr>
          <p:spPr>
            <a:xfrm>
              <a:off x="3007181" y="5103445"/>
              <a:ext cx="777981" cy="53500"/>
            </a:xfrm>
            <a:custGeom>
              <a:avLst/>
              <a:gdLst>
                <a:gd name="connsiteX0" fmla="*/ 777982 w 777981"/>
                <a:gd name="connsiteY0" fmla="*/ 26828 h 53500"/>
                <a:gd name="connsiteX1" fmla="*/ 388991 w 777981"/>
                <a:gd name="connsiteY1" fmla="*/ 0 h 53500"/>
                <a:gd name="connsiteX2" fmla="*/ 0 w 777981"/>
                <a:gd name="connsiteY2" fmla="*/ 26828 h 53500"/>
                <a:gd name="connsiteX3" fmla="*/ 3700 w 777981"/>
                <a:gd name="connsiteY3" fmla="*/ 30527 h 53500"/>
                <a:gd name="connsiteX4" fmla="*/ 3872 w 777981"/>
                <a:gd name="connsiteY4" fmla="*/ 30613 h 53500"/>
                <a:gd name="connsiteX5" fmla="*/ 3648 w 777981"/>
                <a:gd name="connsiteY5" fmla="*/ 30372 h 53500"/>
                <a:gd name="connsiteX6" fmla="*/ 388991 w 777981"/>
                <a:gd name="connsiteY6" fmla="*/ 53500 h 53500"/>
                <a:gd name="connsiteX7" fmla="*/ 774334 w 777981"/>
                <a:gd name="connsiteY7" fmla="*/ 30372 h 53500"/>
                <a:gd name="connsiteX8" fmla="*/ 774110 w 777981"/>
                <a:gd name="connsiteY8" fmla="*/ 30613 h 53500"/>
                <a:gd name="connsiteX9" fmla="*/ 774282 w 777981"/>
                <a:gd name="connsiteY9" fmla="*/ 30527 h 53500"/>
                <a:gd name="connsiteX10" fmla="*/ 777982 w 777981"/>
                <a:gd name="connsiteY10" fmla="*/ 26828 h 5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7981" h="53500">
                  <a:moveTo>
                    <a:pt x="777982" y="26828"/>
                  </a:moveTo>
                  <a:cubicBezTo>
                    <a:pt x="777982" y="12011"/>
                    <a:pt x="603818" y="0"/>
                    <a:pt x="388991" y="0"/>
                  </a:cubicBezTo>
                  <a:cubicBezTo>
                    <a:pt x="174164" y="0"/>
                    <a:pt x="0" y="12011"/>
                    <a:pt x="0" y="26828"/>
                  </a:cubicBezTo>
                  <a:cubicBezTo>
                    <a:pt x="0" y="26828"/>
                    <a:pt x="1015" y="27739"/>
                    <a:pt x="3700" y="30527"/>
                  </a:cubicBezTo>
                  <a:cubicBezTo>
                    <a:pt x="3751" y="30562"/>
                    <a:pt x="3820" y="30579"/>
                    <a:pt x="3872" y="30613"/>
                  </a:cubicBezTo>
                  <a:cubicBezTo>
                    <a:pt x="3803" y="30545"/>
                    <a:pt x="3717" y="30458"/>
                    <a:pt x="3648" y="30372"/>
                  </a:cubicBezTo>
                  <a:cubicBezTo>
                    <a:pt x="29856" y="43433"/>
                    <a:pt x="192405" y="53500"/>
                    <a:pt x="388991" y="53500"/>
                  </a:cubicBezTo>
                  <a:cubicBezTo>
                    <a:pt x="585595" y="53500"/>
                    <a:pt x="748126" y="43433"/>
                    <a:pt x="774334" y="30372"/>
                  </a:cubicBezTo>
                  <a:cubicBezTo>
                    <a:pt x="774265" y="30458"/>
                    <a:pt x="774179" y="30545"/>
                    <a:pt x="774110" y="30613"/>
                  </a:cubicBezTo>
                  <a:cubicBezTo>
                    <a:pt x="774162" y="30579"/>
                    <a:pt x="774231" y="30562"/>
                    <a:pt x="774282" y="30527"/>
                  </a:cubicBezTo>
                  <a:cubicBezTo>
                    <a:pt x="776967" y="27739"/>
                    <a:pt x="777982" y="26828"/>
                    <a:pt x="777982" y="26828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58E5F0B-5DEB-B9EC-2121-87CA671E28D8}"/>
                </a:ext>
              </a:extLst>
            </p:cNvPr>
            <p:cNvSpPr/>
            <p:nvPr/>
          </p:nvSpPr>
          <p:spPr>
            <a:xfrm>
              <a:off x="3010915" y="5133834"/>
              <a:ext cx="770686" cy="23265"/>
            </a:xfrm>
            <a:custGeom>
              <a:avLst/>
              <a:gdLst>
                <a:gd name="connsiteX0" fmla="*/ 385343 w 770686"/>
                <a:gd name="connsiteY0" fmla="*/ 23111 h 23265"/>
                <a:gd name="connsiteX1" fmla="*/ 0 w 770686"/>
                <a:gd name="connsiteY1" fmla="*/ 0 h 23265"/>
                <a:gd name="connsiteX2" fmla="*/ 224 w 770686"/>
                <a:gd name="connsiteY2" fmla="*/ 241 h 23265"/>
                <a:gd name="connsiteX3" fmla="*/ 385343 w 770686"/>
                <a:gd name="connsiteY3" fmla="*/ 23266 h 23265"/>
                <a:gd name="connsiteX4" fmla="*/ 770462 w 770686"/>
                <a:gd name="connsiteY4" fmla="*/ 241 h 23265"/>
                <a:gd name="connsiteX5" fmla="*/ 770686 w 770686"/>
                <a:gd name="connsiteY5" fmla="*/ 0 h 23265"/>
                <a:gd name="connsiteX6" fmla="*/ 385343 w 770686"/>
                <a:gd name="connsiteY6" fmla="*/ 23111 h 2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0686" h="23265">
                  <a:moveTo>
                    <a:pt x="385343" y="23111"/>
                  </a:moveTo>
                  <a:cubicBezTo>
                    <a:pt x="188739" y="23111"/>
                    <a:pt x="26208" y="13044"/>
                    <a:pt x="0" y="0"/>
                  </a:cubicBezTo>
                  <a:cubicBezTo>
                    <a:pt x="69" y="69"/>
                    <a:pt x="155" y="155"/>
                    <a:pt x="224" y="241"/>
                  </a:cubicBezTo>
                  <a:cubicBezTo>
                    <a:pt x="26965" y="13251"/>
                    <a:pt x="189204" y="23266"/>
                    <a:pt x="385343" y="23266"/>
                  </a:cubicBezTo>
                  <a:cubicBezTo>
                    <a:pt x="581482" y="23266"/>
                    <a:pt x="743721" y="13251"/>
                    <a:pt x="770462" y="241"/>
                  </a:cubicBezTo>
                  <a:cubicBezTo>
                    <a:pt x="770548" y="155"/>
                    <a:pt x="770617" y="69"/>
                    <a:pt x="770686" y="0"/>
                  </a:cubicBezTo>
                  <a:cubicBezTo>
                    <a:pt x="744478" y="13044"/>
                    <a:pt x="581929" y="23111"/>
                    <a:pt x="385343" y="23111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8998D5C-D422-72B0-A48F-F3B766EF038A}"/>
                </a:ext>
              </a:extLst>
            </p:cNvPr>
            <p:cNvSpPr/>
            <p:nvPr/>
          </p:nvSpPr>
          <p:spPr>
            <a:xfrm>
              <a:off x="3781549" y="5130186"/>
              <a:ext cx="3699" cy="3699"/>
            </a:xfrm>
            <a:custGeom>
              <a:avLst/>
              <a:gdLst>
                <a:gd name="connsiteX0" fmla="*/ 0 w 3699"/>
                <a:gd name="connsiteY0" fmla="*/ 3700 h 3699"/>
                <a:gd name="connsiteX1" fmla="*/ 3700 w 3699"/>
                <a:gd name="connsiteY1" fmla="*/ 0 h 3699"/>
                <a:gd name="connsiteX2" fmla="*/ 0 w 3699"/>
                <a:gd name="connsiteY2" fmla="*/ 3700 h 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9" h="3699">
                  <a:moveTo>
                    <a:pt x="0" y="3700"/>
                  </a:moveTo>
                  <a:cubicBezTo>
                    <a:pt x="2443" y="2495"/>
                    <a:pt x="3700" y="1239"/>
                    <a:pt x="3700" y="0"/>
                  </a:cubicBezTo>
                  <a:cubicBezTo>
                    <a:pt x="3700" y="0"/>
                    <a:pt x="2685" y="912"/>
                    <a:pt x="0" y="3700"/>
                  </a:cubicBezTo>
                  <a:close/>
                </a:path>
              </a:pathLst>
            </a:custGeom>
            <a:solidFill>
              <a:srgbClr val="91A3A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4671CDB3-5CAF-E288-CDF0-5B768932E3FC}"/>
              </a:ext>
            </a:extLst>
          </p:cNvPr>
          <p:cNvGrpSpPr/>
          <p:nvPr/>
        </p:nvGrpSpPr>
        <p:grpSpPr>
          <a:xfrm>
            <a:off x="3895207" y="4960092"/>
            <a:ext cx="900602" cy="916387"/>
            <a:chOff x="3007163" y="3983657"/>
            <a:chExt cx="900602" cy="916387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6E0753E-7DCA-C1EE-E054-833A14DEB0EE}"/>
                </a:ext>
              </a:extLst>
            </p:cNvPr>
            <p:cNvSpPr/>
            <p:nvPr/>
          </p:nvSpPr>
          <p:spPr>
            <a:xfrm>
              <a:off x="3013496" y="3983657"/>
              <a:ext cx="675645" cy="131539"/>
            </a:xfrm>
            <a:custGeom>
              <a:avLst/>
              <a:gdLst>
                <a:gd name="connsiteX0" fmla="*/ 675645 w 675645"/>
                <a:gd name="connsiteY0" fmla="*/ 65770 h 131539"/>
                <a:gd name="connsiteX1" fmla="*/ 337831 w 675645"/>
                <a:gd name="connsiteY1" fmla="*/ 131539 h 131539"/>
                <a:gd name="connsiteX2" fmla="*/ 0 w 675645"/>
                <a:gd name="connsiteY2" fmla="*/ 65770 h 131539"/>
                <a:gd name="connsiteX3" fmla="*/ 337831 w 675645"/>
                <a:gd name="connsiteY3" fmla="*/ 0 h 131539"/>
                <a:gd name="connsiteX4" fmla="*/ 675645 w 675645"/>
                <a:gd name="connsiteY4" fmla="*/ 65770 h 13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645" h="131539">
                  <a:moveTo>
                    <a:pt x="675645" y="65770"/>
                  </a:moveTo>
                  <a:cubicBezTo>
                    <a:pt x="675645" y="102096"/>
                    <a:pt x="524385" y="131539"/>
                    <a:pt x="337831" y="131539"/>
                  </a:cubicBezTo>
                  <a:cubicBezTo>
                    <a:pt x="151260" y="131539"/>
                    <a:pt x="0" y="102096"/>
                    <a:pt x="0" y="65770"/>
                  </a:cubicBezTo>
                  <a:cubicBezTo>
                    <a:pt x="0" y="29460"/>
                    <a:pt x="151243" y="0"/>
                    <a:pt x="337831" y="0"/>
                  </a:cubicBezTo>
                  <a:cubicBezTo>
                    <a:pt x="524402" y="0"/>
                    <a:pt x="675645" y="29460"/>
                    <a:pt x="675645" y="65770"/>
                  </a:cubicBezTo>
                  <a:close/>
                </a:path>
              </a:pathLst>
            </a:custGeom>
            <a:solidFill>
              <a:srgbClr val="1B3E44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2BDF800-A68C-EA6B-E79F-D3A7885BCAF2}"/>
                </a:ext>
              </a:extLst>
            </p:cNvPr>
            <p:cNvSpPr/>
            <p:nvPr/>
          </p:nvSpPr>
          <p:spPr>
            <a:xfrm>
              <a:off x="3007163" y="4048067"/>
              <a:ext cx="900602" cy="851977"/>
            </a:xfrm>
            <a:custGeom>
              <a:avLst/>
              <a:gdLst>
                <a:gd name="connsiteX0" fmla="*/ 872473 w 900602"/>
                <a:gd name="connsiteY0" fmla="*/ 181185 h 851977"/>
                <a:gd name="connsiteX1" fmla="*/ 687622 w 900602"/>
                <a:gd name="connsiteY1" fmla="*/ 109995 h 851977"/>
                <a:gd name="connsiteX2" fmla="*/ 681858 w 900602"/>
                <a:gd name="connsiteY2" fmla="*/ 0 h 851977"/>
                <a:gd name="connsiteX3" fmla="*/ 344044 w 900602"/>
                <a:gd name="connsiteY3" fmla="*/ 65770 h 851977"/>
                <a:gd name="connsiteX4" fmla="*/ 6213 w 900602"/>
                <a:gd name="connsiteY4" fmla="*/ 0 h 851977"/>
                <a:gd name="connsiteX5" fmla="*/ 130490 w 900602"/>
                <a:gd name="connsiteY5" fmla="*/ 806685 h 851977"/>
                <a:gd name="connsiteX6" fmla="*/ 344027 w 900602"/>
                <a:gd name="connsiteY6" fmla="*/ 851978 h 851977"/>
                <a:gd name="connsiteX7" fmla="*/ 557580 w 900602"/>
                <a:gd name="connsiteY7" fmla="*/ 806685 h 851977"/>
                <a:gd name="connsiteX8" fmla="*/ 630130 w 900602"/>
                <a:gd name="connsiteY8" fmla="*/ 616552 h 851977"/>
                <a:gd name="connsiteX9" fmla="*/ 634518 w 900602"/>
                <a:gd name="connsiteY9" fmla="*/ 600445 h 851977"/>
                <a:gd name="connsiteX10" fmla="*/ 816391 w 900602"/>
                <a:gd name="connsiteY10" fmla="*/ 515506 h 851977"/>
                <a:gd name="connsiteX11" fmla="*/ 872473 w 900602"/>
                <a:gd name="connsiteY11" fmla="*/ 181185 h 851977"/>
                <a:gd name="connsiteX12" fmla="*/ 828523 w 900602"/>
                <a:gd name="connsiteY12" fmla="*/ 381196 h 851977"/>
                <a:gd name="connsiteX13" fmla="*/ 648199 w 900602"/>
                <a:gd name="connsiteY13" fmla="*/ 531664 h 851977"/>
                <a:gd name="connsiteX14" fmla="*/ 688070 w 900602"/>
                <a:gd name="connsiteY14" fmla="*/ 194384 h 851977"/>
                <a:gd name="connsiteX15" fmla="*/ 828523 w 900602"/>
                <a:gd name="connsiteY15" fmla="*/ 381196 h 85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0602" h="851977">
                  <a:moveTo>
                    <a:pt x="872473" y="181185"/>
                  </a:moveTo>
                  <a:cubicBezTo>
                    <a:pt x="842273" y="105693"/>
                    <a:pt x="687622" y="109995"/>
                    <a:pt x="687622" y="109995"/>
                  </a:cubicBezTo>
                  <a:cubicBezTo>
                    <a:pt x="686194" y="42005"/>
                    <a:pt x="681858" y="0"/>
                    <a:pt x="681858" y="0"/>
                  </a:cubicBezTo>
                  <a:cubicBezTo>
                    <a:pt x="681858" y="36309"/>
                    <a:pt x="530598" y="65770"/>
                    <a:pt x="344044" y="65770"/>
                  </a:cubicBezTo>
                  <a:cubicBezTo>
                    <a:pt x="157473" y="65770"/>
                    <a:pt x="6213" y="36327"/>
                    <a:pt x="6213" y="0"/>
                  </a:cubicBezTo>
                  <a:cubicBezTo>
                    <a:pt x="6213" y="0"/>
                    <a:pt x="-42056" y="465894"/>
                    <a:pt x="130490" y="806685"/>
                  </a:cubicBezTo>
                  <a:cubicBezTo>
                    <a:pt x="130490" y="806685"/>
                    <a:pt x="139129" y="851978"/>
                    <a:pt x="344027" y="851978"/>
                  </a:cubicBezTo>
                  <a:cubicBezTo>
                    <a:pt x="548959" y="851978"/>
                    <a:pt x="557580" y="806685"/>
                    <a:pt x="557580" y="806685"/>
                  </a:cubicBezTo>
                  <a:cubicBezTo>
                    <a:pt x="592169" y="738369"/>
                    <a:pt x="611132" y="690152"/>
                    <a:pt x="630130" y="616552"/>
                  </a:cubicBezTo>
                  <a:cubicBezTo>
                    <a:pt x="630130" y="616552"/>
                    <a:pt x="634518" y="600445"/>
                    <a:pt x="634518" y="600445"/>
                  </a:cubicBezTo>
                  <a:cubicBezTo>
                    <a:pt x="647837" y="595747"/>
                    <a:pt x="698309" y="609979"/>
                    <a:pt x="816391" y="515506"/>
                  </a:cubicBezTo>
                  <a:cubicBezTo>
                    <a:pt x="935024" y="420602"/>
                    <a:pt x="902656" y="256678"/>
                    <a:pt x="872473" y="181185"/>
                  </a:cubicBezTo>
                  <a:close/>
                  <a:moveTo>
                    <a:pt x="828523" y="381196"/>
                  </a:moveTo>
                  <a:cubicBezTo>
                    <a:pt x="812709" y="470334"/>
                    <a:pt x="710716" y="521735"/>
                    <a:pt x="648199" y="531664"/>
                  </a:cubicBezTo>
                  <a:cubicBezTo>
                    <a:pt x="666887" y="484204"/>
                    <a:pt x="688070" y="194384"/>
                    <a:pt x="688070" y="194384"/>
                  </a:cubicBezTo>
                  <a:cubicBezTo>
                    <a:pt x="835320" y="155545"/>
                    <a:pt x="844337" y="292057"/>
                    <a:pt x="828523" y="381196"/>
                  </a:cubicBezTo>
                  <a:close/>
                </a:path>
              </a:pathLst>
            </a:custGeom>
            <a:solidFill>
              <a:srgbClr val="48A2B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D9081EFA-F7CE-BBFA-5E75-23EFB1DD399B}"/>
              </a:ext>
            </a:extLst>
          </p:cNvPr>
          <p:cNvGrpSpPr/>
          <p:nvPr/>
        </p:nvGrpSpPr>
        <p:grpSpPr>
          <a:xfrm>
            <a:off x="5620668" y="2268167"/>
            <a:ext cx="1468066" cy="1104168"/>
            <a:chOff x="1911673" y="4120510"/>
            <a:chExt cx="822086" cy="618311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D86BC2C-2E13-1E8A-FAC2-34DD666FFE07}"/>
                </a:ext>
              </a:extLst>
            </p:cNvPr>
            <p:cNvSpPr/>
            <p:nvPr/>
          </p:nvSpPr>
          <p:spPr>
            <a:xfrm>
              <a:off x="2093030" y="4684770"/>
              <a:ext cx="473311" cy="54051"/>
            </a:xfrm>
            <a:custGeom>
              <a:avLst/>
              <a:gdLst>
                <a:gd name="connsiteX0" fmla="*/ 415113 w 473311"/>
                <a:gd name="connsiteY0" fmla="*/ 38185 h 54051"/>
                <a:gd name="connsiteX1" fmla="*/ 405993 w 473311"/>
                <a:gd name="connsiteY1" fmla="*/ 41919 h 54051"/>
                <a:gd name="connsiteX2" fmla="*/ 236664 w 473311"/>
                <a:gd name="connsiteY2" fmla="*/ 54051 h 54051"/>
                <a:gd name="connsiteX3" fmla="*/ 64187 w 473311"/>
                <a:gd name="connsiteY3" fmla="*/ 41919 h 54051"/>
                <a:gd name="connsiteX4" fmla="*/ 55066 w 473311"/>
                <a:gd name="connsiteY4" fmla="*/ 38185 h 54051"/>
                <a:gd name="connsiteX5" fmla="*/ 0 w 473311"/>
                <a:gd name="connsiteY5" fmla="*/ 5627 h 54051"/>
                <a:gd name="connsiteX6" fmla="*/ 11616 w 473311"/>
                <a:gd name="connsiteY6" fmla="*/ 1876 h 54051"/>
                <a:gd name="connsiteX7" fmla="*/ 461713 w 473311"/>
                <a:gd name="connsiteY7" fmla="*/ 0 h 54051"/>
                <a:gd name="connsiteX8" fmla="*/ 473311 w 473311"/>
                <a:gd name="connsiteY8" fmla="*/ 3751 h 54051"/>
                <a:gd name="connsiteX9" fmla="*/ 415113 w 473311"/>
                <a:gd name="connsiteY9" fmla="*/ 38185 h 5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311" h="54051">
                  <a:moveTo>
                    <a:pt x="415113" y="38185"/>
                  </a:moveTo>
                  <a:cubicBezTo>
                    <a:pt x="415113" y="40250"/>
                    <a:pt x="411035" y="41919"/>
                    <a:pt x="405993" y="41919"/>
                  </a:cubicBezTo>
                  <a:cubicBezTo>
                    <a:pt x="405993" y="41919"/>
                    <a:pt x="321139" y="54051"/>
                    <a:pt x="236664" y="54051"/>
                  </a:cubicBezTo>
                  <a:cubicBezTo>
                    <a:pt x="152189" y="54051"/>
                    <a:pt x="64187" y="41919"/>
                    <a:pt x="64187" y="41919"/>
                  </a:cubicBezTo>
                  <a:cubicBezTo>
                    <a:pt x="59145" y="41919"/>
                    <a:pt x="55066" y="40250"/>
                    <a:pt x="55066" y="38185"/>
                  </a:cubicBezTo>
                  <a:lnTo>
                    <a:pt x="0" y="5627"/>
                  </a:lnTo>
                  <a:cubicBezTo>
                    <a:pt x="0" y="3562"/>
                    <a:pt x="5197" y="1876"/>
                    <a:pt x="11616" y="1876"/>
                  </a:cubicBezTo>
                  <a:lnTo>
                    <a:pt x="461713" y="0"/>
                  </a:lnTo>
                  <a:cubicBezTo>
                    <a:pt x="468114" y="0"/>
                    <a:pt x="473311" y="1686"/>
                    <a:pt x="473311" y="3751"/>
                  </a:cubicBezTo>
                  <a:lnTo>
                    <a:pt x="415113" y="38185"/>
                  </a:lnTo>
                  <a:close/>
                </a:path>
              </a:pathLst>
            </a:custGeom>
            <a:solidFill>
              <a:srgbClr val="A38E9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422AE97-414D-27A6-8096-D99AAE248E82}"/>
                </a:ext>
              </a:extLst>
            </p:cNvPr>
            <p:cNvSpPr/>
            <p:nvPr/>
          </p:nvSpPr>
          <p:spPr>
            <a:xfrm>
              <a:off x="1911673" y="4441962"/>
              <a:ext cx="822069" cy="254646"/>
            </a:xfrm>
            <a:custGeom>
              <a:avLst/>
              <a:gdLst>
                <a:gd name="connsiteX0" fmla="*/ 822069 w 822069"/>
                <a:gd name="connsiteY0" fmla="*/ 127323 h 254646"/>
                <a:gd name="connsiteX1" fmla="*/ 821071 w 822069"/>
                <a:gd name="connsiteY1" fmla="*/ 136237 h 254646"/>
                <a:gd name="connsiteX2" fmla="*/ 411018 w 822069"/>
                <a:gd name="connsiteY2" fmla="*/ 254647 h 254646"/>
                <a:gd name="connsiteX3" fmla="*/ 981 w 822069"/>
                <a:gd name="connsiteY3" fmla="*/ 136237 h 254646"/>
                <a:gd name="connsiteX4" fmla="*/ 0 w 822069"/>
                <a:gd name="connsiteY4" fmla="*/ 127323 h 254646"/>
                <a:gd name="connsiteX5" fmla="*/ 411035 w 822069"/>
                <a:gd name="connsiteY5" fmla="*/ 0 h 254646"/>
                <a:gd name="connsiteX6" fmla="*/ 822069 w 822069"/>
                <a:gd name="connsiteY6" fmla="*/ 127323 h 25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069" h="254646">
                  <a:moveTo>
                    <a:pt x="822069" y="127323"/>
                  </a:moveTo>
                  <a:cubicBezTo>
                    <a:pt x="822069" y="130318"/>
                    <a:pt x="821725" y="133295"/>
                    <a:pt x="821071" y="136237"/>
                  </a:cubicBezTo>
                  <a:cubicBezTo>
                    <a:pt x="806289" y="202402"/>
                    <a:pt x="628357" y="254647"/>
                    <a:pt x="411018" y="254647"/>
                  </a:cubicBezTo>
                  <a:cubicBezTo>
                    <a:pt x="193678" y="254647"/>
                    <a:pt x="15745" y="202402"/>
                    <a:pt x="981" y="136237"/>
                  </a:cubicBezTo>
                  <a:cubicBezTo>
                    <a:pt x="327" y="133295"/>
                    <a:pt x="0" y="130318"/>
                    <a:pt x="0" y="127323"/>
                  </a:cubicBezTo>
                  <a:cubicBezTo>
                    <a:pt x="0" y="57011"/>
                    <a:pt x="184007" y="0"/>
                    <a:pt x="411035" y="0"/>
                  </a:cubicBezTo>
                  <a:cubicBezTo>
                    <a:pt x="638028" y="0"/>
                    <a:pt x="822069" y="57011"/>
                    <a:pt x="822069" y="127323"/>
                  </a:cubicBezTo>
                  <a:close/>
                </a:path>
              </a:pathLst>
            </a:custGeom>
            <a:solidFill>
              <a:srgbClr val="A38E9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54DB3D7-1803-7DA9-028D-E67850693521}"/>
                </a:ext>
              </a:extLst>
            </p:cNvPr>
            <p:cNvSpPr/>
            <p:nvPr/>
          </p:nvSpPr>
          <p:spPr>
            <a:xfrm>
              <a:off x="1911673" y="4577236"/>
              <a:ext cx="822086" cy="136237"/>
            </a:xfrm>
            <a:custGeom>
              <a:avLst/>
              <a:gdLst>
                <a:gd name="connsiteX0" fmla="*/ 822069 w 822086"/>
                <a:gd name="connsiteY0" fmla="*/ 8914 h 136237"/>
                <a:gd name="connsiteX1" fmla="*/ 411035 w 822086"/>
                <a:gd name="connsiteY1" fmla="*/ 136237 h 136237"/>
                <a:gd name="connsiteX2" fmla="*/ 0 w 822086"/>
                <a:gd name="connsiteY2" fmla="*/ 8914 h 136237"/>
                <a:gd name="connsiteX3" fmla="*/ 998 w 822086"/>
                <a:gd name="connsiteY3" fmla="*/ 0 h 136237"/>
                <a:gd name="connsiteX4" fmla="*/ 411035 w 822086"/>
                <a:gd name="connsiteY4" fmla="*/ 118392 h 136237"/>
                <a:gd name="connsiteX5" fmla="*/ 821088 w 822086"/>
                <a:gd name="connsiteY5" fmla="*/ 0 h 136237"/>
                <a:gd name="connsiteX6" fmla="*/ 822087 w 822086"/>
                <a:gd name="connsiteY6" fmla="*/ 8914 h 13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2086" h="136237">
                  <a:moveTo>
                    <a:pt x="822069" y="8914"/>
                  </a:moveTo>
                  <a:cubicBezTo>
                    <a:pt x="822069" y="79227"/>
                    <a:pt x="638045" y="136237"/>
                    <a:pt x="411035" y="136237"/>
                  </a:cubicBezTo>
                  <a:cubicBezTo>
                    <a:pt x="184024" y="136237"/>
                    <a:pt x="0" y="79227"/>
                    <a:pt x="0" y="8914"/>
                  </a:cubicBezTo>
                  <a:cubicBezTo>
                    <a:pt x="0" y="5920"/>
                    <a:pt x="344" y="2943"/>
                    <a:pt x="998" y="0"/>
                  </a:cubicBezTo>
                  <a:cubicBezTo>
                    <a:pt x="15780" y="66148"/>
                    <a:pt x="193712" y="118392"/>
                    <a:pt x="411035" y="118392"/>
                  </a:cubicBezTo>
                  <a:cubicBezTo>
                    <a:pt x="628357" y="118392"/>
                    <a:pt x="806307" y="66148"/>
                    <a:pt x="821088" y="0"/>
                  </a:cubicBezTo>
                  <a:cubicBezTo>
                    <a:pt x="821742" y="2943"/>
                    <a:pt x="822087" y="5920"/>
                    <a:pt x="822087" y="8914"/>
                  </a:cubicBezTo>
                  <a:close/>
                </a:path>
              </a:pathLst>
            </a:custGeom>
            <a:solidFill>
              <a:srgbClr val="CCB6C2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7A9D962-2936-1B0F-FDA9-EF852717ECA2}"/>
                </a:ext>
              </a:extLst>
            </p:cNvPr>
            <p:cNvSpPr/>
            <p:nvPr/>
          </p:nvSpPr>
          <p:spPr>
            <a:xfrm>
              <a:off x="2076195" y="4164652"/>
              <a:ext cx="628447" cy="465223"/>
            </a:xfrm>
            <a:custGeom>
              <a:avLst/>
              <a:gdLst>
                <a:gd name="connsiteX0" fmla="*/ 485293 w 628447"/>
                <a:gd name="connsiteY0" fmla="*/ 11254 h 465223"/>
                <a:gd name="connsiteX1" fmla="*/ 485035 w 628447"/>
                <a:gd name="connsiteY1" fmla="*/ 12441 h 465223"/>
                <a:gd name="connsiteX2" fmla="*/ 484640 w 628447"/>
                <a:gd name="connsiteY2" fmla="*/ 0 h 465223"/>
                <a:gd name="connsiteX3" fmla="*/ 484106 w 628447"/>
                <a:gd name="connsiteY3" fmla="*/ 0 h 465223"/>
                <a:gd name="connsiteX4" fmla="*/ 242383 w 628447"/>
                <a:gd name="connsiteY4" fmla="*/ 44225 h 465223"/>
                <a:gd name="connsiteX5" fmla="*/ 659 w 628447"/>
                <a:gd name="connsiteY5" fmla="*/ 0 h 465223"/>
                <a:gd name="connsiteX6" fmla="*/ 106713 w 628447"/>
                <a:gd name="connsiteY6" fmla="*/ 396855 h 465223"/>
                <a:gd name="connsiteX7" fmla="*/ 107350 w 628447"/>
                <a:gd name="connsiteY7" fmla="*/ 425490 h 465223"/>
                <a:gd name="connsiteX8" fmla="*/ 242641 w 628447"/>
                <a:gd name="connsiteY8" fmla="*/ 465224 h 465223"/>
                <a:gd name="connsiteX9" fmla="*/ 377949 w 628447"/>
                <a:gd name="connsiteY9" fmla="*/ 425490 h 465223"/>
                <a:gd name="connsiteX10" fmla="*/ 378568 w 628447"/>
                <a:gd name="connsiteY10" fmla="*/ 396855 h 465223"/>
                <a:gd name="connsiteX11" fmla="*/ 407530 w 628447"/>
                <a:gd name="connsiteY11" fmla="*/ 371353 h 465223"/>
                <a:gd name="connsiteX12" fmla="*/ 407530 w 628447"/>
                <a:gd name="connsiteY12" fmla="*/ 371353 h 465223"/>
                <a:gd name="connsiteX13" fmla="*/ 627812 w 628447"/>
                <a:gd name="connsiteY13" fmla="*/ 189342 h 465223"/>
                <a:gd name="connsiteX14" fmla="*/ 485276 w 628447"/>
                <a:gd name="connsiteY14" fmla="*/ 11271 h 465223"/>
                <a:gd name="connsiteX15" fmla="*/ 582640 w 628447"/>
                <a:gd name="connsiteY15" fmla="*/ 163891 h 465223"/>
                <a:gd name="connsiteX16" fmla="*/ 422810 w 628447"/>
                <a:gd name="connsiteY16" fmla="*/ 327128 h 465223"/>
                <a:gd name="connsiteX17" fmla="*/ 484743 w 628447"/>
                <a:gd name="connsiteY17" fmla="*/ 64256 h 465223"/>
                <a:gd name="connsiteX18" fmla="*/ 582640 w 628447"/>
                <a:gd name="connsiteY18" fmla="*/ 163891 h 46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447" h="465223">
                  <a:moveTo>
                    <a:pt x="485293" y="11254"/>
                  </a:moveTo>
                  <a:lnTo>
                    <a:pt x="485035" y="12441"/>
                  </a:lnTo>
                  <a:cubicBezTo>
                    <a:pt x="484846" y="4457"/>
                    <a:pt x="484640" y="0"/>
                    <a:pt x="484640" y="0"/>
                  </a:cubicBezTo>
                  <a:lnTo>
                    <a:pt x="484106" y="0"/>
                  </a:lnTo>
                  <a:cubicBezTo>
                    <a:pt x="484106" y="24436"/>
                    <a:pt x="375884" y="44225"/>
                    <a:pt x="242383" y="44225"/>
                  </a:cubicBezTo>
                  <a:cubicBezTo>
                    <a:pt x="108882" y="44225"/>
                    <a:pt x="659" y="24436"/>
                    <a:pt x="659" y="0"/>
                  </a:cubicBezTo>
                  <a:cubicBezTo>
                    <a:pt x="659" y="0"/>
                    <a:pt x="-15035" y="319745"/>
                    <a:pt x="106713" y="396855"/>
                  </a:cubicBezTo>
                  <a:lnTo>
                    <a:pt x="107350" y="425490"/>
                  </a:lnTo>
                  <a:cubicBezTo>
                    <a:pt x="107350" y="425490"/>
                    <a:pt x="138239" y="465224"/>
                    <a:pt x="242641" y="465224"/>
                  </a:cubicBezTo>
                  <a:cubicBezTo>
                    <a:pt x="347060" y="465224"/>
                    <a:pt x="377949" y="425490"/>
                    <a:pt x="377949" y="425490"/>
                  </a:cubicBezTo>
                  <a:lnTo>
                    <a:pt x="378568" y="396855"/>
                  </a:lnTo>
                  <a:cubicBezTo>
                    <a:pt x="389255" y="390092"/>
                    <a:pt x="398874" y="381454"/>
                    <a:pt x="407530" y="371353"/>
                  </a:cubicBezTo>
                  <a:lnTo>
                    <a:pt x="407530" y="371353"/>
                  </a:lnTo>
                  <a:cubicBezTo>
                    <a:pt x="408906" y="369770"/>
                    <a:pt x="616093" y="386496"/>
                    <a:pt x="627812" y="189342"/>
                  </a:cubicBezTo>
                  <a:cubicBezTo>
                    <a:pt x="639530" y="-7813"/>
                    <a:pt x="485276" y="11271"/>
                    <a:pt x="485276" y="11271"/>
                  </a:cubicBezTo>
                  <a:close/>
                  <a:moveTo>
                    <a:pt x="582640" y="163891"/>
                  </a:moveTo>
                  <a:cubicBezTo>
                    <a:pt x="579285" y="277310"/>
                    <a:pt x="539327" y="318111"/>
                    <a:pt x="422810" y="327128"/>
                  </a:cubicBezTo>
                  <a:cubicBezTo>
                    <a:pt x="422810" y="327128"/>
                    <a:pt x="482230" y="257159"/>
                    <a:pt x="484743" y="64256"/>
                  </a:cubicBezTo>
                  <a:cubicBezTo>
                    <a:pt x="484743" y="64256"/>
                    <a:pt x="585979" y="50472"/>
                    <a:pt x="582640" y="163891"/>
                  </a:cubicBezTo>
                  <a:close/>
                </a:path>
              </a:pathLst>
            </a:custGeom>
            <a:solidFill>
              <a:srgbClr val="CCB6C2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1B31A50-9E28-3B5D-CCA4-B5F6981C339D}"/>
                </a:ext>
              </a:extLst>
            </p:cNvPr>
            <p:cNvSpPr/>
            <p:nvPr/>
          </p:nvSpPr>
          <p:spPr>
            <a:xfrm>
              <a:off x="2076958" y="4120510"/>
              <a:ext cx="483446" cy="88422"/>
            </a:xfrm>
            <a:custGeom>
              <a:avLst/>
              <a:gdLst>
                <a:gd name="connsiteX0" fmla="*/ 483447 w 483446"/>
                <a:gd name="connsiteY0" fmla="*/ 44211 h 88422"/>
                <a:gd name="connsiteX1" fmla="*/ 241724 w 483446"/>
                <a:gd name="connsiteY1" fmla="*/ 88422 h 88422"/>
                <a:gd name="connsiteX2" fmla="*/ 0 w 483446"/>
                <a:gd name="connsiteY2" fmla="*/ 44211 h 88422"/>
                <a:gd name="connsiteX3" fmla="*/ 241724 w 483446"/>
                <a:gd name="connsiteY3" fmla="*/ 0 h 88422"/>
                <a:gd name="connsiteX4" fmla="*/ 483447 w 483446"/>
                <a:gd name="connsiteY4" fmla="*/ 44211 h 8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446" h="88422">
                  <a:moveTo>
                    <a:pt x="483447" y="44211"/>
                  </a:moveTo>
                  <a:cubicBezTo>
                    <a:pt x="483447" y="68628"/>
                    <a:pt x="375224" y="88422"/>
                    <a:pt x="241724" y="88422"/>
                  </a:cubicBezTo>
                  <a:cubicBezTo>
                    <a:pt x="108223" y="88422"/>
                    <a:pt x="0" y="68628"/>
                    <a:pt x="0" y="44211"/>
                  </a:cubicBezTo>
                  <a:cubicBezTo>
                    <a:pt x="0" y="19794"/>
                    <a:pt x="108223" y="0"/>
                    <a:pt x="241724" y="0"/>
                  </a:cubicBezTo>
                  <a:cubicBezTo>
                    <a:pt x="375224" y="0"/>
                    <a:pt x="483447" y="19794"/>
                    <a:pt x="483447" y="44211"/>
                  </a:cubicBezTo>
                  <a:close/>
                </a:path>
              </a:pathLst>
            </a:custGeom>
            <a:solidFill>
              <a:srgbClr val="937D8B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9B2393BB-CA5E-E01C-00CA-331B528CBFAA}"/>
              </a:ext>
            </a:extLst>
          </p:cNvPr>
          <p:cNvSpPr/>
          <p:nvPr/>
        </p:nvSpPr>
        <p:spPr>
          <a:xfrm>
            <a:off x="5956872" y="3876154"/>
            <a:ext cx="942388" cy="2167876"/>
          </a:xfrm>
          <a:custGeom>
            <a:avLst/>
            <a:gdLst>
              <a:gd name="connsiteX0" fmla="*/ 552176 w 942388"/>
              <a:gd name="connsiteY0" fmla="*/ 612996 h 2167876"/>
              <a:gd name="connsiteX1" fmla="*/ 562209 w 942388"/>
              <a:gd name="connsiteY1" fmla="*/ 191637 h 2167876"/>
              <a:gd name="connsiteX2" fmla="*/ 380077 w 942388"/>
              <a:gd name="connsiteY2" fmla="*/ 191637 h 2167876"/>
              <a:gd name="connsiteX3" fmla="*/ 390212 w 942388"/>
              <a:gd name="connsiteY3" fmla="*/ 612996 h 2167876"/>
              <a:gd name="connsiteX4" fmla="*/ 0 w 942388"/>
              <a:gd name="connsiteY4" fmla="*/ 685391 h 2167876"/>
              <a:gd name="connsiteX5" fmla="*/ 0 w 942388"/>
              <a:gd name="connsiteY5" fmla="*/ 2167877 h 2167876"/>
              <a:gd name="connsiteX6" fmla="*/ 471194 w 942388"/>
              <a:gd name="connsiteY6" fmla="*/ 2162542 h 2167876"/>
              <a:gd name="connsiteX7" fmla="*/ 942389 w 942388"/>
              <a:gd name="connsiteY7" fmla="*/ 2167877 h 2167876"/>
              <a:gd name="connsiteX8" fmla="*/ 942389 w 942388"/>
              <a:gd name="connsiteY8" fmla="*/ 685391 h 2167876"/>
              <a:gd name="connsiteX9" fmla="*/ 552176 w 942388"/>
              <a:gd name="connsiteY9" fmla="*/ 612996 h 2167876"/>
              <a:gd name="connsiteX10" fmla="*/ 471194 w 942388"/>
              <a:gd name="connsiteY10" fmla="*/ 185786 h 2167876"/>
              <a:gd name="connsiteX11" fmla="*/ 404237 w 942388"/>
              <a:gd name="connsiteY11" fmla="*/ 118826 h 2167876"/>
              <a:gd name="connsiteX12" fmla="*/ 471194 w 942388"/>
              <a:gd name="connsiteY12" fmla="*/ 51865 h 2167876"/>
              <a:gd name="connsiteX13" fmla="*/ 538168 w 942388"/>
              <a:gd name="connsiteY13" fmla="*/ 118826 h 2167876"/>
              <a:gd name="connsiteX14" fmla="*/ 471194 w 942388"/>
              <a:gd name="connsiteY14" fmla="*/ 185786 h 216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42388" h="2167876">
                <a:moveTo>
                  <a:pt x="552176" y="612996"/>
                </a:moveTo>
                <a:cubicBezTo>
                  <a:pt x="555084" y="294473"/>
                  <a:pt x="547840" y="466846"/>
                  <a:pt x="562209" y="191637"/>
                </a:cubicBezTo>
                <a:cubicBezTo>
                  <a:pt x="575545" y="-63853"/>
                  <a:pt x="368152" y="-63905"/>
                  <a:pt x="380077" y="191637"/>
                </a:cubicBezTo>
                <a:cubicBezTo>
                  <a:pt x="392725" y="462511"/>
                  <a:pt x="387304" y="294471"/>
                  <a:pt x="390212" y="612996"/>
                </a:cubicBezTo>
                <a:lnTo>
                  <a:pt x="0" y="685391"/>
                </a:lnTo>
                <a:lnTo>
                  <a:pt x="0" y="2167877"/>
                </a:lnTo>
                <a:lnTo>
                  <a:pt x="471194" y="2162542"/>
                </a:lnTo>
                <a:lnTo>
                  <a:pt x="942389" y="2167877"/>
                </a:lnTo>
                <a:lnTo>
                  <a:pt x="942389" y="685391"/>
                </a:lnTo>
                <a:lnTo>
                  <a:pt x="552176" y="612996"/>
                </a:lnTo>
                <a:close/>
                <a:moveTo>
                  <a:pt x="471194" y="185786"/>
                </a:moveTo>
                <a:cubicBezTo>
                  <a:pt x="434213" y="185786"/>
                  <a:pt x="404237" y="155808"/>
                  <a:pt x="404237" y="118826"/>
                </a:cubicBezTo>
                <a:cubicBezTo>
                  <a:pt x="404237" y="81843"/>
                  <a:pt x="434213" y="51865"/>
                  <a:pt x="471194" y="51865"/>
                </a:cubicBezTo>
                <a:cubicBezTo>
                  <a:pt x="508174" y="51865"/>
                  <a:pt x="538168" y="81843"/>
                  <a:pt x="538168" y="118826"/>
                </a:cubicBezTo>
                <a:cubicBezTo>
                  <a:pt x="538168" y="155808"/>
                  <a:pt x="508192" y="185786"/>
                  <a:pt x="471194" y="185786"/>
                </a:cubicBezTo>
                <a:close/>
              </a:path>
            </a:pathLst>
          </a:custGeom>
          <a:solidFill>
            <a:srgbClr val="A57D5D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CB254474-D7E1-3B66-3CB7-1F72BF393705}"/>
              </a:ext>
            </a:extLst>
          </p:cNvPr>
          <p:cNvGrpSpPr/>
          <p:nvPr/>
        </p:nvGrpSpPr>
        <p:grpSpPr>
          <a:xfrm>
            <a:off x="7712966" y="3817219"/>
            <a:ext cx="1156045" cy="2285745"/>
            <a:chOff x="8097018" y="3964091"/>
            <a:chExt cx="1156045" cy="2285745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474229F-49CC-3D55-F501-563FD6168352}"/>
                </a:ext>
              </a:extLst>
            </p:cNvPr>
            <p:cNvSpPr/>
            <p:nvPr/>
          </p:nvSpPr>
          <p:spPr>
            <a:xfrm>
              <a:off x="8097018" y="4427834"/>
              <a:ext cx="870046" cy="1822002"/>
            </a:xfrm>
            <a:custGeom>
              <a:avLst/>
              <a:gdLst>
                <a:gd name="connsiteX0" fmla="*/ 107723 w 870046"/>
                <a:gd name="connsiteY0" fmla="*/ 0 h 1822002"/>
                <a:gd name="connsiteX1" fmla="*/ 849396 w 870046"/>
                <a:gd name="connsiteY1" fmla="*/ 36309 h 1822002"/>
                <a:gd name="connsiteX2" fmla="*/ 870046 w 870046"/>
                <a:gd name="connsiteY2" fmla="*/ 1822003 h 1822002"/>
                <a:gd name="connsiteX3" fmla="*/ 0 w 870046"/>
                <a:gd name="connsiteY3" fmla="*/ 1701890 h 182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046" h="1822002">
                  <a:moveTo>
                    <a:pt x="107723" y="0"/>
                  </a:moveTo>
                  <a:lnTo>
                    <a:pt x="849396" y="36309"/>
                  </a:lnTo>
                  <a:lnTo>
                    <a:pt x="870046" y="1822003"/>
                  </a:lnTo>
                  <a:lnTo>
                    <a:pt x="0" y="1701890"/>
                  </a:lnTo>
                  <a:close/>
                </a:path>
              </a:pathLst>
            </a:custGeom>
            <a:solidFill>
              <a:srgbClr val="C6C5C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F5ED2E5-2A7C-C00D-5E3F-572800FE0200}"/>
                </a:ext>
              </a:extLst>
            </p:cNvPr>
            <p:cNvSpPr/>
            <p:nvPr/>
          </p:nvSpPr>
          <p:spPr>
            <a:xfrm>
              <a:off x="8946414" y="4356420"/>
              <a:ext cx="306649" cy="1893416"/>
            </a:xfrm>
            <a:custGeom>
              <a:avLst/>
              <a:gdLst>
                <a:gd name="connsiteX0" fmla="*/ 0 w 306649"/>
                <a:gd name="connsiteY0" fmla="*/ 107723 h 1893416"/>
                <a:gd name="connsiteX1" fmla="*/ 207186 w 306649"/>
                <a:gd name="connsiteY1" fmla="*/ 0 h 1893416"/>
                <a:gd name="connsiteX2" fmla="*/ 306649 w 306649"/>
                <a:gd name="connsiteY2" fmla="*/ 1673841 h 1893416"/>
                <a:gd name="connsiteX3" fmla="*/ 20650 w 306649"/>
                <a:gd name="connsiteY3" fmla="*/ 1893417 h 189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649" h="1893416">
                  <a:moveTo>
                    <a:pt x="0" y="107723"/>
                  </a:moveTo>
                  <a:lnTo>
                    <a:pt x="207186" y="0"/>
                  </a:lnTo>
                  <a:lnTo>
                    <a:pt x="306649" y="1673841"/>
                  </a:lnTo>
                  <a:lnTo>
                    <a:pt x="20650" y="1893417"/>
                  </a:lnTo>
                  <a:close/>
                </a:path>
              </a:pathLst>
            </a:custGeom>
            <a:solidFill>
              <a:srgbClr val="AEADAE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35FD28C-4DFD-9AD1-7D2A-F432904F4F0D}"/>
                </a:ext>
              </a:extLst>
            </p:cNvPr>
            <p:cNvSpPr/>
            <p:nvPr/>
          </p:nvSpPr>
          <p:spPr>
            <a:xfrm>
              <a:off x="8204741" y="4321143"/>
              <a:ext cx="948859" cy="143000"/>
            </a:xfrm>
            <a:custGeom>
              <a:avLst/>
              <a:gdLst>
                <a:gd name="connsiteX0" fmla="*/ 0 w 948859"/>
                <a:gd name="connsiteY0" fmla="*/ 106691 h 143000"/>
                <a:gd name="connsiteX1" fmla="*/ 261048 w 948859"/>
                <a:gd name="connsiteY1" fmla="*/ 0 h 143000"/>
                <a:gd name="connsiteX2" fmla="*/ 948859 w 948859"/>
                <a:gd name="connsiteY2" fmla="*/ 35277 h 143000"/>
                <a:gd name="connsiteX3" fmla="*/ 741673 w 948859"/>
                <a:gd name="connsiteY3" fmla="*/ 143000 h 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8859" h="143000">
                  <a:moveTo>
                    <a:pt x="0" y="106691"/>
                  </a:moveTo>
                  <a:lnTo>
                    <a:pt x="261048" y="0"/>
                  </a:lnTo>
                  <a:lnTo>
                    <a:pt x="948859" y="35277"/>
                  </a:lnTo>
                  <a:lnTo>
                    <a:pt x="741673" y="143000"/>
                  </a:lnTo>
                  <a:close/>
                </a:path>
              </a:pathLst>
            </a:custGeom>
            <a:solidFill>
              <a:srgbClr val="484947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DA9CF50-DE0A-2B36-ABD5-ED5353B2766C}"/>
                </a:ext>
              </a:extLst>
            </p:cNvPr>
            <p:cNvSpPr/>
            <p:nvPr/>
          </p:nvSpPr>
          <p:spPr>
            <a:xfrm>
              <a:off x="8275105" y="3964091"/>
              <a:ext cx="848071" cy="467839"/>
            </a:xfrm>
            <a:custGeom>
              <a:avLst/>
              <a:gdLst>
                <a:gd name="connsiteX0" fmla="*/ 781442 w 848071"/>
                <a:gd name="connsiteY0" fmla="*/ 33539 h 467839"/>
                <a:gd name="connsiteX1" fmla="*/ 214569 w 848071"/>
                <a:gd name="connsiteY1" fmla="*/ 258 h 467839"/>
                <a:gd name="connsiteX2" fmla="*/ 214518 w 848071"/>
                <a:gd name="connsiteY2" fmla="*/ 258 h 467839"/>
                <a:gd name="connsiteX3" fmla="*/ 178569 w 848071"/>
                <a:gd name="connsiteY3" fmla="*/ 0 h 467839"/>
                <a:gd name="connsiteX4" fmla="*/ 84768 w 848071"/>
                <a:gd name="connsiteY4" fmla="*/ 29219 h 467839"/>
                <a:gd name="connsiteX5" fmla="*/ 57373 w 848071"/>
                <a:gd name="connsiteY5" fmla="*/ 36654 h 467839"/>
                <a:gd name="connsiteX6" fmla="*/ 54051 w 848071"/>
                <a:gd name="connsiteY6" fmla="*/ 38805 h 467839"/>
                <a:gd name="connsiteX7" fmla="*/ 0 w 848071"/>
                <a:gd name="connsiteY7" fmla="*/ 435040 h 467839"/>
                <a:gd name="connsiteX8" fmla="*/ 137734 w 848071"/>
                <a:gd name="connsiteY8" fmla="*/ 382830 h 467839"/>
                <a:gd name="connsiteX9" fmla="*/ 175937 w 848071"/>
                <a:gd name="connsiteY9" fmla="*/ 24246 h 467839"/>
                <a:gd name="connsiteX10" fmla="*/ 200028 w 848071"/>
                <a:gd name="connsiteY10" fmla="*/ 21373 h 467839"/>
                <a:gd name="connsiteX11" fmla="*/ 671326 w 848071"/>
                <a:gd name="connsiteY11" fmla="*/ 61502 h 467839"/>
                <a:gd name="connsiteX12" fmla="*/ 741054 w 848071"/>
                <a:gd name="connsiteY12" fmla="*/ 467839 h 467839"/>
                <a:gd name="connsiteX13" fmla="*/ 848071 w 848071"/>
                <a:gd name="connsiteY13" fmla="*/ 412171 h 467839"/>
                <a:gd name="connsiteX14" fmla="*/ 781442 w 848071"/>
                <a:gd name="connsiteY14" fmla="*/ 33522 h 46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8071" h="467839">
                  <a:moveTo>
                    <a:pt x="781442" y="33539"/>
                  </a:moveTo>
                  <a:cubicBezTo>
                    <a:pt x="755113" y="7211"/>
                    <a:pt x="340499" y="1411"/>
                    <a:pt x="214569" y="258"/>
                  </a:cubicBezTo>
                  <a:lnTo>
                    <a:pt x="214518" y="258"/>
                  </a:lnTo>
                  <a:cubicBezTo>
                    <a:pt x="191871" y="52"/>
                    <a:pt x="178569" y="0"/>
                    <a:pt x="178569" y="0"/>
                  </a:cubicBezTo>
                  <a:lnTo>
                    <a:pt x="84768" y="29219"/>
                  </a:lnTo>
                  <a:cubicBezTo>
                    <a:pt x="72240" y="31285"/>
                    <a:pt x="62879" y="33745"/>
                    <a:pt x="57373" y="36654"/>
                  </a:cubicBezTo>
                  <a:cubicBezTo>
                    <a:pt x="56237" y="37239"/>
                    <a:pt x="55118" y="37979"/>
                    <a:pt x="54051" y="38805"/>
                  </a:cubicBezTo>
                  <a:cubicBezTo>
                    <a:pt x="30940" y="82565"/>
                    <a:pt x="0" y="435040"/>
                    <a:pt x="0" y="435040"/>
                  </a:cubicBezTo>
                  <a:lnTo>
                    <a:pt x="137734" y="382830"/>
                  </a:lnTo>
                  <a:lnTo>
                    <a:pt x="175937" y="24246"/>
                  </a:lnTo>
                  <a:lnTo>
                    <a:pt x="200028" y="21373"/>
                  </a:lnTo>
                  <a:cubicBezTo>
                    <a:pt x="371542" y="18000"/>
                    <a:pt x="635120" y="35071"/>
                    <a:pt x="671326" y="61502"/>
                  </a:cubicBezTo>
                  <a:cubicBezTo>
                    <a:pt x="722400" y="98792"/>
                    <a:pt x="741054" y="467839"/>
                    <a:pt x="741054" y="467839"/>
                  </a:cubicBezTo>
                  <a:lnTo>
                    <a:pt x="848071" y="412171"/>
                  </a:lnTo>
                  <a:cubicBezTo>
                    <a:pt x="848071" y="412171"/>
                    <a:pt x="812519" y="64600"/>
                    <a:pt x="781442" y="33522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B5DCA04-280C-B439-DC3B-9F32497AACB3}"/>
                </a:ext>
              </a:extLst>
            </p:cNvPr>
            <p:cNvSpPr/>
            <p:nvPr/>
          </p:nvSpPr>
          <p:spPr>
            <a:xfrm>
              <a:off x="8980624" y="4768883"/>
              <a:ext cx="172974" cy="112312"/>
            </a:xfrm>
            <a:custGeom>
              <a:avLst/>
              <a:gdLst>
                <a:gd name="connsiteX0" fmla="*/ 20168 w 172974"/>
                <a:gd name="connsiteY0" fmla="*/ 62827 h 112312"/>
                <a:gd name="connsiteX1" fmla="*/ 166765 w 172974"/>
                <a:gd name="connsiteY1" fmla="*/ 0 h 112312"/>
                <a:gd name="connsiteX2" fmla="*/ 166765 w 172974"/>
                <a:gd name="connsiteY2" fmla="*/ 65976 h 112312"/>
                <a:gd name="connsiteX3" fmla="*/ 20168 w 172974"/>
                <a:gd name="connsiteY3" fmla="*/ 101218 h 112312"/>
                <a:gd name="connsiteX4" fmla="*/ 20168 w 172974"/>
                <a:gd name="connsiteY4" fmla="*/ 62827 h 11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74" h="112312">
                  <a:moveTo>
                    <a:pt x="20168" y="62827"/>
                  </a:moveTo>
                  <a:cubicBezTo>
                    <a:pt x="20168" y="62827"/>
                    <a:pt x="124880" y="87263"/>
                    <a:pt x="166765" y="0"/>
                  </a:cubicBezTo>
                  <a:cubicBezTo>
                    <a:pt x="166765" y="0"/>
                    <a:pt x="180737" y="48183"/>
                    <a:pt x="166765" y="65976"/>
                  </a:cubicBezTo>
                  <a:cubicBezTo>
                    <a:pt x="166765" y="65976"/>
                    <a:pt x="142329" y="139627"/>
                    <a:pt x="20168" y="101218"/>
                  </a:cubicBezTo>
                  <a:cubicBezTo>
                    <a:pt x="20168" y="101218"/>
                    <a:pt x="-25210" y="83769"/>
                    <a:pt x="20168" y="6282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C5C6BFD-B790-4A9B-B132-AE9989EBF2F7}"/>
                </a:ext>
              </a:extLst>
            </p:cNvPr>
            <p:cNvSpPr/>
            <p:nvPr/>
          </p:nvSpPr>
          <p:spPr>
            <a:xfrm>
              <a:off x="8980620" y="5216296"/>
              <a:ext cx="198102" cy="112312"/>
            </a:xfrm>
            <a:custGeom>
              <a:avLst/>
              <a:gdLst>
                <a:gd name="connsiteX0" fmla="*/ 23097 w 198102"/>
                <a:gd name="connsiteY0" fmla="*/ 62827 h 112312"/>
                <a:gd name="connsiteX1" fmla="*/ 190997 w 198102"/>
                <a:gd name="connsiteY1" fmla="*/ 0 h 112312"/>
                <a:gd name="connsiteX2" fmla="*/ 190997 w 198102"/>
                <a:gd name="connsiteY2" fmla="*/ 65976 h 112312"/>
                <a:gd name="connsiteX3" fmla="*/ 23097 w 198102"/>
                <a:gd name="connsiteY3" fmla="*/ 101218 h 112312"/>
                <a:gd name="connsiteX4" fmla="*/ 23097 w 198102"/>
                <a:gd name="connsiteY4" fmla="*/ 62827 h 11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02" h="112312">
                  <a:moveTo>
                    <a:pt x="23097" y="62827"/>
                  </a:moveTo>
                  <a:cubicBezTo>
                    <a:pt x="23097" y="62827"/>
                    <a:pt x="143021" y="87263"/>
                    <a:pt x="190997" y="0"/>
                  </a:cubicBezTo>
                  <a:cubicBezTo>
                    <a:pt x="190997" y="0"/>
                    <a:pt x="206984" y="48183"/>
                    <a:pt x="190997" y="65976"/>
                  </a:cubicBezTo>
                  <a:cubicBezTo>
                    <a:pt x="190997" y="65976"/>
                    <a:pt x="163017" y="139627"/>
                    <a:pt x="23097" y="101218"/>
                  </a:cubicBezTo>
                  <a:cubicBezTo>
                    <a:pt x="23097" y="101218"/>
                    <a:pt x="-28872" y="83769"/>
                    <a:pt x="23097" y="6282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09E3EAA-D9F6-26DE-CB54-B5F16F289B18}"/>
                </a:ext>
              </a:extLst>
            </p:cNvPr>
            <p:cNvSpPr/>
            <p:nvPr/>
          </p:nvSpPr>
          <p:spPr>
            <a:xfrm>
              <a:off x="8982593" y="5640633"/>
              <a:ext cx="234323" cy="135713"/>
            </a:xfrm>
            <a:custGeom>
              <a:avLst/>
              <a:gdLst>
                <a:gd name="connsiteX0" fmla="*/ 27319 w 234323"/>
                <a:gd name="connsiteY0" fmla="*/ 75923 h 135713"/>
                <a:gd name="connsiteX1" fmla="*/ 225918 w 234323"/>
                <a:gd name="connsiteY1" fmla="*/ 0 h 135713"/>
                <a:gd name="connsiteX2" fmla="*/ 225918 w 234323"/>
                <a:gd name="connsiteY2" fmla="*/ 79726 h 135713"/>
                <a:gd name="connsiteX3" fmla="*/ 27319 w 234323"/>
                <a:gd name="connsiteY3" fmla="*/ 122316 h 135713"/>
                <a:gd name="connsiteX4" fmla="*/ 27319 w 234323"/>
                <a:gd name="connsiteY4" fmla="*/ 75923 h 1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23" h="135713">
                  <a:moveTo>
                    <a:pt x="27319" y="75923"/>
                  </a:moveTo>
                  <a:cubicBezTo>
                    <a:pt x="27319" y="75923"/>
                    <a:pt x="169183" y="105452"/>
                    <a:pt x="225918" y="0"/>
                  </a:cubicBezTo>
                  <a:cubicBezTo>
                    <a:pt x="225918" y="0"/>
                    <a:pt x="244830" y="58215"/>
                    <a:pt x="225918" y="79726"/>
                  </a:cubicBezTo>
                  <a:cubicBezTo>
                    <a:pt x="225918" y="79726"/>
                    <a:pt x="192810" y="168709"/>
                    <a:pt x="27319" y="122316"/>
                  </a:cubicBezTo>
                  <a:cubicBezTo>
                    <a:pt x="27319" y="122316"/>
                    <a:pt x="-34149" y="101236"/>
                    <a:pt x="27319" y="75923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B5A38CD-B18C-6BE0-A734-915BB24F56E9}"/>
                </a:ext>
              </a:extLst>
            </p:cNvPr>
            <p:cNvSpPr/>
            <p:nvPr/>
          </p:nvSpPr>
          <p:spPr>
            <a:xfrm rot="306032">
              <a:off x="8306798" y="4641927"/>
              <a:ext cx="63949" cy="68878"/>
            </a:xfrm>
            <a:custGeom>
              <a:avLst/>
              <a:gdLst>
                <a:gd name="connsiteX0" fmla="*/ 63949 w 63949"/>
                <a:gd name="connsiteY0" fmla="*/ 34439 h 68878"/>
                <a:gd name="connsiteX1" fmla="*/ 31974 w 63949"/>
                <a:gd name="connsiteY1" fmla="*/ 68878 h 68878"/>
                <a:gd name="connsiteX2" fmla="*/ -1 w 63949"/>
                <a:gd name="connsiteY2" fmla="*/ 34439 h 68878"/>
                <a:gd name="connsiteX3" fmla="*/ 31974 w 63949"/>
                <a:gd name="connsiteY3" fmla="*/ 0 h 68878"/>
                <a:gd name="connsiteX4" fmla="*/ 63949 w 63949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49" h="68878">
                  <a:moveTo>
                    <a:pt x="63949" y="34439"/>
                  </a:moveTo>
                  <a:cubicBezTo>
                    <a:pt x="63949" y="53459"/>
                    <a:pt x="49634" y="68878"/>
                    <a:pt x="31974" y="68878"/>
                  </a:cubicBezTo>
                  <a:cubicBezTo>
                    <a:pt x="14315" y="68878"/>
                    <a:pt x="-1" y="53459"/>
                    <a:pt x="-1" y="34439"/>
                  </a:cubicBezTo>
                  <a:cubicBezTo>
                    <a:pt x="-1" y="15419"/>
                    <a:pt x="14315" y="0"/>
                    <a:pt x="31974" y="0"/>
                  </a:cubicBezTo>
                  <a:cubicBezTo>
                    <a:pt x="49634" y="0"/>
                    <a:pt x="63949" y="15419"/>
                    <a:pt x="63949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989B009-348B-B4E9-7720-C99F18788B2D}"/>
                </a:ext>
              </a:extLst>
            </p:cNvPr>
            <p:cNvSpPr/>
            <p:nvPr/>
          </p:nvSpPr>
          <p:spPr>
            <a:xfrm>
              <a:off x="8307364" y="4689994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7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2B3E7B2-6EAC-FC37-5DF1-FF99F507CFEA}"/>
                </a:ext>
              </a:extLst>
            </p:cNvPr>
            <p:cNvSpPr/>
            <p:nvPr/>
          </p:nvSpPr>
          <p:spPr>
            <a:xfrm rot="306032">
              <a:off x="8418101" y="4651237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6 w 63953"/>
                <a:gd name="connsiteY1" fmla="*/ 68878 h 68878"/>
                <a:gd name="connsiteX2" fmla="*/ 0 w 63953"/>
                <a:gd name="connsiteY2" fmla="*/ 34439 h 68878"/>
                <a:gd name="connsiteX3" fmla="*/ 31976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6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6014A00-1DDC-6282-AA0A-8CA7F0FBC536}"/>
                </a:ext>
              </a:extLst>
            </p:cNvPr>
            <p:cNvSpPr/>
            <p:nvPr/>
          </p:nvSpPr>
          <p:spPr>
            <a:xfrm>
              <a:off x="8418700" y="4699286"/>
              <a:ext cx="53996" cy="79104"/>
            </a:xfrm>
            <a:custGeom>
              <a:avLst/>
              <a:gdLst>
                <a:gd name="connsiteX0" fmla="*/ 49670 w 53996"/>
                <a:gd name="connsiteY0" fmla="*/ 65657 h 79104"/>
                <a:gd name="connsiteX1" fmla="*/ 33650 w 53996"/>
                <a:gd name="connsiteY1" fmla="*/ 79045 h 79104"/>
                <a:gd name="connsiteX2" fmla="*/ 13448 w 53996"/>
                <a:gd name="connsiteY2" fmla="*/ 77238 h 79104"/>
                <a:gd name="connsiteX3" fmla="*/ 59 w 53996"/>
                <a:gd name="connsiteY3" fmla="*/ 61234 h 79104"/>
                <a:gd name="connsiteX4" fmla="*/ 4310 w 53996"/>
                <a:gd name="connsiteY4" fmla="*/ 13447 h 79104"/>
                <a:gd name="connsiteX5" fmla="*/ 20331 w 53996"/>
                <a:gd name="connsiteY5" fmla="*/ 59 h 79104"/>
                <a:gd name="connsiteX6" fmla="*/ 40550 w 53996"/>
                <a:gd name="connsiteY6" fmla="*/ 1866 h 79104"/>
                <a:gd name="connsiteX7" fmla="*/ 53938 w 53996"/>
                <a:gd name="connsiteY7" fmla="*/ 17887 h 79104"/>
                <a:gd name="connsiteX8" fmla="*/ 49670 w 53996"/>
                <a:gd name="connsiteY8" fmla="*/ 65657 h 7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4">
                  <a:moveTo>
                    <a:pt x="49670" y="65657"/>
                  </a:moveTo>
                  <a:cubicBezTo>
                    <a:pt x="48948" y="73779"/>
                    <a:pt x="41772" y="79768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10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55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C911247-F961-0A67-68D5-35196AAB8CD6}"/>
                </a:ext>
              </a:extLst>
            </p:cNvPr>
            <p:cNvSpPr/>
            <p:nvPr/>
          </p:nvSpPr>
          <p:spPr>
            <a:xfrm rot="306032">
              <a:off x="8529440" y="4660530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7 w 63953"/>
                <a:gd name="connsiteY1" fmla="*/ 68878 h 68878"/>
                <a:gd name="connsiteX2" fmla="*/ 0 w 63953"/>
                <a:gd name="connsiteY2" fmla="*/ 34439 h 68878"/>
                <a:gd name="connsiteX3" fmla="*/ 31977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7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7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4B71222-0C58-12DB-F4FC-31D94418873D}"/>
                </a:ext>
              </a:extLst>
            </p:cNvPr>
            <p:cNvSpPr/>
            <p:nvPr/>
          </p:nvSpPr>
          <p:spPr>
            <a:xfrm>
              <a:off x="8530037" y="4708578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17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1" y="79767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17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05DB5D8-7598-0123-23EC-5F2C555C8257}"/>
                </a:ext>
              </a:extLst>
            </p:cNvPr>
            <p:cNvSpPr/>
            <p:nvPr/>
          </p:nvSpPr>
          <p:spPr>
            <a:xfrm rot="306032">
              <a:off x="8640761" y="4669840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6 w 63953"/>
                <a:gd name="connsiteY1" fmla="*/ 68878 h 68878"/>
                <a:gd name="connsiteX2" fmla="*/ 0 w 63953"/>
                <a:gd name="connsiteY2" fmla="*/ 34439 h 68878"/>
                <a:gd name="connsiteX3" fmla="*/ 31976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6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29FC86E-270E-1C6D-EACB-6C6AD94B2DD6}"/>
                </a:ext>
              </a:extLst>
            </p:cNvPr>
            <p:cNvSpPr/>
            <p:nvPr/>
          </p:nvSpPr>
          <p:spPr>
            <a:xfrm>
              <a:off x="8641374" y="4717871"/>
              <a:ext cx="53996" cy="79103"/>
            </a:xfrm>
            <a:custGeom>
              <a:avLst/>
              <a:gdLst>
                <a:gd name="connsiteX0" fmla="*/ 49670 w 53996"/>
                <a:gd name="connsiteY0" fmla="*/ 65657 h 79103"/>
                <a:gd name="connsiteX1" fmla="*/ 33666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7"/>
                  </a:moveTo>
                  <a:cubicBezTo>
                    <a:pt x="48947" y="73779"/>
                    <a:pt x="41771" y="79768"/>
                    <a:pt x="33666" y="79045"/>
                  </a:cubicBezTo>
                  <a:lnTo>
                    <a:pt x="13447" y="77238"/>
                  </a:lnTo>
                  <a:cubicBezTo>
                    <a:pt x="5324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25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7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5B3D34E-67F4-EDDD-58D2-0A09EBAF7B06}"/>
                </a:ext>
              </a:extLst>
            </p:cNvPr>
            <p:cNvSpPr/>
            <p:nvPr/>
          </p:nvSpPr>
          <p:spPr>
            <a:xfrm rot="306032">
              <a:off x="8752098" y="4678963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7 w 63953"/>
                <a:gd name="connsiteY1" fmla="*/ 68874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4"/>
                    <a:pt x="31977" y="68874"/>
                  </a:cubicBezTo>
                  <a:cubicBezTo>
                    <a:pt x="14316" y="68874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7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3478AE9-E6A7-A10B-9061-A45A24A797D9}"/>
                </a:ext>
              </a:extLst>
            </p:cNvPr>
            <p:cNvSpPr/>
            <p:nvPr/>
          </p:nvSpPr>
          <p:spPr>
            <a:xfrm>
              <a:off x="8752883" y="4727163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1" y="79767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44D2288-2CCA-DE31-30EE-A7ABD313DF06}"/>
                </a:ext>
              </a:extLst>
            </p:cNvPr>
            <p:cNvSpPr/>
            <p:nvPr/>
          </p:nvSpPr>
          <p:spPr>
            <a:xfrm rot="306032">
              <a:off x="8251653" y="4796468"/>
              <a:ext cx="63956" cy="68878"/>
            </a:xfrm>
            <a:custGeom>
              <a:avLst/>
              <a:gdLst>
                <a:gd name="connsiteX0" fmla="*/ 63957 w 63956"/>
                <a:gd name="connsiteY0" fmla="*/ 34439 h 68878"/>
                <a:gd name="connsiteX1" fmla="*/ 31979 w 63956"/>
                <a:gd name="connsiteY1" fmla="*/ 68878 h 68878"/>
                <a:gd name="connsiteX2" fmla="*/ 0 w 63956"/>
                <a:gd name="connsiteY2" fmla="*/ 34439 h 68878"/>
                <a:gd name="connsiteX3" fmla="*/ 31979 w 63956"/>
                <a:gd name="connsiteY3" fmla="*/ 0 h 68878"/>
                <a:gd name="connsiteX4" fmla="*/ 63957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7" y="34439"/>
                  </a:moveTo>
                  <a:cubicBezTo>
                    <a:pt x="63957" y="53459"/>
                    <a:pt x="49640" y="68878"/>
                    <a:pt x="31979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9" y="0"/>
                  </a:cubicBezTo>
                  <a:cubicBezTo>
                    <a:pt x="49640" y="0"/>
                    <a:pt x="63957" y="15419"/>
                    <a:pt x="63957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BB3274F-0034-3077-319B-C958C8C90FE1}"/>
                </a:ext>
              </a:extLst>
            </p:cNvPr>
            <p:cNvSpPr/>
            <p:nvPr/>
          </p:nvSpPr>
          <p:spPr>
            <a:xfrm>
              <a:off x="8252125" y="4844695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1" y="79767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8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3C16A62-5B74-32E9-2130-A11586E5DB1B}"/>
                </a:ext>
              </a:extLst>
            </p:cNvPr>
            <p:cNvSpPr/>
            <p:nvPr/>
          </p:nvSpPr>
          <p:spPr>
            <a:xfrm rot="306032">
              <a:off x="8367265" y="4804736"/>
              <a:ext cx="63956" cy="68878"/>
            </a:xfrm>
            <a:custGeom>
              <a:avLst/>
              <a:gdLst>
                <a:gd name="connsiteX0" fmla="*/ 63956 w 63956"/>
                <a:gd name="connsiteY0" fmla="*/ 34439 h 68878"/>
                <a:gd name="connsiteX1" fmla="*/ 31978 w 63956"/>
                <a:gd name="connsiteY1" fmla="*/ 68878 h 68878"/>
                <a:gd name="connsiteX2" fmla="*/ 0 w 63956"/>
                <a:gd name="connsiteY2" fmla="*/ 34439 h 68878"/>
                <a:gd name="connsiteX3" fmla="*/ 31978 w 63956"/>
                <a:gd name="connsiteY3" fmla="*/ 0 h 68878"/>
                <a:gd name="connsiteX4" fmla="*/ 63956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6" y="34439"/>
                  </a:moveTo>
                  <a:cubicBezTo>
                    <a:pt x="63956" y="53459"/>
                    <a:pt x="49639" y="68878"/>
                    <a:pt x="31978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8" y="0"/>
                  </a:cubicBezTo>
                  <a:cubicBezTo>
                    <a:pt x="49639" y="0"/>
                    <a:pt x="63956" y="15419"/>
                    <a:pt x="63956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C5CC23B-B9B6-1890-95BE-C62375997D58}"/>
                </a:ext>
              </a:extLst>
            </p:cNvPr>
            <p:cNvSpPr/>
            <p:nvPr/>
          </p:nvSpPr>
          <p:spPr>
            <a:xfrm>
              <a:off x="8367936" y="4852955"/>
              <a:ext cx="53996" cy="79103"/>
            </a:xfrm>
            <a:custGeom>
              <a:avLst/>
              <a:gdLst>
                <a:gd name="connsiteX0" fmla="*/ 49670 w 53996"/>
                <a:gd name="connsiteY0" fmla="*/ 65657 h 79103"/>
                <a:gd name="connsiteX1" fmla="*/ 33650 w 53996"/>
                <a:gd name="connsiteY1" fmla="*/ 79045 h 79103"/>
                <a:gd name="connsiteX2" fmla="*/ 13448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1 w 53996"/>
                <a:gd name="connsiteY5" fmla="*/ 59 h 79103"/>
                <a:gd name="connsiteX6" fmla="*/ 40550 w 53996"/>
                <a:gd name="connsiteY6" fmla="*/ 1866 h 79103"/>
                <a:gd name="connsiteX7" fmla="*/ 53938 w 53996"/>
                <a:gd name="connsiteY7" fmla="*/ 17887 h 79103"/>
                <a:gd name="connsiteX8" fmla="*/ 49670 w 53996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7"/>
                  </a:moveTo>
                  <a:cubicBezTo>
                    <a:pt x="48948" y="73779"/>
                    <a:pt x="41772" y="79768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55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D58F3ED-D1A6-0805-2503-89B99EFDBC18}"/>
                </a:ext>
              </a:extLst>
            </p:cNvPr>
            <p:cNvSpPr/>
            <p:nvPr/>
          </p:nvSpPr>
          <p:spPr>
            <a:xfrm>
              <a:off x="8483331" y="4813196"/>
              <a:ext cx="64001" cy="68846"/>
            </a:xfrm>
            <a:custGeom>
              <a:avLst/>
              <a:gdLst>
                <a:gd name="connsiteX0" fmla="*/ 63853 w 64001"/>
                <a:gd name="connsiteY0" fmla="*/ 37271 h 68846"/>
                <a:gd name="connsiteX1" fmla="*/ 28938 w 64001"/>
                <a:gd name="connsiteY1" fmla="*/ 68728 h 68846"/>
                <a:gd name="connsiteX2" fmla="*/ 148 w 64001"/>
                <a:gd name="connsiteY2" fmla="*/ 31593 h 68846"/>
                <a:gd name="connsiteX3" fmla="*/ 35064 w 64001"/>
                <a:gd name="connsiteY3" fmla="*/ 119 h 68846"/>
                <a:gd name="connsiteX4" fmla="*/ 63853 w 64001"/>
                <a:gd name="connsiteY4" fmla="*/ 37271 h 68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1" h="68846">
                  <a:moveTo>
                    <a:pt x="63853" y="37271"/>
                  </a:moveTo>
                  <a:cubicBezTo>
                    <a:pt x="62167" y="56218"/>
                    <a:pt x="46524" y="70294"/>
                    <a:pt x="28938" y="68728"/>
                  </a:cubicBezTo>
                  <a:cubicBezTo>
                    <a:pt x="11350" y="67162"/>
                    <a:pt x="-1538" y="50539"/>
                    <a:pt x="148" y="31593"/>
                  </a:cubicBezTo>
                  <a:cubicBezTo>
                    <a:pt x="1835" y="12646"/>
                    <a:pt x="17460" y="-1447"/>
                    <a:pt x="35064" y="119"/>
                  </a:cubicBezTo>
                  <a:cubicBezTo>
                    <a:pt x="52650" y="1685"/>
                    <a:pt x="65539" y="18325"/>
                    <a:pt x="63853" y="37271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E490FF1-347D-0930-E73D-65E8329CC6C0}"/>
                </a:ext>
              </a:extLst>
            </p:cNvPr>
            <p:cNvSpPr/>
            <p:nvPr/>
          </p:nvSpPr>
          <p:spPr>
            <a:xfrm>
              <a:off x="8483575" y="4861043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1" y="79767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8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017B22D-53D6-2C03-D4B9-7D2AE300959D}"/>
                </a:ext>
              </a:extLst>
            </p:cNvPr>
            <p:cNvSpPr/>
            <p:nvPr/>
          </p:nvSpPr>
          <p:spPr>
            <a:xfrm rot="306032">
              <a:off x="8598919" y="4821046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7 w 63953"/>
                <a:gd name="connsiteY1" fmla="*/ 68878 h 68878"/>
                <a:gd name="connsiteX2" fmla="*/ 0 w 63953"/>
                <a:gd name="connsiteY2" fmla="*/ 34439 h 68878"/>
                <a:gd name="connsiteX3" fmla="*/ 31977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7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7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D9DE5FA-4B43-8C80-0558-7CA1D4D3534C}"/>
                </a:ext>
              </a:extLst>
            </p:cNvPr>
            <p:cNvSpPr/>
            <p:nvPr/>
          </p:nvSpPr>
          <p:spPr>
            <a:xfrm>
              <a:off x="8599386" y="4869303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67 w 53997"/>
                <a:gd name="connsiteY1" fmla="*/ 79044 h 79103"/>
                <a:gd name="connsiteX2" fmla="*/ 13448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7"/>
                    <a:pt x="33667" y="79044"/>
                  </a:cubicBezTo>
                  <a:lnTo>
                    <a:pt x="13448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50" y="5342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8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989C1C-D3DE-FA04-8973-BDB233F990E4}"/>
                </a:ext>
              </a:extLst>
            </p:cNvPr>
            <p:cNvSpPr/>
            <p:nvPr/>
          </p:nvSpPr>
          <p:spPr>
            <a:xfrm rot="306032">
              <a:off x="8714427" y="4829743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6 w 63953"/>
                <a:gd name="connsiteY1" fmla="*/ 68878 h 68878"/>
                <a:gd name="connsiteX2" fmla="*/ -1 w 63953"/>
                <a:gd name="connsiteY2" fmla="*/ 34439 h 68878"/>
                <a:gd name="connsiteX3" fmla="*/ 31976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6" y="68878"/>
                    <a:pt x="31976" y="68878"/>
                  </a:cubicBezTo>
                  <a:cubicBezTo>
                    <a:pt x="14316" y="68878"/>
                    <a:pt x="-1" y="53459"/>
                    <a:pt x="-1" y="34439"/>
                  </a:cubicBezTo>
                  <a:cubicBezTo>
                    <a:pt x="-1" y="15419"/>
                    <a:pt x="14316" y="0"/>
                    <a:pt x="31976" y="0"/>
                  </a:cubicBezTo>
                  <a:cubicBezTo>
                    <a:pt x="49636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F0EF43B6-1933-807E-470A-AA686C422C39}"/>
                </a:ext>
              </a:extLst>
            </p:cNvPr>
            <p:cNvSpPr/>
            <p:nvPr/>
          </p:nvSpPr>
          <p:spPr>
            <a:xfrm>
              <a:off x="8715198" y="4877563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66 w 53997"/>
                <a:gd name="connsiteY1" fmla="*/ 79044 h 79103"/>
                <a:gd name="connsiteX2" fmla="*/ 13447 w 53997"/>
                <a:gd name="connsiteY2" fmla="*/ 77237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6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7" y="73779"/>
                    <a:pt x="41771" y="79767"/>
                    <a:pt x="33666" y="79044"/>
                  </a:cubicBezTo>
                  <a:lnTo>
                    <a:pt x="13447" y="77237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8"/>
                    <a:pt x="54661" y="9764"/>
                    <a:pt x="53938" y="17886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53A5C2B-FF71-01DB-9663-EE1FC27D419A}"/>
                </a:ext>
              </a:extLst>
            </p:cNvPr>
            <p:cNvSpPr/>
            <p:nvPr/>
          </p:nvSpPr>
          <p:spPr>
            <a:xfrm rot="306032">
              <a:off x="8830243" y="4837838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7 w 63953"/>
                <a:gd name="connsiteY1" fmla="*/ 68878 h 68878"/>
                <a:gd name="connsiteX2" fmla="*/ 0 w 63953"/>
                <a:gd name="connsiteY2" fmla="*/ 34439 h 68878"/>
                <a:gd name="connsiteX3" fmla="*/ 31977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60"/>
                    <a:pt x="49637" y="68878"/>
                    <a:pt x="31977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7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67DA1E8-AB7F-47D5-863B-CEBFB88B57AC}"/>
                </a:ext>
              </a:extLst>
            </p:cNvPr>
            <p:cNvSpPr/>
            <p:nvPr/>
          </p:nvSpPr>
          <p:spPr>
            <a:xfrm>
              <a:off x="8831008" y="4885651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4 h 79103"/>
                <a:gd name="connsiteX2" fmla="*/ 13448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7"/>
                    <a:pt x="33650" y="79044"/>
                  </a:cubicBezTo>
                  <a:lnTo>
                    <a:pt x="13448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8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9AE20AB-2AC5-9276-AD0A-0A991F097962}"/>
                </a:ext>
              </a:extLst>
            </p:cNvPr>
            <p:cNvSpPr/>
            <p:nvPr/>
          </p:nvSpPr>
          <p:spPr>
            <a:xfrm rot="306032">
              <a:off x="8212637" y="5144766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7 w 63953"/>
                <a:gd name="connsiteY1" fmla="*/ 68875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5"/>
                    <a:pt x="31977" y="68875"/>
                  </a:cubicBezTo>
                  <a:cubicBezTo>
                    <a:pt x="14316" y="68875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7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C9C5A8F-C9BE-3FE3-D288-2C6FA3747F60}"/>
                </a:ext>
              </a:extLst>
            </p:cNvPr>
            <p:cNvSpPr/>
            <p:nvPr/>
          </p:nvSpPr>
          <p:spPr>
            <a:xfrm>
              <a:off x="8213234" y="5192817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8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70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8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70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AF78BE9-C1D5-6E2D-969F-64F8B6AFAFBA}"/>
                </a:ext>
              </a:extLst>
            </p:cNvPr>
            <p:cNvSpPr/>
            <p:nvPr/>
          </p:nvSpPr>
          <p:spPr>
            <a:xfrm rot="306032">
              <a:off x="8328453" y="5152844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6 w 63953"/>
                <a:gd name="connsiteY1" fmla="*/ 68875 h 68874"/>
                <a:gd name="connsiteX2" fmla="*/ 0 w 63953"/>
                <a:gd name="connsiteY2" fmla="*/ 34437 h 68874"/>
                <a:gd name="connsiteX3" fmla="*/ 31976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5"/>
                    <a:pt x="31976" y="68875"/>
                  </a:cubicBezTo>
                  <a:cubicBezTo>
                    <a:pt x="14316" y="68875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FC26E143-D3A5-EA66-CC65-5FC24194CCE0}"/>
                </a:ext>
              </a:extLst>
            </p:cNvPr>
            <p:cNvSpPr/>
            <p:nvPr/>
          </p:nvSpPr>
          <p:spPr>
            <a:xfrm>
              <a:off x="8329046" y="5201077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50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09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7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4" y="76515"/>
                    <a:pt x="-664" y="69339"/>
                    <a:pt x="59" y="61234"/>
                  </a:cubicBezTo>
                  <a:lnTo>
                    <a:pt x="4309" y="13447"/>
                  </a:lnTo>
                  <a:cubicBezTo>
                    <a:pt x="5049" y="5325"/>
                    <a:pt x="12207" y="-664"/>
                    <a:pt x="20330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7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12BC6D2-DBDB-02D5-B93B-9DE9F4E4D631}"/>
                </a:ext>
              </a:extLst>
            </p:cNvPr>
            <p:cNvSpPr/>
            <p:nvPr/>
          </p:nvSpPr>
          <p:spPr>
            <a:xfrm rot="306032">
              <a:off x="8444254" y="5161111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7 w 63953"/>
                <a:gd name="connsiteY1" fmla="*/ 68875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5"/>
                    <a:pt x="31977" y="68875"/>
                  </a:cubicBezTo>
                  <a:cubicBezTo>
                    <a:pt x="14316" y="68875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7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933E85B-D06F-CDA1-F3E7-FC1D2ADADBA7}"/>
                </a:ext>
              </a:extLst>
            </p:cNvPr>
            <p:cNvSpPr/>
            <p:nvPr/>
          </p:nvSpPr>
          <p:spPr>
            <a:xfrm>
              <a:off x="8444857" y="5209164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67BCFD7-8F3C-E762-E5A9-EBA6FE30CD72}"/>
                </a:ext>
              </a:extLst>
            </p:cNvPr>
            <p:cNvSpPr/>
            <p:nvPr/>
          </p:nvSpPr>
          <p:spPr>
            <a:xfrm rot="306032">
              <a:off x="8559881" y="5169599"/>
              <a:ext cx="63956" cy="68878"/>
            </a:xfrm>
            <a:custGeom>
              <a:avLst/>
              <a:gdLst>
                <a:gd name="connsiteX0" fmla="*/ 63956 w 63956"/>
                <a:gd name="connsiteY0" fmla="*/ 34439 h 68878"/>
                <a:gd name="connsiteX1" fmla="*/ 31978 w 63956"/>
                <a:gd name="connsiteY1" fmla="*/ 68878 h 68878"/>
                <a:gd name="connsiteX2" fmla="*/ 0 w 63956"/>
                <a:gd name="connsiteY2" fmla="*/ 34439 h 68878"/>
                <a:gd name="connsiteX3" fmla="*/ 31978 w 63956"/>
                <a:gd name="connsiteY3" fmla="*/ 0 h 68878"/>
                <a:gd name="connsiteX4" fmla="*/ 63956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6" y="34439"/>
                  </a:moveTo>
                  <a:cubicBezTo>
                    <a:pt x="63956" y="53459"/>
                    <a:pt x="49639" y="68878"/>
                    <a:pt x="31978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8" y="0"/>
                  </a:cubicBezTo>
                  <a:cubicBezTo>
                    <a:pt x="49639" y="0"/>
                    <a:pt x="63956" y="15419"/>
                    <a:pt x="63956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56F496A-BE30-E87F-D2B0-B38C6318AE53}"/>
                </a:ext>
              </a:extLst>
            </p:cNvPr>
            <p:cNvSpPr/>
            <p:nvPr/>
          </p:nvSpPr>
          <p:spPr>
            <a:xfrm>
              <a:off x="8560668" y="5217424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67 w 53996"/>
                <a:gd name="connsiteY1" fmla="*/ 79045 h 79103"/>
                <a:gd name="connsiteX2" fmla="*/ 13448 w 53996"/>
                <a:gd name="connsiteY2" fmla="*/ 77238 h 79103"/>
                <a:gd name="connsiteX3" fmla="*/ 59 w 53996"/>
                <a:gd name="connsiteY3" fmla="*/ 61234 h 79103"/>
                <a:gd name="connsiteX4" fmla="*/ 4310 w 53996"/>
                <a:gd name="connsiteY4" fmla="*/ 13447 h 79103"/>
                <a:gd name="connsiteX5" fmla="*/ 20331 w 53996"/>
                <a:gd name="connsiteY5" fmla="*/ 59 h 79103"/>
                <a:gd name="connsiteX6" fmla="*/ 40550 w 53996"/>
                <a:gd name="connsiteY6" fmla="*/ 1866 h 79103"/>
                <a:gd name="connsiteX7" fmla="*/ 53938 w 53996"/>
                <a:gd name="connsiteY7" fmla="*/ 17887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8" y="73779"/>
                    <a:pt x="41772" y="79768"/>
                    <a:pt x="33667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10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C0CC0E1-CAC9-E2BA-903C-BE28B63D09DC}"/>
                </a:ext>
              </a:extLst>
            </p:cNvPr>
            <p:cNvSpPr/>
            <p:nvPr/>
          </p:nvSpPr>
          <p:spPr>
            <a:xfrm rot="306032">
              <a:off x="8675526" y="5177679"/>
              <a:ext cx="63956" cy="68878"/>
            </a:xfrm>
            <a:custGeom>
              <a:avLst/>
              <a:gdLst>
                <a:gd name="connsiteX0" fmla="*/ 63957 w 63956"/>
                <a:gd name="connsiteY0" fmla="*/ 34439 h 68878"/>
                <a:gd name="connsiteX1" fmla="*/ 31978 w 63956"/>
                <a:gd name="connsiteY1" fmla="*/ 68878 h 68878"/>
                <a:gd name="connsiteX2" fmla="*/ 0 w 63956"/>
                <a:gd name="connsiteY2" fmla="*/ 34439 h 68878"/>
                <a:gd name="connsiteX3" fmla="*/ 31978 w 63956"/>
                <a:gd name="connsiteY3" fmla="*/ 0 h 68878"/>
                <a:gd name="connsiteX4" fmla="*/ 63957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7" y="34439"/>
                  </a:moveTo>
                  <a:cubicBezTo>
                    <a:pt x="63957" y="53460"/>
                    <a:pt x="49640" y="68878"/>
                    <a:pt x="31978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8" y="0"/>
                  </a:cubicBezTo>
                  <a:cubicBezTo>
                    <a:pt x="49640" y="0"/>
                    <a:pt x="63957" y="15419"/>
                    <a:pt x="63957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D921C18-E8AE-AB06-61AD-94F9E60DBDDF}"/>
                </a:ext>
              </a:extLst>
            </p:cNvPr>
            <p:cNvSpPr/>
            <p:nvPr/>
          </p:nvSpPr>
          <p:spPr>
            <a:xfrm>
              <a:off x="8676479" y="5225684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66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7" y="73779"/>
                    <a:pt x="41771" y="79767"/>
                    <a:pt x="33666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25DA7F9-BC8C-3139-0269-828DF689ACBF}"/>
                </a:ext>
              </a:extLst>
            </p:cNvPr>
            <p:cNvSpPr/>
            <p:nvPr/>
          </p:nvSpPr>
          <p:spPr>
            <a:xfrm rot="306032">
              <a:off x="8791327" y="5185945"/>
              <a:ext cx="63956" cy="68878"/>
            </a:xfrm>
            <a:custGeom>
              <a:avLst/>
              <a:gdLst>
                <a:gd name="connsiteX0" fmla="*/ 63956 w 63956"/>
                <a:gd name="connsiteY0" fmla="*/ 34439 h 68878"/>
                <a:gd name="connsiteX1" fmla="*/ 31978 w 63956"/>
                <a:gd name="connsiteY1" fmla="*/ 68878 h 68878"/>
                <a:gd name="connsiteX2" fmla="*/ 0 w 63956"/>
                <a:gd name="connsiteY2" fmla="*/ 34439 h 68878"/>
                <a:gd name="connsiteX3" fmla="*/ 31978 w 63956"/>
                <a:gd name="connsiteY3" fmla="*/ 0 h 68878"/>
                <a:gd name="connsiteX4" fmla="*/ 63956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6" y="34439"/>
                  </a:moveTo>
                  <a:cubicBezTo>
                    <a:pt x="63956" y="53459"/>
                    <a:pt x="49639" y="68878"/>
                    <a:pt x="31978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8" y="0"/>
                  </a:cubicBezTo>
                  <a:cubicBezTo>
                    <a:pt x="49639" y="0"/>
                    <a:pt x="63956" y="15419"/>
                    <a:pt x="63956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3B83D5C-E985-11B8-2054-8E919D63346F}"/>
                </a:ext>
              </a:extLst>
            </p:cNvPr>
            <p:cNvSpPr/>
            <p:nvPr/>
          </p:nvSpPr>
          <p:spPr>
            <a:xfrm>
              <a:off x="8792118" y="5233772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67 w 53996"/>
                <a:gd name="connsiteY1" fmla="*/ 79045 h 79103"/>
                <a:gd name="connsiteX2" fmla="*/ 13448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1 w 53996"/>
                <a:gd name="connsiteY5" fmla="*/ 59 h 79103"/>
                <a:gd name="connsiteX6" fmla="*/ 40550 w 53996"/>
                <a:gd name="connsiteY6" fmla="*/ 1866 h 79103"/>
                <a:gd name="connsiteX7" fmla="*/ 53938 w 53996"/>
                <a:gd name="connsiteY7" fmla="*/ 17887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8" y="73779"/>
                    <a:pt x="41772" y="79768"/>
                    <a:pt x="33667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351752D-F332-2506-A734-244FE75E0377}"/>
                </a:ext>
              </a:extLst>
            </p:cNvPr>
            <p:cNvSpPr/>
            <p:nvPr/>
          </p:nvSpPr>
          <p:spPr>
            <a:xfrm rot="306032">
              <a:off x="8202129" y="5513315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6 w 63953"/>
                <a:gd name="connsiteY1" fmla="*/ 68878 h 68878"/>
                <a:gd name="connsiteX2" fmla="*/ 0 w 63953"/>
                <a:gd name="connsiteY2" fmla="*/ 34439 h 68878"/>
                <a:gd name="connsiteX3" fmla="*/ 31976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6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CDC0473-E1B9-74C4-93CE-0F8CE09CE06C}"/>
                </a:ext>
              </a:extLst>
            </p:cNvPr>
            <p:cNvSpPr/>
            <p:nvPr/>
          </p:nvSpPr>
          <p:spPr>
            <a:xfrm>
              <a:off x="8202566" y="5561588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50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7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4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7" y="-664"/>
                    <a:pt x="20330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7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57FE08C-DFDE-9203-970E-1FF86EC34627}"/>
                </a:ext>
              </a:extLst>
            </p:cNvPr>
            <p:cNvSpPr/>
            <p:nvPr/>
          </p:nvSpPr>
          <p:spPr>
            <a:xfrm rot="306032">
              <a:off x="8317929" y="5521582"/>
              <a:ext cx="63953" cy="68878"/>
            </a:xfrm>
            <a:custGeom>
              <a:avLst/>
              <a:gdLst>
                <a:gd name="connsiteX0" fmla="*/ 63954 w 63953"/>
                <a:gd name="connsiteY0" fmla="*/ 34439 h 68878"/>
                <a:gd name="connsiteX1" fmla="*/ 31977 w 63953"/>
                <a:gd name="connsiteY1" fmla="*/ 68878 h 68878"/>
                <a:gd name="connsiteX2" fmla="*/ 0 w 63953"/>
                <a:gd name="connsiteY2" fmla="*/ 34439 h 68878"/>
                <a:gd name="connsiteX3" fmla="*/ 31977 w 63953"/>
                <a:gd name="connsiteY3" fmla="*/ 0 h 68878"/>
                <a:gd name="connsiteX4" fmla="*/ 63954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4" y="34439"/>
                  </a:moveTo>
                  <a:cubicBezTo>
                    <a:pt x="63954" y="53459"/>
                    <a:pt x="49637" y="68878"/>
                    <a:pt x="31977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7" y="0"/>
                  </a:cubicBezTo>
                  <a:cubicBezTo>
                    <a:pt x="49637" y="0"/>
                    <a:pt x="63954" y="15419"/>
                    <a:pt x="63954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6334249-BED7-5EA4-26C9-1B6E7E46BF9C}"/>
                </a:ext>
              </a:extLst>
            </p:cNvPr>
            <p:cNvSpPr/>
            <p:nvPr/>
          </p:nvSpPr>
          <p:spPr>
            <a:xfrm>
              <a:off x="8318377" y="5569848"/>
              <a:ext cx="53996" cy="79103"/>
            </a:xfrm>
            <a:custGeom>
              <a:avLst/>
              <a:gdLst>
                <a:gd name="connsiteX0" fmla="*/ 49670 w 53996"/>
                <a:gd name="connsiteY0" fmla="*/ 65657 h 79103"/>
                <a:gd name="connsiteX1" fmla="*/ 33650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8 w 53996"/>
                <a:gd name="connsiteY7" fmla="*/ 17887 h 79103"/>
                <a:gd name="connsiteX8" fmla="*/ 49670 w 53996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7"/>
                  </a:moveTo>
                  <a:cubicBezTo>
                    <a:pt x="48948" y="73779"/>
                    <a:pt x="41771" y="79767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DAC77F2-20A9-A064-7804-7343F7B0FE29}"/>
                </a:ext>
              </a:extLst>
            </p:cNvPr>
            <p:cNvSpPr/>
            <p:nvPr/>
          </p:nvSpPr>
          <p:spPr>
            <a:xfrm rot="306032">
              <a:off x="8433402" y="5529852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6 w 63953"/>
                <a:gd name="connsiteY1" fmla="*/ 68874 h 68874"/>
                <a:gd name="connsiteX2" fmla="*/ 0 w 63953"/>
                <a:gd name="connsiteY2" fmla="*/ 34437 h 68874"/>
                <a:gd name="connsiteX3" fmla="*/ 31976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4"/>
                    <a:pt x="31976" y="68874"/>
                  </a:cubicBezTo>
                  <a:cubicBezTo>
                    <a:pt x="14316" y="68874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1044828-000E-6030-CEB0-8E367E9D2ADF}"/>
                </a:ext>
              </a:extLst>
            </p:cNvPr>
            <p:cNvSpPr/>
            <p:nvPr/>
          </p:nvSpPr>
          <p:spPr>
            <a:xfrm>
              <a:off x="8434187" y="5577936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50 w 53996"/>
                <a:gd name="connsiteY1" fmla="*/ 79045 h 79103"/>
                <a:gd name="connsiteX2" fmla="*/ 13448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1 w 53996"/>
                <a:gd name="connsiteY5" fmla="*/ 59 h 79103"/>
                <a:gd name="connsiteX6" fmla="*/ 40550 w 53996"/>
                <a:gd name="connsiteY6" fmla="*/ 1866 h 79103"/>
                <a:gd name="connsiteX7" fmla="*/ 53938 w 53996"/>
                <a:gd name="connsiteY7" fmla="*/ 17887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8" y="73779"/>
                    <a:pt x="41772" y="79768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9C5FE7C-D05D-3FCE-9AEB-C67AAD07DE8D}"/>
                </a:ext>
              </a:extLst>
            </p:cNvPr>
            <p:cNvSpPr/>
            <p:nvPr/>
          </p:nvSpPr>
          <p:spPr>
            <a:xfrm rot="306032">
              <a:off x="8549203" y="5538119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7 w 63953"/>
                <a:gd name="connsiteY1" fmla="*/ 68874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4"/>
                    <a:pt x="31977" y="68874"/>
                  </a:cubicBezTo>
                  <a:cubicBezTo>
                    <a:pt x="14316" y="68874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7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3F6E5BC-ED50-C377-45B4-627C1A676FA8}"/>
                </a:ext>
              </a:extLst>
            </p:cNvPr>
            <p:cNvSpPr/>
            <p:nvPr/>
          </p:nvSpPr>
          <p:spPr>
            <a:xfrm>
              <a:off x="8549827" y="5586196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1" y="79767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7468ADF-6CAE-36D6-BF2C-C93A74B9994C}"/>
                </a:ext>
              </a:extLst>
            </p:cNvPr>
            <p:cNvSpPr/>
            <p:nvPr/>
          </p:nvSpPr>
          <p:spPr>
            <a:xfrm rot="306032">
              <a:off x="8665021" y="5546368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6 w 63953"/>
                <a:gd name="connsiteY1" fmla="*/ 68875 h 68874"/>
                <a:gd name="connsiteX2" fmla="*/ 0 w 63953"/>
                <a:gd name="connsiteY2" fmla="*/ 34437 h 68874"/>
                <a:gd name="connsiteX3" fmla="*/ 31976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5"/>
                    <a:pt x="31976" y="68875"/>
                  </a:cubicBezTo>
                  <a:cubicBezTo>
                    <a:pt x="14316" y="68875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D54E4D8-D2AC-6D37-E06C-CFC8266E4FE1}"/>
                </a:ext>
              </a:extLst>
            </p:cNvPr>
            <p:cNvSpPr/>
            <p:nvPr/>
          </p:nvSpPr>
          <p:spPr>
            <a:xfrm>
              <a:off x="8665637" y="5594456"/>
              <a:ext cx="53997" cy="79104"/>
            </a:xfrm>
            <a:custGeom>
              <a:avLst/>
              <a:gdLst>
                <a:gd name="connsiteX0" fmla="*/ 49670 w 53997"/>
                <a:gd name="connsiteY0" fmla="*/ 65657 h 79104"/>
                <a:gd name="connsiteX1" fmla="*/ 33667 w 53997"/>
                <a:gd name="connsiteY1" fmla="*/ 79045 h 79104"/>
                <a:gd name="connsiteX2" fmla="*/ 13448 w 53997"/>
                <a:gd name="connsiteY2" fmla="*/ 77238 h 79104"/>
                <a:gd name="connsiteX3" fmla="*/ 59 w 53997"/>
                <a:gd name="connsiteY3" fmla="*/ 61234 h 79104"/>
                <a:gd name="connsiteX4" fmla="*/ 4327 w 53997"/>
                <a:gd name="connsiteY4" fmla="*/ 13447 h 79104"/>
                <a:gd name="connsiteX5" fmla="*/ 20331 w 53997"/>
                <a:gd name="connsiteY5" fmla="*/ 59 h 79104"/>
                <a:gd name="connsiteX6" fmla="*/ 40550 w 53997"/>
                <a:gd name="connsiteY6" fmla="*/ 1866 h 79104"/>
                <a:gd name="connsiteX7" fmla="*/ 53938 w 53997"/>
                <a:gd name="connsiteY7" fmla="*/ 17887 h 79104"/>
                <a:gd name="connsiteX8" fmla="*/ 49670 w 53997"/>
                <a:gd name="connsiteY8" fmla="*/ 65657 h 7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4">
                  <a:moveTo>
                    <a:pt x="49670" y="65657"/>
                  </a:moveTo>
                  <a:cubicBezTo>
                    <a:pt x="48948" y="73779"/>
                    <a:pt x="41772" y="79768"/>
                    <a:pt x="33667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83BCAD9E-C4AB-A9E9-0B61-4B317751EE3D}"/>
                </a:ext>
              </a:extLst>
            </p:cNvPr>
            <p:cNvSpPr/>
            <p:nvPr/>
          </p:nvSpPr>
          <p:spPr>
            <a:xfrm rot="306032">
              <a:off x="8780837" y="5554463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6 w 63953"/>
                <a:gd name="connsiteY1" fmla="*/ 68874 h 68874"/>
                <a:gd name="connsiteX2" fmla="*/ -1 w 63953"/>
                <a:gd name="connsiteY2" fmla="*/ 34437 h 68874"/>
                <a:gd name="connsiteX3" fmla="*/ 31976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6" y="68874"/>
                    <a:pt x="31976" y="68874"/>
                  </a:cubicBezTo>
                  <a:cubicBezTo>
                    <a:pt x="14316" y="68874"/>
                    <a:pt x="-1" y="53456"/>
                    <a:pt x="-1" y="34437"/>
                  </a:cubicBezTo>
                  <a:cubicBezTo>
                    <a:pt x="-1" y="15418"/>
                    <a:pt x="14316" y="0"/>
                    <a:pt x="31976" y="0"/>
                  </a:cubicBezTo>
                  <a:cubicBezTo>
                    <a:pt x="49636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1F785FC-EE3F-F8D8-5770-10C05D61FA9E}"/>
                </a:ext>
              </a:extLst>
            </p:cNvPr>
            <p:cNvSpPr/>
            <p:nvPr/>
          </p:nvSpPr>
          <p:spPr>
            <a:xfrm>
              <a:off x="8781449" y="5602544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66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7" y="73779"/>
                    <a:pt x="41771" y="79767"/>
                    <a:pt x="33666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25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7C34F2F-BEF1-29DA-FB3A-736DA33B1560}"/>
                </a:ext>
              </a:extLst>
            </p:cNvPr>
            <p:cNvSpPr/>
            <p:nvPr/>
          </p:nvSpPr>
          <p:spPr>
            <a:xfrm rot="306032">
              <a:off x="8181997" y="5886598"/>
              <a:ext cx="63953" cy="68874"/>
            </a:xfrm>
            <a:custGeom>
              <a:avLst/>
              <a:gdLst>
                <a:gd name="connsiteX0" fmla="*/ 63953 w 63953"/>
                <a:gd name="connsiteY0" fmla="*/ 34438 h 68874"/>
                <a:gd name="connsiteX1" fmla="*/ 31976 w 63953"/>
                <a:gd name="connsiteY1" fmla="*/ 68875 h 68874"/>
                <a:gd name="connsiteX2" fmla="*/ -1 w 63953"/>
                <a:gd name="connsiteY2" fmla="*/ 34438 h 68874"/>
                <a:gd name="connsiteX3" fmla="*/ 31976 w 63953"/>
                <a:gd name="connsiteY3" fmla="*/ 0 h 68874"/>
                <a:gd name="connsiteX4" fmla="*/ 63953 w 63953"/>
                <a:gd name="connsiteY4" fmla="*/ 34438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8"/>
                  </a:moveTo>
                  <a:cubicBezTo>
                    <a:pt x="63953" y="53457"/>
                    <a:pt x="49637" y="68875"/>
                    <a:pt x="31976" y="68875"/>
                  </a:cubicBezTo>
                  <a:cubicBezTo>
                    <a:pt x="14316" y="68875"/>
                    <a:pt x="-1" y="53457"/>
                    <a:pt x="-1" y="34438"/>
                  </a:cubicBezTo>
                  <a:cubicBezTo>
                    <a:pt x="-1" y="15418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8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D689839-E15D-2D9A-13A5-E966F92C4564}"/>
                </a:ext>
              </a:extLst>
            </p:cNvPr>
            <p:cNvSpPr/>
            <p:nvPr/>
          </p:nvSpPr>
          <p:spPr>
            <a:xfrm>
              <a:off x="8182948" y="5934504"/>
              <a:ext cx="53997" cy="79088"/>
            </a:xfrm>
            <a:custGeom>
              <a:avLst/>
              <a:gdLst>
                <a:gd name="connsiteX0" fmla="*/ 49670 w 53997"/>
                <a:gd name="connsiteY0" fmla="*/ 65642 h 79088"/>
                <a:gd name="connsiteX1" fmla="*/ 33667 w 53997"/>
                <a:gd name="connsiteY1" fmla="*/ 79030 h 79088"/>
                <a:gd name="connsiteX2" fmla="*/ 13448 w 53997"/>
                <a:gd name="connsiteY2" fmla="*/ 77223 h 79088"/>
                <a:gd name="connsiteX3" fmla="*/ 59 w 53997"/>
                <a:gd name="connsiteY3" fmla="*/ 61220 h 79088"/>
                <a:gd name="connsiteX4" fmla="*/ 4327 w 53997"/>
                <a:gd name="connsiteY4" fmla="*/ 13432 h 79088"/>
                <a:gd name="connsiteX5" fmla="*/ 20331 w 53997"/>
                <a:gd name="connsiteY5" fmla="*/ 62 h 79088"/>
                <a:gd name="connsiteX6" fmla="*/ 40550 w 53997"/>
                <a:gd name="connsiteY6" fmla="*/ 1851 h 79088"/>
                <a:gd name="connsiteX7" fmla="*/ 53938 w 53997"/>
                <a:gd name="connsiteY7" fmla="*/ 17872 h 79088"/>
                <a:gd name="connsiteX8" fmla="*/ 49670 w 53997"/>
                <a:gd name="connsiteY8" fmla="*/ 65642 h 7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088">
                  <a:moveTo>
                    <a:pt x="49670" y="65642"/>
                  </a:moveTo>
                  <a:cubicBezTo>
                    <a:pt x="48948" y="73764"/>
                    <a:pt x="41772" y="79753"/>
                    <a:pt x="33667" y="79030"/>
                  </a:cubicBezTo>
                  <a:lnTo>
                    <a:pt x="13448" y="77223"/>
                  </a:lnTo>
                  <a:cubicBezTo>
                    <a:pt x="5325" y="76500"/>
                    <a:pt x="-664" y="69342"/>
                    <a:pt x="59" y="61220"/>
                  </a:cubicBezTo>
                  <a:lnTo>
                    <a:pt x="4327" y="13432"/>
                  </a:lnTo>
                  <a:cubicBezTo>
                    <a:pt x="5050" y="5327"/>
                    <a:pt x="12208" y="-678"/>
                    <a:pt x="20331" y="62"/>
                  </a:cubicBezTo>
                  <a:lnTo>
                    <a:pt x="40550" y="1851"/>
                  </a:lnTo>
                  <a:cubicBezTo>
                    <a:pt x="48672" y="2574"/>
                    <a:pt x="54661" y="9750"/>
                    <a:pt x="53938" y="17872"/>
                  </a:cubicBezTo>
                  <a:lnTo>
                    <a:pt x="49670" y="65642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17B30EE-B14A-8FBD-78C6-E59BB044FA5F}"/>
                </a:ext>
              </a:extLst>
            </p:cNvPr>
            <p:cNvSpPr/>
            <p:nvPr/>
          </p:nvSpPr>
          <p:spPr>
            <a:xfrm rot="306032">
              <a:off x="8297831" y="5894676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7 w 63953"/>
                <a:gd name="connsiteY1" fmla="*/ 68875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5"/>
                    <a:pt x="31977" y="68875"/>
                  </a:cubicBezTo>
                  <a:cubicBezTo>
                    <a:pt x="14316" y="68875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7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291853F-A706-6D6B-8B54-FAD9C4050FC0}"/>
                </a:ext>
              </a:extLst>
            </p:cNvPr>
            <p:cNvSpPr/>
            <p:nvPr/>
          </p:nvSpPr>
          <p:spPr>
            <a:xfrm>
              <a:off x="8298587" y="5942592"/>
              <a:ext cx="53997" cy="79089"/>
            </a:xfrm>
            <a:custGeom>
              <a:avLst/>
              <a:gdLst>
                <a:gd name="connsiteX0" fmla="*/ 49670 w 53997"/>
                <a:gd name="connsiteY0" fmla="*/ 65642 h 79089"/>
                <a:gd name="connsiteX1" fmla="*/ 33650 w 53997"/>
                <a:gd name="connsiteY1" fmla="*/ 79030 h 79089"/>
                <a:gd name="connsiteX2" fmla="*/ 13447 w 53997"/>
                <a:gd name="connsiteY2" fmla="*/ 77223 h 79089"/>
                <a:gd name="connsiteX3" fmla="*/ 59 w 53997"/>
                <a:gd name="connsiteY3" fmla="*/ 61220 h 79089"/>
                <a:gd name="connsiteX4" fmla="*/ 4327 w 53997"/>
                <a:gd name="connsiteY4" fmla="*/ 13450 h 79089"/>
                <a:gd name="connsiteX5" fmla="*/ 20330 w 53997"/>
                <a:gd name="connsiteY5" fmla="*/ 62 h 79089"/>
                <a:gd name="connsiteX6" fmla="*/ 40550 w 53997"/>
                <a:gd name="connsiteY6" fmla="*/ 1851 h 79089"/>
                <a:gd name="connsiteX7" fmla="*/ 53938 w 53997"/>
                <a:gd name="connsiteY7" fmla="*/ 17872 h 79089"/>
                <a:gd name="connsiteX8" fmla="*/ 49670 w 53997"/>
                <a:gd name="connsiteY8" fmla="*/ 65642 h 7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089">
                  <a:moveTo>
                    <a:pt x="49670" y="65642"/>
                  </a:moveTo>
                  <a:cubicBezTo>
                    <a:pt x="48948" y="73764"/>
                    <a:pt x="41771" y="79753"/>
                    <a:pt x="33650" y="79030"/>
                  </a:cubicBezTo>
                  <a:lnTo>
                    <a:pt x="13447" y="77223"/>
                  </a:lnTo>
                  <a:cubicBezTo>
                    <a:pt x="5325" y="76501"/>
                    <a:pt x="-664" y="69342"/>
                    <a:pt x="59" y="61220"/>
                  </a:cubicBezTo>
                  <a:lnTo>
                    <a:pt x="4327" y="13450"/>
                  </a:lnTo>
                  <a:cubicBezTo>
                    <a:pt x="5049" y="5327"/>
                    <a:pt x="12208" y="-678"/>
                    <a:pt x="20330" y="62"/>
                  </a:cubicBezTo>
                  <a:lnTo>
                    <a:pt x="40550" y="1851"/>
                  </a:lnTo>
                  <a:cubicBezTo>
                    <a:pt x="48672" y="2574"/>
                    <a:pt x="54661" y="9750"/>
                    <a:pt x="53938" y="17872"/>
                  </a:cubicBezTo>
                  <a:lnTo>
                    <a:pt x="49670" y="65642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78E2AE3-80FF-46CA-C270-4AA95FD05DD8}"/>
                </a:ext>
              </a:extLst>
            </p:cNvPr>
            <p:cNvSpPr/>
            <p:nvPr/>
          </p:nvSpPr>
          <p:spPr>
            <a:xfrm rot="306032">
              <a:off x="8413614" y="5902960"/>
              <a:ext cx="63953" cy="68874"/>
            </a:xfrm>
            <a:custGeom>
              <a:avLst/>
              <a:gdLst>
                <a:gd name="connsiteX0" fmla="*/ 63953 w 63953"/>
                <a:gd name="connsiteY0" fmla="*/ 34438 h 68874"/>
                <a:gd name="connsiteX1" fmla="*/ 31976 w 63953"/>
                <a:gd name="connsiteY1" fmla="*/ 68875 h 68874"/>
                <a:gd name="connsiteX2" fmla="*/ 0 w 63953"/>
                <a:gd name="connsiteY2" fmla="*/ 34438 h 68874"/>
                <a:gd name="connsiteX3" fmla="*/ 31976 w 63953"/>
                <a:gd name="connsiteY3" fmla="*/ 0 h 68874"/>
                <a:gd name="connsiteX4" fmla="*/ 63953 w 63953"/>
                <a:gd name="connsiteY4" fmla="*/ 34438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8"/>
                  </a:moveTo>
                  <a:cubicBezTo>
                    <a:pt x="63953" y="53457"/>
                    <a:pt x="49637" y="68875"/>
                    <a:pt x="31976" y="68875"/>
                  </a:cubicBezTo>
                  <a:cubicBezTo>
                    <a:pt x="14316" y="68875"/>
                    <a:pt x="0" y="53457"/>
                    <a:pt x="0" y="34438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8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25D462D-5F70-7DC0-7BC5-61BB68337DB8}"/>
                </a:ext>
              </a:extLst>
            </p:cNvPr>
            <p:cNvSpPr/>
            <p:nvPr/>
          </p:nvSpPr>
          <p:spPr>
            <a:xfrm>
              <a:off x="8414398" y="5950852"/>
              <a:ext cx="53997" cy="79088"/>
            </a:xfrm>
            <a:custGeom>
              <a:avLst/>
              <a:gdLst>
                <a:gd name="connsiteX0" fmla="*/ 49670 w 53997"/>
                <a:gd name="connsiteY0" fmla="*/ 65642 h 79088"/>
                <a:gd name="connsiteX1" fmla="*/ 33650 w 53997"/>
                <a:gd name="connsiteY1" fmla="*/ 79030 h 79088"/>
                <a:gd name="connsiteX2" fmla="*/ 13448 w 53997"/>
                <a:gd name="connsiteY2" fmla="*/ 77223 h 79088"/>
                <a:gd name="connsiteX3" fmla="*/ 59 w 53997"/>
                <a:gd name="connsiteY3" fmla="*/ 61220 h 79088"/>
                <a:gd name="connsiteX4" fmla="*/ 4327 w 53997"/>
                <a:gd name="connsiteY4" fmla="*/ 13432 h 79088"/>
                <a:gd name="connsiteX5" fmla="*/ 20331 w 53997"/>
                <a:gd name="connsiteY5" fmla="*/ 62 h 79088"/>
                <a:gd name="connsiteX6" fmla="*/ 40550 w 53997"/>
                <a:gd name="connsiteY6" fmla="*/ 1851 h 79088"/>
                <a:gd name="connsiteX7" fmla="*/ 53938 w 53997"/>
                <a:gd name="connsiteY7" fmla="*/ 17872 h 79088"/>
                <a:gd name="connsiteX8" fmla="*/ 49670 w 53997"/>
                <a:gd name="connsiteY8" fmla="*/ 65642 h 7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088">
                  <a:moveTo>
                    <a:pt x="49670" y="65642"/>
                  </a:moveTo>
                  <a:cubicBezTo>
                    <a:pt x="48948" y="73764"/>
                    <a:pt x="41772" y="79753"/>
                    <a:pt x="33650" y="79030"/>
                  </a:cubicBezTo>
                  <a:lnTo>
                    <a:pt x="13448" y="77223"/>
                  </a:lnTo>
                  <a:cubicBezTo>
                    <a:pt x="5325" y="76500"/>
                    <a:pt x="-664" y="69342"/>
                    <a:pt x="59" y="61220"/>
                  </a:cubicBezTo>
                  <a:lnTo>
                    <a:pt x="4327" y="13432"/>
                  </a:lnTo>
                  <a:cubicBezTo>
                    <a:pt x="5050" y="5327"/>
                    <a:pt x="12208" y="-678"/>
                    <a:pt x="20331" y="62"/>
                  </a:cubicBezTo>
                  <a:lnTo>
                    <a:pt x="40550" y="1851"/>
                  </a:lnTo>
                  <a:cubicBezTo>
                    <a:pt x="48672" y="2574"/>
                    <a:pt x="54661" y="9750"/>
                    <a:pt x="53938" y="17872"/>
                  </a:cubicBezTo>
                  <a:lnTo>
                    <a:pt x="49670" y="65642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D28B366-5D57-C583-C10C-EDCA204D2E5D}"/>
                </a:ext>
              </a:extLst>
            </p:cNvPr>
            <p:cNvSpPr/>
            <p:nvPr/>
          </p:nvSpPr>
          <p:spPr>
            <a:xfrm rot="306032">
              <a:off x="8529760" y="5910813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6 w 63953"/>
                <a:gd name="connsiteY1" fmla="*/ 68874 h 68874"/>
                <a:gd name="connsiteX2" fmla="*/ 0 w 63953"/>
                <a:gd name="connsiteY2" fmla="*/ 34437 h 68874"/>
                <a:gd name="connsiteX3" fmla="*/ 31976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6"/>
                    <a:pt x="49637" y="68874"/>
                    <a:pt x="31976" y="68874"/>
                  </a:cubicBezTo>
                  <a:cubicBezTo>
                    <a:pt x="14316" y="68874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E17E268-170E-F50E-70A6-DAD13B2FCD2D}"/>
                </a:ext>
              </a:extLst>
            </p:cNvPr>
            <p:cNvSpPr/>
            <p:nvPr/>
          </p:nvSpPr>
          <p:spPr>
            <a:xfrm>
              <a:off x="8530210" y="5959097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50 w 53997"/>
                <a:gd name="connsiteY1" fmla="*/ 79044 h 79103"/>
                <a:gd name="connsiteX2" fmla="*/ 13447 w 53997"/>
                <a:gd name="connsiteY2" fmla="*/ 77237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6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7" y="73779"/>
                    <a:pt x="41771" y="79767"/>
                    <a:pt x="33650" y="79044"/>
                  </a:cubicBezTo>
                  <a:lnTo>
                    <a:pt x="13447" y="77237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8"/>
                    <a:pt x="54661" y="9764"/>
                    <a:pt x="53938" y="17886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722B7BDE-49E8-2752-1810-7A04172F616A}"/>
                </a:ext>
              </a:extLst>
            </p:cNvPr>
            <p:cNvSpPr/>
            <p:nvPr/>
          </p:nvSpPr>
          <p:spPr>
            <a:xfrm rot="306032">
              <a:off x="8645576" y="5918891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7 w 63953"/>
                <a:gd name="connsiteY1" fmla="*/ 68875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7"/>
                    <a:pt x="49637" y="68875"/>
                    <a:pt x="31977" y="68875"/>
                  </a:cubicBezTo>
                  <a:cubicBezTo>
                    <a:pt x="14316" y="68875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7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AE103094-3182-247A-A8F4-26A0C32D8871}"/>
                </a:ext>
              </a:extLst>
            </p:cNvPr>
            <p:cNvSpPr/>
            <p:nvPr/>
          </p:nvSpPr>
          <p:spPr>
            <a:xfrm>
              <a:off x="8646020" y="5967185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4 h 79103"/>
                <a:gd name="connsiteX2" fmla="*/ 13448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7"/>
                    <a:pt x="33650" y="79044"/>
                  </a:cubicBezTo>
                  <a:lnTo>
                    <a:pt x="13448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8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D5F0EE8-B082-B58A-BC62-1D9DCA0D9335}"/>
                </a:ext>
              </a:extLst>
            </p:cNvPr>
            <p:cNvSpPr/>
            <p:nvPr/>
          </p:nvSpPr>
          <p:spPr>
            <a:xfrm rot="306032">
              <a:off x="8761205" y="5927142"/>
              <a:ext cx="63953" cy="68874"/>
            </a:xfrm>
            <a:custGeom>
              <a:avLst/>
              <a:gdLst>
                <a:gd name="connsiteX0" fmla="*/ 63953 w 63953"/>
                <a:gd name="connsiteY0" fmla="*/ 34437 h 68874"/>
                <a:gd name="connsiteX1" fmla="*/ 31976 w 63953"/>
                <a:gd name="connsiteY1" fmla="*/ 68874 h 68874"/>
                <a:gd name="connsiteX2" fmla="*/ 0 w 63953"/>
                <a:gd name="connsiteY2" fmla="*/ 34437 h 68874"/>
                <a:gd name="connsiteX3" fmla="*/ 31976 w 63953"/>
                <a:gd name="connsiteY3" fmla="*/ 0 h 68874"/>
                <a:gd name="connsiteX4" fmla="*/ 63953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3" y="34437"/>
                  </a:moveTo>
                  <a:cubicBezTo>
                    <a:pt x="63953" y="53456"/>
                    <a:pt x="49637" y="68874"/>
                    <a:pt x="31976" y="68874"/>
                  </a:cubicBezTo>
                  <a:cubicBezTo>
                    <a:pt x="14316" y="68874"/>
                    <a:pt x="0" y="53456"/>
                    <a:pt x="0" y="34437"/>
                  </a:cubicBezTo>
                  <a:cubicBezTo>
                    <a:pt x="0" y="15418"/>
                    <a:pt x="14316" y="0"/>
                    <a:pt x="31976" y="0"/>
                  </a:cubicBezTo>
                  <a:cubicBezTo>
                    <a:pt x="49637" y="0"/>
                    <a:pt x="63953" y="15418"/>
                    <a:pt x="63953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9200758-91BA-229B-750F-87A602BFF361}"/>
                </a:ext>
              </a:extLst>
            </p:cNvPr>
            <p:cNvSpPr/>
            <p:nvPr/>
          </p:nvSpPr>
          <p:spPr>
            <a:xfrm>
              <a:off x="8761832" y="5975445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50 w 53996"/>
                <a:gd name="connsiteY1" fmla="*/ 79044 h 79103"/>
                <a:gd name="connsiteX2" fmla="*/ 13447 w 53996"/>
                <a:gd name="connsiteY2" fmla="*/ 77237 h 79103"/>
                <a:gd name="connsiteX3" fmla="*/ 59 w 53996"/>
                <a:gd name="connsiteY3" fmla="*/ 61234 h 79103"/>
                <a:gd name="connsiteX4" fmla="*/ 4309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6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7" y="73779"/>
                    <a:pt x="41771" y="79767"/>
                    <a:pt x="33650" y="79044"/>
                  </a:cubicBezTo>
                  <a:lnTo>
                    <a:pt x="13447" y="77237"/>
                  </a:lnTo>
                  <a:cubicBezTo>
                    <a:pt x="5324" y="76515"/>
                    <a:pt x="-664" y="69339"/>
                    <a:pt x="59" y="61234"/>
                  </a:cubicBezTo>
                  <a:lnTo>
                    <a:pt x="4309" y="13447"/>
                  </a:lnTo>
                  <a:cubicBezTo>
                    <a:pt x="5049" y="5342"/>
                    <a:pt x="12207" y="-664"/>
                    <a:pt x="20330" y="59"/>
                  </a:cubicBezTo>
                  <a:lnTo>
                    <a:pt x="40550" y="1866"/>
                  </a:lnTo>
                  <a:cubicBezTo>
                    <a:pt x="48655" y="2588"/>
                    <a:pt x="54661" y="9764"/>
                    <a:pt x="53937" y="17886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0501052-8646-FD63-4DF7-4A44C190E5D5}"/>
                </a:ext>
              </a:extLst>
            </p:cNvPr>
            <p:cNvSpPr/>
            <p:nvPr/>
          </p:nvSpPr>
          <p:spPr>
            <a:xfrm rot="306032">
              <a:off x="8284353" y="4980769"/>
              <a:ext cx="63956" cy="68878"/>
            </a:xfrm>
            <a:custGeom>
              <a:avLst/>
              <a:gdLst>
                <a:gd name="connsiteX0" fmla="*/ 63957 w 63956"/>
                <a:gd name="connsiteY0" fmla="*/ 34439 h 68878"/>
                <a:gd name="connsiteX1" fmla="*/ 31979 w 63956"/>
                <a:gd name="connsiteY1" fmla="*/ 68878 h 68878"/>
                <a:gd name="connsiteX2" fmla="*/ 0 w 63956"/>
                <a:gd name="connsiteY2" fmla="*/ 34439 h 68878"/>
                <a:gd name="connsiteX3" fmla="*/ 31979 w 63956"/>
                <a:gd name="connsiteY3" fmla="*/ 0 h 68878"/>
                <a:gd name="connsiteX4" fmla="*/ 63957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7" y="34439"/>
                  </a:moveTo>
                  <a:cubicBezTo>
                    <a:pt x="63957" y="53459"/>
                    <a:pt x="49640" y="68878"/>
                    <a:pt x="31979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8"/>
                    <a:pt x="14317" y="0"/>
                    <a:pt x="31979" y="0"/>
                  </a:cubicBezTo>
                  <a:cubicBezTo>
                    <a:pt x="49640" y="0"/>
                    <a:pt x="63957" y="15419"/>
                    <a:pt x="63957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2457B95-B954-1E47-E2DD-BDE3AB2B6ABE}"/>
                </a:ext>
              </a:extLst>
            </p:cNvPr>
            <p:cNvSpPr/>
            <p:nvPr/>
          </p:nvSpPr>
          <p:spPr>
            <a:xfrm>
              <a:off x="8284821" y="5028995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66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8" y="73779"/>
                    <a:pt x="41771" y="79768"/>
                    <a:pt x="33666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DA2F953-1C05-C87E-A9AF-C18648DC98D9}"/>
                </a:ext>
              </a:extLst>
            </p:cNvPr>
            <p:cNvSpPr/>
            <p:nvPr/>
          </p:nvSpPr>
          <p:spPr>
            <a:xfrm rot="306032">
              <a:off x="8395694" y="4990027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6 w 63953"/>
                <a:gd name="connsiteY1" fmla="*/ 68878 h 68878"/>
                <a:gd name="connsiteX2" fmla="*/ 0 w 63953"/>
                <a:gd name="connsiteY2" fmla="*/ 34439 h 68878"/>
                <a:gd name="connsiteX3" fmla="*/ 31976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6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CB248CE-6101-1932-B728-6E57A66675FA}"/>
                </a:ext>
              </a:extLst>
            </p:cNvPr>
            <p:cNvSpPr/>
            <p:nvPr/>
          </p:nvSpPr>
          <p:spPr>
            <a:xfrm>
              <a:off x="8396158" y="5038287"/>
              <a:ext cx="53996" cy="79103"/>
            </a:xfrm>
            <a:custGeom>
              <a:avLst/>
              <a:gdLst>
                <a:gd name="connsiteX0" fmla="*/ 49670 w 53996"/>
                <a:gd name="connsiteY0" fmla="*/ 65657 h 79103"/>
                <a:gd name="connsiteX1" fmla="*/ 33666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09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7"/>
                  </a:moveTo>
                  <a:cubicBezTo>
                    <a:pt x="48947" y="73779"/>
                    <a:pt x="41771" y="79767"/>
                    <a:pt x="33666" y="79045"/>
                  </a:cubicBezTo>
                  <a:lnTo>
                    <a:pt x="13447" y="77238"/>
                  </a:lnTo>
                  <a:cubicBezTo>
                    <a:pt x="5324" y="76515"/>
                    <a:pt x="-664" y="69356"/>
                    <a:pt x="59" y="61234"/>
                  </a:cubicBezTo>
                  <a:lnTo>
                    <a:pt x="4309" y="13447"/>
                  </a:lnTo>
                  <a:cubicBezTo>
                    <a:pt x="5049" y="5342"/>
                    <a:pt x="12207" y="-664"/>
                    <a:pt x="20330" y="59"/>
                  </a:cubicBezTo>
                  <a:lnTo>
                    <a:pt x="40550" y="1866"/>
                  </a:lnTo>
                  <a:cubicBezTo>
                    <a:pt x="48655" y="2588"/>
                    <a:pt x="54661" y="9765"/>
                    <a:pt x="53937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71C1E06-D9CB-AA50-50A3-A8BDDBCBA577}"/>
                </a:ext>
              </a:extLst>
            </p:cNvPr>
            <p:cNvSpPr/>
            <p:nvPr/>
          </p:nvSpPr>
          <p:spPr>
            <a:xfrm rot="306032">
              <a:off x="8507033" y="4999320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7 w 63953"/>
                <a:gd name="connsiteY1" fmla="*/ 68878 h 68878"/>
                <a:gd name="connsiteX2" fmla="*/ 0 w 63953"/>
                <a:gd name="connsiteY2" fmla="*/ 34439 h 68878"/>
                <a:gd name="connsiteX3" fmla="*/ 31977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7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7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092B455-84DE-25E3-1C19-86965222729F}"/>
                </a:ext>
              </a:extLst>
            </p:cNvPr>
            <p:cNvSpPr/>
            <p:nvPr/>
          </p:nvSpPr>
          <p:spPr>
            <a:xfrm>
              <a:off x="8507494" y="5047580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67 w 53997"/>
                <a:gd name="connsiteY1" fmla="*/ 79044 h 79103"/>
                <a:gd name="connsiteX2" fmla="*/ 13448 w 53997"/>
                <a:gd name="connsiteY2" fmla="*/ 77237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6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8" y="73779"/>
                    <a:pt x="41772" y="79767"/>
                    <a:pt x="33667" y="79044"/>
                  </a:cubicBezTo>
                  <a:lnTo>
                    <a:pt x="13448" y="77237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6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3DE05DA-C2F0-C41D-7147-9C80E9264AA7}"/>
                </a:ext>
              </a:extLst>
            </p:cNvPr>
            <p:cNvSpPr/>
            <p:nvPr/>
          </p:nvSpPr>
          <p:spPr>
            <a:xfrm rot="306032">
              <a:off x="8618353" y="5008630"/>
              <a:ext cx="63956" cy="68878"/>
            </a:xfrm>
            <a:custGeom>
              <a:avLst/>
              <a:gdLst>
                <a:gd name="connsiteX0" fmla="*/ 63956 w 63956"/>
                <a:gd name="connsiteY0" fmla="*/ 34439 h 68878"/>
                <a:gd name="connsiteX1" fmla="*/ 31978 w 63956"/>
                <a:gd name="connsiteY1" fmla="*/ 68878 h 68878"/>
                <a:gd name="connsiteX2" fmla="*/ 0 w 63956"/>
                <a:gd name="connsiteY2" fmla="*/ 34439 h 68878"/>
                <a:gd name="connsiteX3" fmla="*/ 31978 w 63956"/>
                <a:gd name="connsiteY3" fmla="*/ 0 h 68878"/>
                <a:gd name="connsiteX4" fmla="*/ 63956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6" y="34439"/>
                  </a:moveTo>
                  <a:cubicBezTo>
                    <a:pt x="63956" y="53459"/>
                    <a:pt x="49639" y="68878"/>
                    <a:pt x="31978" y="68878"/>
                  </a:cubicBezTo>
                  <a:cubicBezTo>
                    <a:pt x="14317" y="68878"/>
                    <a:pt x="0" y="53459"/>
                    <a:pt x="0" y="34439"/>
                  </a:cubicBezTo>
                  <a:cubicBezTo>
                    <a:pt x="0" y="15419"/>
                    <a:pt x="14317" y="0"/>
                    <a:pt x="31978" y="0"/>
                  </a:cubicBezTo>
                  <a:cubicBezTo>
                    <a:pt x="49639" y="0"/>
                    <a:pt x="63956" y="15419"/>
                    <a:pt x="63956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F9FD2E5-037F-88F2-C250-88F3DFD0AB72}"/>
                </a:ext>
              </a:extLst>
            </p:cNvPr>
            <p:cNvSpPr/>
            <p:nvPr/>
          </p:nvSpPr>
          <p:spPr>
            <a:xfrm>
              <a:off x="8619004" y="5056872"/>
              <a:ext cx="53996" cy="79103"/>
            </a:xfrm>
            <a:custGeom>
              <a:avLst/>
              <a:gdLst>
                <a:gd name="connsiteX0" fmla="*/ 49670 w 53996"/>
                <a:gd name="connsiteY0" fmla="*/ 65657 h 79103"/>
                <a:gd name="connsiteX1" fmla="*/ 33666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7"/>
                  </a:moveTo>
                  <a:cubicBezTo>
                    <a:pt x="48947" y="73779"/>
                    <a:pt x="41771" y="79768"/>
                    <a:pt x="33666" y="79045"/>
                  </a:cubicBezTo>
                  <a:lnTo>
                    <a:pt x="13447" y="77238"/>
                  </a:lnTo>
                  <a:cubicBezTo>
                    <a:pt x="5324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25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7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4F9F1A65-6BCE-90E9-0F00-E9D75244EE23}"/>
                </a:ext>
              </a:extLst>
            </p:cNvPr>
            <p:cNvSpPr/>
            <p:nvPr/>
          </p:nvSpPr>
          <p:spPr>
            <a:xfrm rot="306032">
              <a:off x="8729882" y="5017885"/>
              <a:ext cx="63953" cy="68881"/>
            </a:xfrm>
            <a:custGeom>
              <a:avLst/>
              <a:gdLst>
                <a:gd name="connsiteX0" fmla="*/ 63953 w 63953"/>
                <a:gd name="connsiteY0" fmla="*/ 34441 h 68881"/>
                <a:gd name="connsiteX1" fmla="*/ 31977 w 63953"/>
                <a:gd name="connsiteY1" fmla="*/ 68881 h 68881"/>
                <a:gd name="connsiteX2" fmla="*/ 0 w 63953"/>
                <a:gd name="connsiteY2" fmla="*/ 34441 h 68881"/>
                <a:gd name="connsiteX3" fmla="*/ 31977 w 63953"/>
                <a:gd name="connsiteY3" fmla="*/ 0 h 68881"/>
                <a:gd name="connsiteX4" fmla="*/ 63953 w 63953"/>
                <a:gd name="connsiteY4" fmla="*/ 34441 h 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81">
                  <a:moveTo>
                    <a:pt x="63953" y="34441"/>
                  </a:moveTo>
                  <a:cubicBezTo>
                    <a:pt x="63953" y="53462"/>
                    <a:pt x="49637" y="68881"/>
                    <a:pt x="31977" y="68881"/>
                  </a:cubicBezTo>
                  <a:cubicBezTo>
                    <a:pt x="14316" y="68881"/>
                    <a:pt x="0" y="53462"/>
                    <a:pt x="0" y="34441"/>
                  </a:cubicBezTo>
                  <a:cubicBezTo>
                    <a:pt x="0" y="15420"/>
                    <a:pt x="14316" y="0"/>
                    <a:pt x="31977" y="0"/>
                  </a:cubicBezTo>
                  <a:cubicBezTo>
                    <a:pt x="49637" y="0"/>
                    <a:pt x="63953" y="15420"/>
                    <a:pt x="63953" y="34441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2FAEBCE-DC16-35D7-312D-3E40159492C4}"/>
                </a:ext>
              </a:extLst>
            </p:cNvPr>
            <p:cNvSpPr/>
            <p:nvPr/>
          </p:nvSpPr>
          <p:spPr>
            <a:xfrm>
              <a:off x="8730340" y="5066164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8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7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56"/>
                    <a:pt x="59" y="61234"/>
                  </a:cubicBezTo>
                  <a:lnTo>
                    <a:pt x="4327" y="13447"/>
                  </a:lnTo>
                  <a:cubicBezTo>
                    <a:pt x="5049" y="5342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D0B4430-85E8-355A-C535-431E4B87A3B7}"/>
                </a:ext>
              </a:extLst>
            </p:cNvPr>
            <p:cNvSpPr/>
            <p:nvPr/>
          </p:nvSpPr>
          <p:spPr>
            <a:xfrm rot="306032">
              <a:off x="8274393" y="5323002"/>
              <a:ext cx="63953" cy="68881"/>
            </a:xfrm>
            <a:custGeom>
              <a:avLst/>
              <a:gdLst>
                <a:gd name="connsiteX0" fmla="*/ 63953 w 63953"/>
                <a:gd name="connsiteY0" fmla="*/ 34441 h 68881"/>
                <a:gd name="connsiteX1" fmla="*/ 31976 w 63953"/>
                <a:gd name="connsiteY1" fmla="*/ 68881 h 68881"/>
                <a:gd name="connsiteX2" fmla="*/ 0 w 63953"/>
                <a:gd name="connsiteY2" fmla="*/ 34441 h 68881"/>
                <a:gd name="connsiteX3" fmla="*/ 31976 w 63953"/>
                <a:gd name="connsiteY3" fmla="*/ 0 h 68881"/>
                <a:gd name="connsiteX4" fmla="*/ 63953 w 63953"/>
                <a:gd name="connsiteY4" fmla="*/ 34441 h 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81">
                  <a:moveTo>
                    <a:pt x="63953" y="34441"/>
                  </a:moveTo>
                  <a:cubicBezTo>
                    <a:pt x="63953" y="53462"/>
                    <a:pt x="49637" y="68881"/>
                    <a:pt x="31976" y="68881"/>
                  </a:cubicBezTo>
                  <a:cubicBezTo>
                    <a:pt x="14316" y="68881"/>
                    <a:pt x="0" y="53462"/>
                    <a:pt x="0" y="34441"/>
                  </a:cubicBezTo>
                  <a:cubicBezTo>
                    <a:pt x="0" y="15420"/>
                    <a:pt x="14316" y="0"/>
                    <a:pt x="31976" y="0"/>
                  </a:cubicBezTo>
                  <a:cubicBezTo>
                    <a:pt x="49637" y="0"/>
                    <a:pt x="63953" y="15420"/>
                    <a:pt x="63953" y="34441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9641FE73-F4C9-97D5-B7A2-03B8D7B9AEA7}"/>
                </a:ext>
              </a:extLst>
            </p:cNvPr>
            <p:cNvSpPr/>
            <p:nvPr/>
          </p:nvSpPr>
          <p:spPr>
            <a:xfrm>
              <a:off x="8274840" y="5371266"/>
              <a:ext cx="53996" cy="79104"/>
            </a:xfrm>
            <a:custGeom>
              <a:avLst/>
              <a:gdLst>
                <a:gd name="connsiteX0" fmla="*/ 49670 w 53996"/>
                <a:gd name="connsiteY0" fmla="*/ 65657 h 79104"/>
                <a:gd name="connsiteX1" fmla="*/ 33666 w 53996"/>
                <a:gd name="connsiteY1" fmla="*/ 79045 h 79104"/>
                <a:gd name="connsiteX2" fmla="*/ 13447 w 53996"/>
                <a:gd name="connsiteY2" fmla="*/ 77238 h 79104"/>
                <a:gd name="connsiteX3" fmla="*/ 59 w 53996"/>
                <a:gd name="connsiteY3" fmla="*/ 61234 h 79104"/>
                <a:gd name="connsiteX4" fmla="*/ 4327 w 53996"/>
                <a:gd name="connsiteY4" fmla="*/ 13447 h 79104"/>
                <a:gd name="connsiteX5" fmla="*/ 20330 w 53996"/>
                <a:gd name="connsiteY5" fmla="*/ 59 h 79104"/>
                <a:gd name="connsiteX6" fmla="*/ 40550 w 53996"/>
                <a:gd name="connsiteY6" fmla="*/ 1866 h 79104"/>
                <a:gd name="connsiteX7" fmla="*/ 53937 w 53996"/>
                <a:gd name="connsiteY7" fmla="*/ 17887 h 79104"/>
                <a:gd name="connsiteX8" fmla="*/ 49670 w 53996"/>
                <a:gd name="connsiteY8" fmla="*/ 65657 h 7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4">
                  <a:moveTo>
                    <a:pt x="49670" y="65657"/>
                  </a:moveTo>
                  <a:cubicBezTo>
                    <a:pt x="48947" y="73779"/>
                    <a:pt x="41771" y="79768"/>
                    <a:pt x="33666" y="79045"/>
                  </a:cubicBezTo>
                  <a:lnTo>
                    <a:pt x="13447" y="77238"/>
                  </a:lnTo>
                  <a:cubicBezTo>
                    <a:pt x="5324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7" y="-664"/>
                    <a:pt x="20330" y="59"/>
                  </a:cubicBezTo>
                  <a:lnTo>
                    <a:pt x="40550" y="1866"/>
                  </a:lnTo>
                  <a:cubicBezTo>
                    <a:pt x="48655" y="2589"/>
                    <a:pt x="54661" y="9765"/>
                    <a:pt x="53937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9DEDBF3-CD5D-B26F-38D4-12E7EFAB18FB}"/>
                </a:ext>
              </a:extLst>
            </p:cNvPr>
            <p:cNvSpPr/>
            <p:nvPr/>
          </p:nvSpPr>
          <p:spPr>
            <a:xfrm rot="306032">
              <a:off x="8385732" y="5332260"/>
              <a:ext cx="63953" cy="68881"/>
            </a:xfrm>
            <a:custGeom>
              <a:avLst/>
              <a:gdLst>
                <a:gd name="connsiteX0" fmla="*/ 63953 w 63953"/>
                <a:gd name="connsiteY0" fmla="*/ 34441 h 68881"/>
                <a:gd name="connsiteX1" fmla="*/ 31977 w 63953"/>
                <a:gd name="connsiteY1" fmla="*/ 68881 h 68881"/>
                <a:gd name="connsiteX2" fmla="*/ 0 w 63953"/>
                <a:gd name="connsiteY2" fmla="*/ 34441 h 68881"/>
                <a:gd name="connsiteX3" fmla="*/ 31977 w 63953"/>
                <a:gd name="connsiteY3" fmla="*/ 0 h 68881"/>
                <a:gd name="connsiteX4" fmla="*/ 63953 w 63953"/>
                <a:gd name="connsiteY4" fmla="*/ 34441 h 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81">
                  <a:moveTo>
                    <a:pt x="63953" y="34441"/>
                  </a:moveTo>
                  <a:cubicBezTo>
                    <a:pt x="63953" y="53462"/>
                    <a:pt x="49637" y="68881"/>
                    <a:pt x="31977" y="68881"/>
                  </a:cubicBezTo>
                  <a:cubicBezTo>
                    <a:pt x="14316" y="68881"/>
                    <a:pt x="0" y="53462"/>
                    <a:pt x="0" y="34441"/>
                  </a:cubicBezTo>
                  <a:cubicBezTo>
                    <a:pt x="0" y="15419"/>
                    <a:pt x="14316" y="0"/>
                    <a:pt x="31977" y="0"/>
                  </a:cubicBezTo>
                  <a:cubicBezTo>
                    <a:pt x="49637" y="0"/>
                    <a:pt x="63953" y="15419"/>
                    <a:pt x="63953" y="34441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3684477-27AF-CCD5-F2C7-E5E03F614FB9}"/>
                </a:ext>
              </a:extLst>
            </p:cNvPr>
            <p:cNvSpPr/>
            <p:nvPr/>
          </p:nvSpPr>
          <p:spPr>
            <a:xfrm>
              <a:off x="8386177" y="5380558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8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7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362B4754-7599-3D21-B060-17AB5B43F887}"/>
                </a:ext>
              </a:extLst>
            </p:cNvPr>
            <p:cNvSpPr/>
            <p:nvPr/>
          </p:nvSpPr>
          <p:spPr>
            <a:xfrm rot="306032">
              <a:off x="8497054" y="5341570"/>
              <a:ext cx="63953" cy="68881"/>
            </a:xfrm>
            <a:custGeom>
              <a:avLst/>
              <a:gdLst>
                <a:gd name="connsiteX0" fmla="*/ 63953 w 63953"/>
                <a:gd name="connsiteY0" fmla="*/ 34441 h 68881"/>
                <a:gd name="connsiteX1" fmla="*/ 31976 w 63953"/>
                <a:gd name="connsiteY1" fmla="*/ 68881 h 68881"/>
                <a:gd name="connsiteX2" fmla="*/ 0 w 63953"/>
                <a:gd name="connsiteY2" fmla="*/ 34441 h 68881"/>
                <a:gd name="connsiteX3" fmla="*/ 31976 w 63953"/>
                <a:gd name="connsiteY3" fmla="*/ 0 h 68881"/>
                <a:gd name="connsiteX4" fmla="*/ 63953 w 63953"/>
                <a:gd name="connsiteY4" fmla="*/ 34441 h 6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81">
                  <a:moveTo>
                    <a:pt x="63953" y="34441"/>
                  </a:moveTo>
                  <a:cubicBezTo>
                    <a:pt x="63953" y="53462"/>
                    <a:pt x="49637" y="68881"/>
                    <a:pt x="31976" y="68881"/>
                  </a:cubicBezTo>
                  <a:cubicBezTo>
                    <a:pt x="14316" y="68881"/>
                    <a:pt x="0" y="53462"/>
                    <a:pt x="0" y="34441"/>
                  </a:cubicBezTo>
                  <a:cubicBezTo>
                    <a:pt x="0" y="15420"/>
                    <a:pt x="14316" y="0"/>
                    <a:pt x="31976" y="0"/>
                  </a:cubicBezTo>
                  <a:cubicBezTo>
                    <a:pt x="49637" y="0"/>
                    <a:pt x="63953" y="15420"/>
                    <a:pt x="63953" y="34441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0CA1E82-54FD-8224-8C38-E21E93B2C982}"/>
                </a:ext>
              </a:extLst>
            </p:cNvPr>
            <p:cNvSpPr/>
            <p:nvPr/>
          </p:nvSpPr>
          <p:spPr>
            <a:xfrm>
              <a:off x="8497686" y="5389850"/>
              <a:ext cx="53996" cy="79103"/>
            </a:xfrm>
            <a:custGeom>
              <a:avLst/>
              <a:gdLst>
                <a:gd name="connsiteX0" fmla="*/ 49670 w 53996"/>
                <a:gd name="connsiteY0" fmla="*/ 65657 h 79103"/>
                <a:gd name="connsiteX1" fmla="*/ 33666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27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7"/>
                  </a:moveTo>
                  <a:cubicBezTo>
                    <a:pt x="48947" y="73779"/>
                    <a:pt x="41771" y="79768"/>
                    <a:pt x="33666" y="79045"/>
                  </a:cubicBezTo>
                  <a:lnTo>
                    <a:pt x="13447" y="77238"/>
                  </a:lnTo>
                  <a:cubicBezTo>
                    <a:pt x="5324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25" y="-664"/>
                    <a:pt x="20330" y="59"/>
                  </a:cubicBezTo>
                  <a:lnTo>
                    <a:pt x="40550" y="1866"/>
                  </a:lnTo>
                  <a:cubicBezTo>
                    <a:pt x="48655" y="2589"/>
                    <a:pt x="54661" y="9765"/>
                    <a:pt x="53937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830ABB07-A3D0-5135-848A-6CDE04129CCE}"/>
                </a:ext>
              </a:extLst>
            </p:cNvPr>
            <p:cNvSpPr/>
            <p:nvPr/>
          </p:nvSpPr>
          <p:spPr>
            <a:xfrm rot="306032">
              <a:off x="8608564" y="5350880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7 w 63953"/>
                <a:gd name="connsiteY1" fmla="*/ 68878 h 68878"/>
                <a:gd name="connsiteX2" fmla="*/ 0 w 63953"/>
                <a:gd name="connsiteY2" fmla="*/ 34439 h 68878"/>
                <a:gd name="connsiteX3" fmla="*/ 31977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7" y="68878"/>
                  </a:cubicBezTo>
                  <a:cubicBezTo>
                    <a:pt x="14316" y="68878"/>
                    <a:pt x="0" y="53459"/>
                    <a:pt x="0" y="34439"/>
                  </a:cubicBezTo>
                  <a:cubicBezTo>
                    <a:pt x="0" y="15419"/>
                    <a:pt x="14316" y="0"/>
                    <a:pt x="31977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B7F6183-2DCE-9FEC-7CCF-9F0CC85B0DE4}"/>
                </a:ext>
              </a:extLst>
            </p:cNvPr>
            <p:cNvSpPr/>
            <p:nvPr/>
          </p:nvSpPr>
          <p:spPr>
            <a:xfrm>
              <a:off x="8609023" y="5399143"/>
              <a:ext cx="53997" cy="79104"/>
            </a:xfrm>
            <a:custGeom>
              <a:avLst/>
              <a:gdLst>
                <a:gd name="connsiteX0" fmla="*/ 49670 w 53997"/>
                <a:gd name="connsiteY0" fmla="*/ 65657 h 79104"/>
                <a:gd name="connsiteX1" fmla="*/ 33650 w 53997"/>
                <a:gd name="connsiteY1" fmla="*/ 79045 h 79104"/>
                <a:gd name="connsiteX2" fmla="*/ 13448 w 53997"/>
                <a:gd name="connsiteY2" fmla="*/ 77238 h 79104"/>
                <a:gd name="connsiteX3" fmla="*/ 59 w 53997"/>
                <a:gd name="connsiteY3" fmla="*/ 61234 h 79104"/>
                <a:gd name="connsiteX4" fmla="*/ 4327 w 53997"/>
                <a:gd name="connsiteY4" fmla="*/ 13447 h 79104"/>
                <a:gd name="connsiteX5" fmla="*/ 20331 w 53997"/>
                <a:gd name="connsiteY5" fmla="*/ 59 h 79104"/>
                <a:gd name="connsiteX6" fmla="*/ 40550 w 53997"/>
                <a:gd name="connsiteY6" fmla="*/ 1866 h 79104"/>
                <a:gd name="connsiteX7" fmla="*/ 53938 w 53997"/>
                <a:gd name="connsiteY7" fmla="*/ 17887 h 79104"/>
                <a:gd name="connsiteX8" fmla="*/ 49670 w 53997"/>
                <a:gd name="connsiteY8" fmla="*/ 65657 h 7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4">
                  <a:moveTo>
                    <a:pt x="49670" y="65657"/>
                  </a:moveTo>
                  <a:cubicBezTo>
                    <a:pt x="48948" y="73779"/>
                    <a:pt x="41772" y="79768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87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FB02801F-37DD-2B8E-298E-48F6A59EE08B}"/>
                </a:ext>
              </a:extLst>
            </p:cNvPr>
            <p:cNvSpPr/>
            <p:nvPr/>
          </p:nvSpPr>
          <p:spPr>
            <a:xfrm rot="306032">
              <a:off x="8719886" y="5360173"/>
              <a:ext cx="63953" cy="68878"/>
            </a:xfrm>
            <a:custGeom>
              <a:avLst/>
              <a:gdLst>
                <a:gd name="connsiteX0" fmla="*/ 63953 w 63953"/>
                <a:gd name="connsiteY0" fmla="*/ 34439 h 68878"/>
                <a:gd name="connsiteX1" fmla="*/ 31976 w 63953"/>
                <a:gd name="connsiteY1" fmla="*/ 68878 h 68878"/>
                <a:gd name="connsiteX2" fmla="*/ -1 w 63953"/>
                <a:gd name="connsiteY2" fmla="*/ 34439 h 68878"/>
                <a:gd name="connsiteX3" fmla="*/ 31976 w 63953"/>
                <a:gd name="connsiteY3" fmla="*/ 0 h 68878"/>
                <a:gd name="connsiteX4" fmla="*/ 63953 w 63953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8">
                  <a:moveTo>
                    <a:pt x="63953" y="34439"/>
                  </a:moveTo>
                  <a:cubicBezTo>
                    <a:pt x="63953" y="53459"/>
                    <a:pt x="49637" y="68878"/>
                    <a:pt x="31976" y="68878"/>
                  </a:cubicBezTo>
                  <a:cubicBezTo>
                    <a:pt x="14316" y="68878"/>
                    <a:pt x="-1" y="53459"/>
                    <a:pt x="-1" y="34439"/>
                  </a:cubicBezTo>
                  <a:cubicBezTo>
                    <a:pt x="-1" y="15418"/>
                    <a:pt x="14316" y="0"/>
                    <a:pt x="31976" y="0"/>
                  </a:cubicBezTo>
                  <a:cubicBezTo>
                    <a:pt x="49637" y="0"/>
                    <a:pt x="63953" y="15419"/>
                    <a:pt x="63953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9549796-479A-AFC9-D4DA-52CF57F3B80F}"/>
                </a:ext>
              </a:extLst>
            </p:cNvPr>
            <p:cNvSpPr/>
            <p:nvPr/>
          </p:nvSpPr>
          <p:spPr>
            <a:xfrm>
              <a:off x="8720360" y="5408435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66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34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7" y="73779"/>
                    <a:pt x="41771" y="79768"/>
                    <a:pt x="33666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27" y="13447"/>
                  </a:lnTo>
                  <a:cubicBezTo>
                    <a:pt x="5049" y="5325"/>
                    <a:pt x="12225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0A6DC21B-4111-2FEE-7BB1-7EC78DB7EFD9}"/>
                </a:ext>
              </a:extLst>
            </p:cNvPr>
            <p:cNvSpPr/>
            <p:nvPr/>
          </p:nvSpPr>
          <p:spPr>
            <a:xfrm rot="306032">
              <a:off x="8254248" y="5702662"/>
              <a:ext cx="63956" cy="68878"/>
            </a:xfrm>
            <a:custGeom>
              <a:avLst/>
              <a:gdLst>
                <a:gd name="connsiteX0" fmla="*/ 63956 w 63956"/>
                <a:gd name="connsiteY0" fmla="*/ 34439 h 68878"/>
                <a:gd name="connsiteX1" fmla="*/ 31978 w 63956"/>
                <a:gd name="connsiteY1" fmla="*/ 68878 h 68878"/>
                <a:gd name="connsiteX2" fmla="*/ -1 w 63956"/>
                <a:gd name="connsiteY2" fmla="*/ 34439 h 68878"/>
                <a:gd name="connsiteX3" fmla="*/ 31978 w 63956"/>
                <a:gd name="connsiteY3" fmla="*/ 0 h 68878"/>
                <a:gd name="connsiteX4" fmla="*/ 63956 w 63956"/>
                <a:gd name="connsiteY4" fmla="*/ 34439 h 6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8">
                  <a:moveTo>
                    <a:pt x="63956" y="34439"/>
                  </a:moveTo>
                  <a:cubicBezTo>
                    <a:pt x="63956" y="53459"/>
                    <a:pt x="49639" y="68878"/>
                    <a:pt x="31978" y="68878"/>
                  </a:cubicBezTo>
                  <a:cubicBezTo>
                    <a:pt x="14317" y="68878"/>
                    <a:pt x="-1" y="53459"/>
                    <a:pt x="-1" y="34439"/>
                  </a:cubicBezTo>
                  <a:cubicBezTo>
                    <a:pt x="-1" y="15419"/>
                    <a:pt x="14317" y="0"/>
                    <a:pt x="31978" y="0"/>
                  </a:cubicBezTo>
                  <a:cubicBezTo>
                    <a:pt x="49639" y="0"/>
                    <a:pt x="63956" y="15419"/>
                    <a:pt x="63956" y="34439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1AC7416-21B0-117C-62CA-7659C4C3014E}"/>
                </a:ext>
              </a:extLst>
            </p:cNvPr>
            <p:cNvSpPr/>
            <p:nvPr/>
          </p:nvSpPr>
          <p:spPr>
            <a:xfrm>
              <a:off x="8255051" y="5750878"/>
              <a:ext cx="53996" cy="79103"/>
            </a:xfrm>
            <a:custGeom>
              <a:avLst/>
              <a:gdLst>
                <a:gd name="connsiteX0" fmla="*/ 49670 w 53996"/>
                <a:gd name="connsiteY0" fmla="*/ 65656 h 79103"/>
                <a:gd name="connsiteX1" fmla="*/ 33650 w 53996"/>
                <a:gd name="connsiteY1" fmla="*/ 79045 h 79103"/>
                <a:gd name="connsiteX2" fmla="*/ 13447 w 53996"/>
                <a:gd name="connsiteY2" fmla="*/ 77238 h 79103"/>
                <a:gd name="connsiteX3" fmla="*/ 59 w 53996"/>
                <a:gd name="connsiteY3" fmla="*/ 61234 h 79103"/>
                <a:gd name="connsiteX4" fmla="*/ 4309 w 53996"/>
                <a:gd name="connsiteY4" fmla="*/ 13447 h 79103"/>
                <a:gd name="connsiteX5" fmla="*/ 20330 w 53996"/>
                <a:gd name="connsiteY5" fmla="*/ 59 h 79103"/>
                <a:gd name="connsiteX6" fmla="*/ 40550 w 53996"/>
                <a:gd name="connsiteY6" fmla="*/ 1866 h 79103"/>
                <a:gd name="connsiteX7" fmla="*/ 53937 w 53996"/>
                <a:gd name="connsiteY7" fmla="*/ 17887 h 79103"/>
                <a:gd name="connsiteX8" fmla="*/ 49670 w 53996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3">
                  <a:moveTo>
                    <a:pt x="49670" y="65656"/>
                  </a:moveTo>
                  <a:cubicBezTo>
                    <a:pt x="48947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4" y="76515"/>
                    <a:pt x="-664" y="69339"/>
                    <a:pt x="59" y="61234"/>
                  </a:cubicBezTo>
                  <a:lnTo>
                    <a:pt x="4309" y="13447"/>
                  </a:lnTo>
                  <a:cubicBezTo>
                    <a:pt x="5049" y="5325"/>
                    <a:pt x="12207" y="-664"/>
                    <a:pt x="20330" y="59"/>
                  </a:cubicBezTo>
                  <a:lnTo>
                    <a:pt x="40550" y="1866"/>
                  </a:lnTo>
                  <a:cubicBezTo>
                    <a:pt x="48655" y="2589"/>
                    <a:pt x="54661" y="9764"/>
                    <a:pt x="53937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9EE0EC49-F419-AA23-65FB-E87405FE9C1C}"/>
                </a:ext>
              </a:extLst>
            </p:cNvPr>
            <p:cNvSpPr/>
            <p:nvPr/>
          </p:nvSpPr>
          <p:spPr>
            <a:xfrm rot="306032">
              <a:off x="8365930" y="5711748"/>
              <a:ext cx="63956" cy="68874"/>
            </a:xfrm>
            <a:custGeom>
              <a:avLst/>
              <a:gdLst>
                <a:gd name="connsiteX0" fmla="*/ 63957 w 63956"/>
                <a:gd name="connsiteY0" fmla="*/ 34437 h 68874"/>
                <a:gd name="connsiteX1" fmla="*/ 31978 w 63956"/>
                <a:gd name="connsiteY1" fmla="*/ 68874 h 68874"/>
                <a:gd name="connsiteX2" fmla="*/ 0 w 63956"/>
                <a:gd name="connsiteY2" fmla="*/ 34437 h 68874"/>
                <a:gd name="connsiteX3" fmla="*/ 31978 w 63956"/>
                <a:gd name="connsiteY3" fmla="*/ 0 h 68874"/>
                <a:gd name="connsiteX4" fmla="*/ 63957 w 63956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4">
                  <a:moveTo>
                    <a:pt x="63957" y="34437"/>
                  </a:moveTo>
                  <a:cubicBezTo>
                    <a:pt x="63957" y="53456"/>
                    <a:pt x="49640" y="68874"/>
                    <a:pt x="31978" y="68874"/>
                  </a:cubicBezTo>
                  <a:cubicBezTo>
                    <a:pt x="14317" y="68874"/>
                    <a:pt x="0" y="53456"/>
                    <a:pt x="0" y="34437"/>
                  </a:cubicBezTo>
                  <a:cubicBezTo>
                    <a:pt x="0" y="15418"/>
                    <a:pt x="14317" y="0"/>
                    <a:pt x="31978" y="0"/>
                  </a:cubicBezTo>
                  <a:cubicBezTo>
                    <a:pt x="49640" y="0"/>
                    <a:pt x="63957" y="15418"/>
                    <a:pt x="63957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DE25AB3-0908-8BE0-D75F-69FF4FE75A35}"/>
                </a:ext>
              </a:extLst>
            </p:cNvPr>
            <p:cNvSpPr/>
            <p:nvPr/>
          </p:nvSpPr>
          <p:spPr>
            <a:xfrm>
              <a:off x="8366387" y="5759999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8 w 53997"/>
                <a:gd name="connsiteY2" fmla="*/ 77238 h 79103"/>
                <a:gd name="connsiteX3" fmla="*/ 59 w 53997"/>
                <a:gd name="connsiteY3" fmla="*/ 61217 h 79103"/>
                <a:gd name="connsiteX4" fmla="*/ 4327 w 53997"/>
                <a:gd name="connsiteY4" fmla="*/ 13447 h 79103"/>
                <a:gd name="connsiteX5" fmla="*/ 20331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69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8" y="73779"/>
                    <a:pt x="41772" y="79767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17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69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1954100-5A47-45DF-5479-184C9CAD70B0}"/>
                </a:ext>
              </a:extLst>
            </p:cNvPr>
            <p:cNvSpPr/>
            <p:nvPr/>
          </p:nvSpPr>
          <p:spPr>
            <a:xfrm rot="306032">
              <a:off x="8477252" y="5721041"/>
              <a:ext cx="63956" cy="68874"/>
            </a:xfrm>
            <a:custGeom>
              <a:avLst/>
              <a:gdLst>
                <a:gd name="connsiteX0" fmla="*/ 63956 w 63956"/>
                <a:gd name="connsiteY0" fmla="*/ 34437 h 68874"/>
                <a:gd name="connsiteX1" fmla="*/ 31978 w 63956"/>
                <a:gd name="connsiteY1" fmla="*/ 68875 h 68874"/>
                <a:gd name="connsiteX2" fmla="*/ 0 w 63956"/>
                <a:gd name="connsiteY2" fmla="*/ 34437 h 68874"/>
                <a:gd name="connsiteX3" fmla="*/ 31978 w 63956"/>
                <a:gd name="connsiteY3" fmla="*/ 0 h 68874"/>
                <a:gd name="connsiteX4" fmla="*/ 63956 w 63956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4">
                  <a:moveTo>
                    <a:pt x="63956" y="34437"/>
                  </a:moveTo>
                  <a:cubicBezTo>
                    <a:pt x="63956" y="53457"/>
                    <a:pt x="49639" y="68875"/>
                    <a:pt x="31978" y="68875"/>
                  </a:cubicBezTo>
                  <a:cubicBezTo>
                    <a:pt x="14317" y="68875"/>
                    <a:pt x="0" y="53456"/>
                    <a:pt x="0" y="34437"/>
                  </a:cubicBezTo>
                  <a:cubicBezTo>
                    <a:pt x="0" y="15418"/>
                    <a:pt x="14317" y="0"/>
                    <a:pt x="31978" y="0"/>
                  </a:cubicBezTo>
                  <a:cubicBezTo>
                    <a:pt x="49639" y="0"/>
                    <a:pt x="63956" y="15418"/>
                    <a:pt x="63956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25BA122-E906-C50B-9FA0-7E37A4793081}"/>
                </a:ext>
              </a:extLst>
            </p:cNvPr>
            <p:cNvSpPr/>
            <p:nvPr/>
          </p:nvSpPr>
          <p:spPr>
            <a:xfrm>
              <a:off x="8477725" y="5769291"/>
              <a:ext cx="53997" cy="79103"/>
            </a:xfrm>
            <a:custGeom>
              <a:avLst/>
              <a:gdLst>
                <a:gd name="connsiteX0" fmla="*/ 49670 w 53997"/>
                <a:gd name="connsiteY0" fmla="*/ 65657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17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70 h 79103"/>
                <a:gd name="connsiteX8" fmla="*/ 49670 w 53997"/>
                <a:gd name="connsiteY8" fmla="*/ 65657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7"/>
                  </a:moveTo>
                  <a:cubicBezTo>
                    <a:pt x="48947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17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5"/>
                    <a:pt x="53938" y="17870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417DE04-882A-EFD3-E565-196B191F0018}"/>
                </a:ext>
              </a:extLst>
            </p:cNvPr>
            <p:cNvSpPr/>
            <p:nvPr/>
          </p:nvSpPr>
          <p:spPr>
            <a:xfrm rot="306032">
              <a:off x="8588591" y="5730316"/>
              <a:ext cx="63956" cy="68874"/>
            </a:xfrm>
            <a:custGeom>
              <a:avLst/>
              <a:gdLst>
                <a:gd name="connsiteX0" fmla="*/ 63957 w 63956"/>
                <a:gd name="connsiteY0" fmla="*/ 34437 h 68874"/>
                <a:gd name="connsiteX1" fmla="*/ 31978 w 63956"/>
                <a:gd name="connsiteY1" fmla="*/ 68874 h 68874"/>
                <a:gd name="connsiteX2" fmla="*/ 0 w 63956"/>
                <a:gd name="connsiteY2" fmla="*/ 34437 h 68874"/>
                <a:gd name="connsiteX3" fmla="*/ 31978 w 63956"/>
                <a:gd name="connsiteY3" fmla="*/ 0 h 68874"/>
                <a:gd name="connsiteX4" fmla="*/ 63957 w 63956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6" h="68874">
                  <a:moveTo>
                    <a:pt x="63957" y="34437"/>
                  </a:moveTo>
                  <a:cubicBezTo>
                    <a:pt x="63957" y="53457"/>
                    <a:pt x="49639" y="68874"/>
                    <a:pt x="31978" y="68874"/>
                  </a:cubicBezTo>
                  <a:cubicBezTo>
                    <a:pt x="14317" y="68874"/>
                    <a:pt x="0" y="53456"/>
                    <a:pt x="0" y="34437"/>
                  </a:cubicBezTo>
                  <a:cubicBezTo>
                    <a:pt x="0" y="15418"/>
                    <a:pt x="14317" y="0"/>
                    <a:pt x="31978" y="0"/>
                  </a:cubicBezTo>
                  <a:cubicBezTo>
                    <a:pt x="49639" y="0"/>
                    <a:pt x="63957" y="15418"/>
                    <a:pt x="63957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B80B61F7-5DA8-DAF8-538A-BD21EB482BF3}"/>
                </a:ext>
              </a:extLst>
            </p:cNvPr>
            <p:cNvSpPr/>
            <p:nvPr/>
          </p:nvSpPr>
          <p:spPr>
            <a:xfrm>
              <a:off x="8589061" y="5778583"/>
              <a:ext cx="53996" cy="79104"/>
            </a:xfrm>
            <a:custGeom>
              <a:avLst/>
              <a:gdLst>
                <a:gd name="connsiteX0" fmla="*/ 49670 w 53996"/>
                <a:gd name="connsiteY0" fmla="*/ 65657 h 79104"/>
                <a:gd name="connsiteX1" fmla="*/ 33650 w 53996"/>
                <a:gd name="connsiteY1" fmla="*/ 79045 h 79104"/>
                <a:gd name="connsiteX2" fmla="*/ 13448 w 53996"/>
                <a:gd name="connsiteY2" fmla="*/ 77238 h 79104"/>
                <a:gd name="connsiteX3" fmla="*/ 59 w 53996"/>
                <a:gd name="connsiteY3" fmla="*/ 61234 h 79104"/>
                <a:gd name="connsiteX4" fmla="*/ 4310 w 53996"/>
                <a:gd name="connsiteY4" fmla="*/ 13447 h 79104"/>
                <a:gd name="connsiteX5" fmla="*/ 20331 w 53996"/>
                <a:gd name="connsiteY5" fmla="*/ 59 h 79104"/>
                <a:gd name="connsiteX6" fmla="*/ 40550 w 53996"/>
                <a:gd name="connsiteY6" fmla="*/ 1866 h 79104"/>
                <a:gd name="connsiteX7" fmla="*/ 53938 w 53996"/>
                <a:gd name="connsiteY7" fmla="*/ 17870 h 79104"/>
                <a:gd name="connsiteX8" fmla="*/ 49670 w 53996"/>
                <a:gd name="connsiteY8" fmla="*/ 65657 h 7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6" h="79104">
                  <a:moveTo>
                    <a:pt x="49670" y="65657"/>
                  </a:moveTo>
                  <a:cubicBezTo>
                    <a:pt x="48948" y="73779"/>
                    <a:pt x="41772" y="79768"/>
                    <a:pt x="33650" y="79045"/>
                  </a:cubicBezTo>
                  <a:lnTo>
                    <a:pt x="13448" y="77238"/>
                  </a:lnTo>
                  <a:cubicBezTo>
                    <a:pt x="5325" y="76515"/>
                    <a:pt x="-664" y="69339"/>
                    <a:pt x="59" y="61234"/>
                  </a:cubicBezTo>
                  <a:lnTo>
                    <a:pt x="4310" y="13447"/>
                  </a:lnTo>
                  <a:cubicBezTo>
                    <a:pt x="5050" y="5325"/>
                    <a:pt x="12208" y="-664"/>
                    <a:pt x="20331" y="59"/>
                  </a:cubicBezTo>
                  <a:lnTo>
                    <a:pt x="40550" y="1866"/>
                  </a:lnTo>
                  <a:cubicBezTo>
                    <a:pt x="48655" y="2589"/>
                    <a:pt x="54661" y="9765"/>
                    <a:pt x="53938" y="17870"/>
                  </a:cubicBezTo>
                  <a:lnTo>
                    <a:pt x="49670" y="65657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CE6FA32-8A42-C0C1-B474-3A4A519B262A}"/>
                </a:ext>
              </a:extLst>
            </p:cNvPr>
            <p:cNvSpPr/>
            <p:nvPr/>
          </p:nvSpPr>
          <p:spPr>
            <a:xfrm rot="306032">
              <a:off x="8699948" y="5739592"/>
              <a:ext cx="63953" cy="68874"/>
            </a:xfrm>
            <a:custGeom>
              <a:avLst/>
              <a:gdLst>
                <a:gd name="connsiteX0" fmla="*/ 63954 w 63953"/>
                <a:gd name="connsiteY0" fmla="*/ 34437 h 68874"/>
                <a:gd name="connsiteX1" fmla="*/ 31977 w 63953"/>
                <a:gd name="connsiteY1" fmla="*/ 68874 h 68874"/>
                <a:gd name="connsiteX2" fmla="*/ 0 w 63953"/>
                <a:gd name="connsiteY2" fmla="*/ 34437 h 68874"/>
                <a:gd name="connsiteX3" fmla="*/ 31977 w 63953"/>
                <a:gd name="connsiteY3" fmla="*/ 0 h 68874"/>
                <a:gd name="connsiteX4" fmla="*/ 63954 w 63953"/>
                <a:gd name="connsiteY4" fmla="*/ 34437 h 6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53" h="68874">
                  <a:moveTo>
                    <a:pt x="63954" y="34437"/>
                  </a:moveTo>
                  <a:cubicBezTo>
                    <a:pt x="63954" y="53456"/>
                    <a:pt x="49637" y="68874"/>
                    <a:pt x="31977" y="68874"/>
                  </a:cubicBezTo>
                  <a:cubicBezTo>
                    <a:pt x="14317" y="68874"/>
                    <a:pt x="0" y="53456"/>
                    <a:pt x="0" y="34437"/>
                  </a:cubicBezTo>
                  <a:cubicBezTo>
                    <a:pt x="0" y="15418"/>
                    <a:pt x="14317" y="0"/>
                    <a:pt x="31977" y="0"/>
                  </a:cubicBezTo>
                  <a:cubicBezTo>
                    <a:pt x="49637" y="0"/>
                    <a:pt x="63954" y="15418"/>
                    <a:pt x="63954" y="34437"/>
                  </a:cubicBezTo>
                  <a:close/>
                </a:path>
              </a:pathLst>
            </a:custGeom>
            <a:solidFill>
              <a:srgbClr val="2A2B2A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78C963D5-4A0D-D49A-52B9-4688A084A18C}"/>
                </a:ext>
              </a:extLst>
            </p:cNvPr>
            <p:cNvSpPr/>
            <p:nvPr/>
          </p:nvSpPr>
          <p:spPr>
            <a:xfrm>
              <a:off x="8700398" y="5787876"/>
              <a:ext cx="53997" cy="79103"/>
            </a:xfrm>
            <a:custGeom>
              <a:avLst/>
              <a:gdLst>
                <a:gd name="connsiteX0" fmla="*/ 49670 w 53997"/>
                <a:gd name="connsiteY0" fmla="*/ 65656 h 79103"/>
                <a:gd name="connsiteX1" fmla="*/ 33650 w 53997"/>
                <a:gd name="connsiteY1" fmla="*/ 79045 h 79103"/>
                <a:gd name="connsiteX2" fmla="*/ 13447 w 53997"/>
                <a:gd name="connsiteY2" fmla="*/ 77238 h 79103"/>
                <a:gd name="connsiteX3" fmla="*/ 59 w 53997"/>
                <a:gd name="connsiteY3" fmla="*/ 61217 h 79103"/>
                <a:gd name="connsiteX4" fmla="*/ 4327 w 53997"/>
                <a:gd name="connsiteY4" fmla="*/ 13447 h 79103"/>
                <a:gd name="connsiteX5" fmla="*/ 20330 w 53997"/>
                <a:gd name="connsiteY5" fmla="*/ 59 h 79103"/>
                <a:gd name="connsiteX6" fmla="*/ 40550 w 53997"/>
                <a:gd name="connsiteY6" fmla="*/ 1866 h 79103"/>
                <a:gd name="connsiteX7" fmla="*/ 53938 w 53997"/>
                <a:gd name="connsiteY7" fmla="*/ 17887 h 79103"/>
                <a:gd name="connsiteX8" fmla="*/ 49670 w 53997"/>
                <a:gd name="connsiteY8" fmla="*/ 65656 h 7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97" h="79103">
                  <a:moveTo>
                    <a:pt x="49670" y="65656"/>
                  </a:moveTo>
                  <a:cubicBezTo>
                    <a:pt x="48948" y="73779"/>
                    <a:pt x="41771" y="79768"/>
                    <a:pt x="33650" y="79045"/>
                  </a:cubicBezTo>
                  <a:lnTo>
                    <a:pt x="13447" y="77238"/>
                  </a:lnTo>
                  <a:cubicBezTo>
                    <a:pt x="5325" y="76515"/>
                    <a:pt x="-664" y="69339"/>
                    <a:pt x="59" y="61217"/>
                  </a:cubicBezTo>
                  <a:lnTo>
                    <a:pt x="4327" y="13447"/>
                  </a:lnTo>
                  <a:cubicBezTo>
                    <a:pt x="5049" y="5325"/>
                    <a:pt x="12208" y="-664"/>
                    <a:pt x="20330" y="59"/>
                  </a:cubicBezTo>
                  <a:lnTo>
                    <a:pt x="40550" y="1866"/>
                  </a:lnTo>
                  <a:cubicBezTo>
                    <a:pt x="48672" y="2589"/>
                    <a:pt x="54661" y="9764"/>
                    <a:pt x="53938" y="17887"/>
                  </a:cubicBezTo>
                  <a:lnTo>
                    <a:pt x="49670" y="65656"/>
                  </a:lnTo>
                  <a:close/>
                </a:path>
              </a:pathLst>
            </a:custGeom>
            <a:solidFill>
              <a:srgbClr val="8D8C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30A72728-5E28-1C7F-0A20-16FAE402F3F6}"/>
              </a:ext>
            </a:extLst>
          </p:cNvPr>
          <p:cNvGrpSpPr/>
          <p:nvPr/>
        </p:nvGrpSpPr>
        <p:grpSpPr>
          <a:xfrm>
            <a:off x="9561143" y="4149263"/>
            <a:ext cx="987061" cy="1953701"/>
            <a:chOff x="6345225" y="4313688"/>
            <a:chExt cx="987061" cy="1953701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3AE6358-2126-0F6A-1367-01552179C28F}"/>
                </a:ext>
              </a:extLst>
            </p:cNvPr>
            <p:cNvSpPr/>
            <p:nvPr/>
          </p:nvSpPr>
          <p:spPr>
            <a:xfrm>
              <a:off x="6390043" y="4313688"/>
              <a:ext cx="942200" cy="450747"/>
            </a:xfrm>
            <a:custGeom>
              <a:avLst/>
              <a:gdLst>
                <a:gd name="connsiteX0" fmla="*/ 923142 w 942200"/>
                <a:gd name="connsiteY0" fmla="*/ 416150 h 450747"/>
                <a:gd name="connsiteX1" fmla="*/ 551118 w 942200"/>
                <a:gd name="connsiteY1" fmla="*/ 449465 h 450747"/>
                <a:gd name="connsiteX2" fmla="*/ 471100 w 942200"/>
                <a:gd name="connsiteY2" fmla="*/ 438400 h 450747"/>
                <a:gd name="connsiteX3" fmla="*/ 389912 w 942200"/>
                <a:gd name="connsiteY3" fmla="*/ 449534 h 450747"/>
                <a:gd name="connsiteX4" fmla="*/ 19058 w 942200"/>
                <a:gd name="connsiteY4" fmla="*/ 416150 h 450747"/>
                <a:gd name="connsiteX5" fmla="*/ 19058 w 942200"/>
                <a:gd name="connsiteY5" fmla="*/ 30652 h 450747"/>
                <a:gd name="connsiteX6" fmla="*/ 78702 w 942200"/>
                <a:gd name="connsiteY6" fmla="*/ 16903 h 450747"/>
                <a:gd name="connsiteX7" fmla="*/ 281122 w 942200"/>
                <a:gd name="connsiteY7" fmla="*/ 3205 h 450747"/>
                <a:gd name="connsiteX8" fmla="*/ 361708 w 942200"/>
                <a:gd name="connsiteY8" fmla="*/ 159 h 450747"/>
                <a:gd name="connsiteX9" fmla="*/ 402715 w 942200"/>
                <a:gd name="connsiteY9" fmla="*/ 4720 h 450747"/>
                <a:gd name="connsiteX10" fmla="*/ 471100 w 942200"/>
                <a:gd name="connsiteY10" fmla="*/ 30497 h 450747"/>
                <a:gd name="connsiteX11" fmla="*/ 569411 w 942200"/>
                <a:gd name="connsiteY11" fmla="*/ 91 h 450747"/>
                <a:gd name="connsiteX12" fmla="*/ 580493 w 942200"/>
                <a:gd name="connsiteY12" fmla="*/ 159 h 450747"/>
                <a:gd name="connsiteX13" fmla="*/ 661079 w 942200"/>
                <a:gd name="connsiteY13" fmla="*/ 3205 h 450747"/>
                <a:gd name="connsiteX14" fmla="*/ 863498 w 942200"/>
                <a:gd name="connsiteY14" fmla="*/ 16903 h 450747"/>
                <a:gd name="connsiteX15" fmla="*/ 923142 w 942200"/>
                <a:gd name="connsiteY15" fmla="*/ 30652 h 450747"/>
                <a:gd name="connsiteX16" fmla="*/ 923142 w 942200"/>
                <a:gd name="connsiteY16" fmla="*/ 416150 h 45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2200" h="450747">
                  <a:moveTo>
                    <a:pt x="923142" y="416150"/>
                  </a:moveTo>
                  <a:cubicBezTo>
                    <a:pt x="923142" y="416150"/>
                    <a:pt x="708143" y="458568"/>
                    <a:pt x="551118" y="449465"/>
                  </a:cubicBezTo>
                  <a:cubicBezTo>
                    <a:pt x="521830" y="447779"/>
                    <a:pt x="494572" y="444285"/>
                    <a:pt x="471100" y="438400"/>
                  </a:cubicBezTo>
                  <a:cubicBezTo>
                    <a:pt x="447302" y="444372"/>
                    <a:pt x="419631" y="447865"/>
                    <a:pt x="389912" y="449534"/>
                  </a:cubicBezTo>
                  <a:cubicBezTo>
                    <a:pt x="232973" y="458362"/>
                    <a:pt x="19058" y="416150"/>
                    <a:pt x="19058" y="416150"/>
                  </a:cubicBezTo>
                  <a:cubicBezTo>
                    <a:pt x="542" y="398426"/>
                    <a:pt x="-12433" y="55019"/>
                    <a:pt x="19058" y="30652"/>
                  </a:cubicBezTo>
                  <a:cubicBezTo>
                    <a:pt x="34632" y="18589"/>
                    <a:pt x="61047" y="19071"/>
                    <a:pt x="78702" y="16903"/>
                  </a:cubicBezTo>
                  <a:cubicBezTo>
                    <a:pt x="145986" y="8626"/>
                    <a:pt x="213614" y="6406"/>
                    <a:pt x="281122" y="3205"/>
                  </a:cubicBezTo>
                  <a:cubicBezTo>
                    <a:pt x="308001" y="1949"/>
                    <a:pt x="334880" y="1519"/>
                    <a:pt x="361708" y="159"/>
                  </a:cubicBezTo>
                  <a:cubicBezTo>
                    <a:pt x="376180" y="-581"/>
                    <a:pt x="389637" y="1312"/>
                    <a:pt x="402715" y="4720"/>
                  </a:cubicBezTo>
                  <a:cubicBezTo>
                    <a:pt x="425688" y="10691"/>
                    <a:pt x="447422" y="21308"/>
                    <a:pt x="471100" y="30497"/>
                  </a:cubicBezTo>
                  <a:cubicBezTo>
                    <a:pt x="504777" y="17453"/>
                    <a:pt x="534444" y="1484"/>
                    <a:pt x="569411" y="91"/>
                  </a:cubicBezTo>
                  <a:cubicBezTo>
                    <a:pt x="573041" y="-47"/>
                    <a:pt x="576741" y="-30"/>
                    <a:pt x="580493" y="159"/>
                  </a:cubicBezTo>
                  <a:cubicBezTo>
                    <a:pt x="607320" y="1519"/>
                    <a:pt x="634199" y="1932"/>
                    <a:pt x="661079" y="3205"/>
                  </a:cubicBezTo>
                  <a:cubicBezTo>
                    <a:pt x="728586" y="6389"/>
                    <a:pt x="796214" y="8626"/>
                    <a:pt x="863498" y="16903"/>
                  </a:cubicBezTo>
                  <a:cubicBezTo>
                    <a:pt x="881155" y="19071"/>
                    <a:pt x="907568" y="18589"/>
                    <a:pt x="923142" y="30652"/>
                  </a:cubicBezTo>
                  <a:cubicBezTo>
                    <a:pt x="954633" y="55036"/>
                    <a:pt x="941658" y="398426"/>
                    <a:pt x="923142" y="416150"/>
                  </a:cubicBezTo>
                  <a:close/>
                </a:path>
              </a:pathLst>
            </a:custGeom>
            <a:solidFill>
              <a:srgbClr val="9C805E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E974471-176A-B9C1-823E-736741446339}"/>
                </a:ext>
              </a:extLst>
            </p:cNvPr>
            <p:cNvSpPr/>
            <p:nvPr/>
          </p:nvSpPr>
          <p:spPr>
            <a:xfrm>
              <a:off x="6780110" y="4313830"/>
              <a:ext cx="179498" cy="449460"/>
            </a:xfrm>
            <a:custGeom>
              <a:avLst/>
              <a:gdLst>
                <a:gd name="connsiteX0" fmla="*/ 161206 w 179498"/>
                <a:gd name="connsiteY0" fmla="*/ 449392 h 449460"/>
                <a:gd name="connsiteX1" fmla="*/ 81188 w 179498"/>
                <a:gd name="connsiteY1" fmla="*/ 438327 h 449460"/>
                <a:gd name="connsiteX2" fmla="*/ 0 w 179498"/>
                <a:gd name="connsiteY2" fmla="*/ 449461 h 449460"/>
                <a:gd name="connsiteX3" fmla="*/ 12803 w 179498"/>
                <a:gd name="connsiteY3" fmla="*/ 4629 h 449460"/>
                <a:gd name="connsiteX4" fmla="*/ 81188 w 179498"/>
                <a:gd name="connsiteY4" fmla="*/ 30407 h 449460"/>
                <a:gd name="connsiteX5" fmla="*/ 179498 w 179498"/>
                <a:gd name="connsiteY5" fmla="*/ 0 h 449460"/>
                <a:gd name="connsiteX6" fmla="*/ 161206 w 179498"/>
                <a:gd name="connsiteY6" fmla="*/ 449392 h 44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498" h="449460">
                  <a:moveTo>
                    <a:pt x="161206" y="449392"/>
                  </a:moveTo>
                  <a:cubicBezTo>
                    <a:pt x="131918" y="447688"/>
                    <a:pt x="104660" y="444212"/>
                    <a:pt x="81188" y="438327"/>
                  </a:cubicBezTo>
                  <a:cubicBezTo>
                    <a:pt x="57389" y="444299"/>
                    <a:pt x="29719" y="447792"/>
                    <a:pt x="0" y="449461"/>
                  </a:cubicBezTo>
                  <a:cubicBezTo>
                    <a:pt x="86333" y="221762"/>
                    <a:pt x="53225" y="80947"/>
                    <a:pt x="12803" y="4629"/>
                  </a:cubicBezTo>
                  <a:cubicBezTo>
                    <a:pt x="35776" y="10601"/>
                    <a:pt x="57492" y="21218"/>
                    <a:pt x="81188" y="30407"/>
                  </a:cubicBezTo>
                  <a:cubicBezTo>
                    <a:pt x="114847" y="17363"/>
                    <a:pt x="144532" y="1394"/>
                    <a:pt x="179498" y="0"/>
                  </a:cubicBezTo>
                  <a:cubicBezTo>
                    <a:pt x="101769" y="199908"/>
                    <a:pt x="141623" y="382865"/>
                    <a:pt x="161206" y="449392"/>
                  </a:cubicBezTo>
                  <a:close/>
                </a:path>
              </a:pathLst>
            </a:custGeom>
            <a:solidFill>
              <a:srgbClr val="936F4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6EA0330-F28F-00A6-38E6-C832717BBB78}"/>
                </a:ext>
              </a:extLst>
            </p:cNvPr>
            <p:cNvSpPr/>
            <p:nvPr/>
          </p:nvSpPr>
          <p:spPr>
            <a:xfrm>
              <a:off x="6747294" y="4720064"/>
              <a:ext cx="244958" cy="1547325"/>
            </a:xfrm>
            <a:custGeom>
              <a:avLst/>
              <a:gdLst>
                <a:gd name="connsiteX0" fmla="*/ 244959 w 244958"/>
                <a:gd name="connsiteY0" fmla="*/ 1510500 h 1547325"/>
                <a:gd name="connsiteX1" fmla="*/ 124450 w 244958"/>
                <a:gd name="connsiteY1" fmla="*/ 1547326 h 1547325"/>
                <a:gd name="connsiteX2" fmla="*/ 0 w 244958"/>
                <a:gd name="connsiteY2" fmla="*/ 1510500 h 1547325"/>
                <a:gd name="connsiteX3" fmla="*/ 35139 w 244958"/>
                <a:gd name="connsiteY3" fmla="*/ 32438 h 1547325"/>
                <a:gd name="connsiteX4" fmla="*/ 42625 w 244958"/>
                <a:gd name="connsiteY4" fmla="*/ 21940 h 1547325"/>
                <a:gd name="connsiteX5" fmla="*/ 120062 w 244958"/>
                <a:gd name="connsiteY5" fmla="*/ 0 h 1547325"/>
                <a:gd name="connsiteX6" fmla="*/ 202334 w 244958"/>
                <a:gd name="connsiteY6" fmla="*/ 21940 h 1547325"/>
                <a:gd name="connsiteX7" fmla="*/ 209819 w 244958"/>
                <a:gd name="connsiteY7" fmla="*/ 32438 h 1547325"/>
                <a:gd name="connsiteX8" fmla="*/ 244959 w 244958"/>
                <a:gd name="connsiteY8" fmla="*/ 1510500 h 154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958" h="1547325">
                  <a:moveTo>
                    <a:pt x="244959" y="1510500"/>
                  </a:moveTo>
                  <a:cubicBezTo>
                    <a:pt x="244959" y="1516300"/>
                    <a:pt x="216961" y="1547326"/>
                    <a:pt x="124450" y="1547326"/>
                  </a:cubicBezTo>
                  <a:cubicBezTo>
                    <a:pt x="31921" y="1547326"/>
                    <a:pt x="0" y="1516300"/>
                    <a:pt x="0" y="1510500"/>
                  </a:cubicBezTo>
                  <a:lnTo>
                    <a:pt x="35139" y="32438"/>
                  </a:lnTo>
                  <a:cubicBezTo>
                    <a:pt x="35139" y="26638"/>
                    <a:pt x="38495" y="21940"/>
                    <a:pt x="42625" y="21940"/>
                  </a:cubicBezTo>
                  <a:cubicBezTo>
                    <a:pt x="42625" y="21940"/>
                    <a:pt x="52055" y="0"/>
                    <a:pt x="120062" y="0"/>
                  </a:cubicBezTo>
                  <a:cubicBezTo>
                    <a:pt x="188086" y="0"/>
                    <a:pt x="202334" y="21940"/>
                    <a:pt x="202334" y="21940"/>
                  </a:cubicBezTo>
                  <a:cubicBezTo>
                    <a:pt x="206464" y="21940"/>
                    <a:pt x="209819" y="26638"/>
                    <a:pt x="209819" y="32438"/>
                  </a:cubicBezTo>
                  <a:lnTo>
                    <a:pt x="244959" y="1510500"/>
                  </a:lnTo>
                  <a:close/>
                </a:path>
              </a:pathLst>
            </a:custGeom>
            <a:solidFill>
              <a:srgbClr val="684A1E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E2D3EC4-DB42-0A65-0B61-B4736995FABF}"/>
                </a:ext>
              </a:extLst>
            </p:cNvPr>
            <p:cNvSpPr/>
            <p:nvPr/>
          </p:nvSpPr>
          <p:spPr>
            <a:xfrm>
              <a:off x="7266551" y="4332329"/>
              <a:ext cx="65735" cy="404908"/>
            </a:xfrm>
            <a:custGeom>
              <a:avLst/>
              <a:gdLst>
                <a:gd name="connsiteX0" fmla="*/ 0 w 65735"/>
                <a:gd name="connsiteY0" fmla="*/ 404909 h 404908"/>
                <a:gd name="connsiteX1" fmla="*/ 65736 w 65735"/>
                <a:gd name="connsiteY1" fmla="*/ 398370 h 404908"/>
                <a:gd name="connsiteX2" fmla="*/ 65736 w 65735"/>
                <a:gd name="connsiteY2" fmla="*/ 8604 h 404908"/>
                <a:gd name="connsiteX3" fmla="*/ 0 w 65735"/>
                <a:gd name="connsiteY3" fmla="*/ 0 h 4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35" h="404908">
                  <a:moveTo>
                    <a:pt x="0" y="404909"/>
                  </a:moveTo>
                  <a:lnTo>
                    <a:pt x="65736" y="398370"/>
                  </a:lnTo>
                  <a:lnTo>
                    <a:pt x="65736" y="86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A7076B1-E38B-3578-A0E2-4A6B3B00C906}"/>
                </a:ext>
              </a:extLst>
            </p:cNvPr>
            <p:cNvSpPr/>
            <p:nvPr/>
          </p:nvSpPr>
          <p:spPr>
            <a:xfrm>
              <a:off x="6345225" y="4332329"/>
              <a:ext cx="104797" cy="404908"/>
            </a:xfrm>
            <a:custGeom>
              <a:avLst/>
              <a:gdLst>
                <a:gd name="connsiteX0" fmla="*/ 44913 w 104797"/>
                <a:gd name="connsiteY0" fmla="*/ 7916 h 404908"/>
                <a:gd name="connsiteX1" fmla="*/ 44913 w 104797"/>
                <a:gd name="connsiteY1" fmla="*/ 7572 h 404908"/>
                <a:gd name="connsiteX2" fmla="*/ 44225 w 104797"/>
                <a:gd name="connsiteY2" fmla="*/ 7916 h 404908"/>
                <a:gd name="connsiteX3" fmla="*/ 38890 w 104797"/>
                <a:gd name="connsiteY3" fmla="*/ 8604 h 404908"/>
                <a:gd name="connsiteX4" fmla="*/ 38890 w 104797"/>
                <a:gd name="connsiteY4" fmla="*/ 11013 h 404908"/>
                <a:gd name="connsiteX5" fmla="*/ 0 w 104797"/>
                <a:gd name="connsiteY5" fmla="*/ 32868 h 404908"/>
                <a:gd name="connsiteX6" fmla="*/ 38718 w 104797"/>
                <a:gd name="connsiteY6" fmla="*/ 55755 h 404908"/>
                <a:gd name="connsiteX7" fmla="*/ 0 w 104797"/>
                <a:gd name="connsiteY7" fmla="*/ 77437 h 404908"/>
                <a:gd name="connsiteX8" fmla="*/ 38890 w 104797"/>
                <a:gd name="connsiteY8" fmla="*/ 100496 h 404908"/>
                <a:gd name="connsiteX9" fmla="*/ 38890 w 104797"/>
                <a:gd name="connsiteY9" fmla="*/ 101528 h 404908"/>
                <a:gd name="connsiteX10" fmla="*/ 0 w 104797"/>
                <a:gd name="connsiteY10" fmla="*/ 123383 h 404908"/>
                <a:gd name="connsiteX11" fmla="*/ 37514 w 104797"/>
                <a:gd name="connsiteY11" fmla="*/ 145581 h 404908"/>
                <a:gd name="connsiteX12" fmla="*/ 0 w 104797"/>
                <a:gd name="connsiteY12" fmla="*/ 166748 h 404908"/>
                <a:gd name="connsiteX13" fmla="*/ 38890 w 104797"/>
                <a:gd name="connsiteY13" fmla="*/ 189806 h 404908"/>
                <a:gd name="connsiteX14" fmla="*/ 38890 w 104797"/>
                <a:gd name="connsiteY14" fmla="*/ 196173 h 404908"/>
                <a:gd name="connsiteX15" fmla="*/ 0 w 104797"/>
                <a:gd name="connsiteY15" fmla="*/ 218028 h 404908"/>
                <a:gd name="connsiteX16" fmla="*/ 38890 w 104797"/>
                <a:gd name="connsiteY16" fmla="*/ 241087 h 404908"/>
                <a:gd name="connsiteX17" fmla="*/ 38890 w 104797"/>
                <a:gd name="connsiteY17" fmla="*/ 247626 h 404908"/>
                <a:gd name="connsiteX18" fmla="*/ 0 w 104797"/>
                <a:gd name="connsiteY18" fmla="*/ 269480 h 404908"/>
                <a:gd name="connsiteX19" fmla="*/ 38890 w 104797"/>
                <a:gd name="connsiteY19" fmla="*/ 292539 h 404908"/>
                <a:gd name="connsiteX20" fmla="*/ 38890 w 104797"/>
                <a:gd name="connsiteY20" fmla="*/ 298390 h 404908"/>
                <a:gd name="connsiteX21" fmla="*/ 344 w 104797"/>
                <a:gd name="connsiteY21" fmla="*/ 322654 h 404908"/>
                <a:gd name="connsiteX22" fmla="*/ 38890 w 104797"/>
                <a:gd name="connsiteY22" fmla="*/ 342959 h 404908"/>
                <a:gd name="connsiteX23" fmla="*/ 38890 w 104797"/>
                <a:gd name="connsiteY23" fmla="*/ 350015 h 404908"/>
                <a:gd name="connsiteX24" fmla="*/ 0 w 104797"/>
                <a:gd name="connsiteY24" fmla="*/ 371869 h 404908"/>
                <a:gd name="connsiteX25" fmla="*/ 38890 w 104797"/>
                <a:gd name="connsiteY25" fmla="*/ 394928 h 404908"/>
                <a:gd name="connsiteX26" fmla="*/ 38890 w 104797"/>
                <a:gd name="connsiteY26" fmla="*/ 398370 h 404908"/>
                <a:gd name="connsiteX27" fmla="*/ 104798 w 104797"/>
                <a:gd name="connsiteY27" fmla="*/ 404909 h 404908"/>
                <a:gd name="connsiteX28" fmla="*/ 104798 w 104797"/>
                <a:gd name="connsiteY28" fmla="*/ 0 h 4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797" h="404908">
                  <a:moveTo>
                    <a:pt x="44913" y="7916"/>
                  </a:moveTo>
                  <a:lnTo>
                    <a:pt x="44913" y="7572"/>
                  </a:lnTo>
                  <a:lnTo>
                    <a:pt x="44225" y="7916"/>
                  </a:lnTo>
                  <a:lnTo>
                    <a:pt x="38890" y="8604"/>
                  </a:lnTo>
                  <a:lnTo>
                    <a:pt x="38890" y="11013"/>
                  </a:lnTo>
                  <a:lnTo>
                    <a:pt x="0" y="32868"/>
                  </a:lnTo>
                  <a:lnTo>
                    <a:pt x="38718" y="55755"/>
                  </a:lnTo>
                  <a:lnTo>
                    <a:pt x="0" y="77437"/>
                  </a:lnTo>
                  <a:lnTo>
                    <a:pt x="38890" y="100496"/>
                  </a:lnTo>
                  <a:lnTo>
                    <a:pt x="38890" y="101528"/>
                  </a:lnTo>
                  <a:lnTo>
                    <a:pt x="0" y="123383"/>
                  </a:lnTo>
                  <a:lnTo>
                    <a:pt x="37514" y="145581"/>
                  </a:lnTo>
                  <a:lnTo>
                    <a:pt x="0" y="166748"/>
                  </a:lnTo>
                  <a:lnTo>
                    <a:pt x="38890" y="189806"/>
                  </a:lnTo>
                  <a:lnTo>
                    <a:pt x="38890" y="196173"/>
                  </a:lnTo>
                  <a:lnTo>
                    <a:pt x="0" y="218028"/>
                  </a:lnTo>
                  <a:lnTo>
                    <a:pt x="38890" y="241087"/>
                  </a:lnTo>
                  <a:lnTo>
                    <a:pt x="38890" y="247626"/>
                  </a:lnTo>
                  <a:lnTo>
                    <a:pt x="0" y="269480"/>
                  </a:lnTo>
                  <a:lnTo>
                    <a:pt x="38890" y="292539"/>
                  </a:lnTo>
                  <a:lnTo>
                    <a:pt x="38890" y="298390"/>
                  </a:lnTo>
                  <a:lnTo>
                    <a:pt x="344" y="322654"/>
                  </a:lnTo>
                  <a:lnTo>
                    <a:pt x="38890" y="342959"/>
                  </a:lnTo>
                  <a:lnTo>
                    <a:pt x="38890" y="350015"/>
                  </a:lnTo>
                  <a:lnTo>
                    <a:pt x="0" y="371869"/>
                  </a:lnTo>
                  <a:lnTo>
                    <a:pt x="38890" y="394928"/>
                  </a:lnTo>
                  <a:lnTo>
                    <a:pt x="38890" y="398370"/>
                  </a:lnTo>
                  <a:lnTo>
                    <a:pt x="104798" y="404909"/>
                  </a:lnTo>
                  <a:lnTo>
                    <a:pt x="104798" y="0"/>
                  </a:ln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496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AB662357-ED12-C542-FACD-82B507219B78}"/>
              </a:ext>
            </a:extLst>
          </p:cNvPr>
          <p:cNvGrpSpPr/>
          <p:nvPr/>
        </p:nvGrpSpPr>
        <p:grpSpPr>
          <a:xfrm>
            <a:off x="1558763" y="1143055"/>
            <a:ext cx="1873077" cy="2589475"/>
            <a:chOff x="3848782" y="5216485"/>
            <a:chExt cx="708942" cy="98009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F25D0FF-2F80-C350-AA8D-AFF6A32CA963}"/>
                </a:ext>
              </a:extLst>
            </p:cNvPr>
            <p:cNvSpPr/>
            <p:nvPr/>
          </p:nvSpPr>
          <p:spPr>
            <a:xfrm>
              <a:off x="4176993" y="5359658"/>
              <a:ext cx="52268" cy="396115"/>
            </a:xfrm>
            <a:custGeom>
              <a:avLst/>
              <a:gdLst>
                <a:gd name="connsiteX0" fmla="*/ 0 w 52268"/>
                <a:gd name="connsiteY0" fmla="*/ 0 h 396115"/>
                <a:gd name="connsiteX1" fmla="*/ 52268 w 52268"/>
                <a:gd name="connsiteY1" fmla="*/ 0 h 396115"/>
                <a:gd name="connsiteX2" fmla="*/ 52268 w 52268"/>
                <a:gd name="connsiteY2" fmla="*/ 396115 h 396115"/>
                <a:gd name="connsiteX3" fmla="*/ 0 w 52268"/>
                <a:gd name="connsiteY3" fmla="*/ 396115 h 39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68" h="396115">
                  <a:moveTo>
                    <a:pt x="0" y="0"/>
                  </a:moveTo>
                  <a:lnTo>
                    <a:pt x="52268" y="0"/>
                  </a:lnTo>
                  <a:lnTo>
                    <a:pt x="52268" y="396115"/>
                  </a:lnTo>
                  <a:lnTo>
                    <a:pt x="0" y="396115"/>
                  </a:lnTo>
                  <a:close/>
                </a:path>
              </a:pathLst>
            </a:custGeom>
            <a:solidFill>
              <a:srgbClr val="48434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459232-E398-2550-9C36-AC5C0129DE7D}"/>
                </a:ext>
              </a:extLst>
            </p:cNvPr>
            <p:cNvSpPr/>
            <p:nvPr/>
          </p:nvSpPr>
          <p:spPr>
            <a:xfrm>
              <a:off x="3848782" y="5216485"/>
              <a:ext cx="708942" cy="174387"/>
            </a:xfrm>
            <a:custGeom>
              <a:avLst/>
              <a:gdLst>
                <a:gd name="connsiteX0" fmla="*/ 651209 w 708942"/>
                <a:gd name="connsiteY0" fmla="*/ 11874 h 174387"/>
                <a:gd name="connsiteX1" fmla="*/ 634862 w 708942"/>
                <a:gd name="connsiteY1" fmla="*/ 15195 h 174387"/>
                <a:gd name="connsiteX2" fmla="*/ 545723 w 708942"/>
                <a:gd name="connsiteY2" fmla="*/ 20908 h 174387"/>
                <a:gd name="connsiteX3" fmla="*/ 354471 w 708942"/>
                <a:gd name="connsiteY3" fmla="*/ 0 h 174387"/>
                <a:gd name="connsiteX4" fmla="*/ 163219 w 708942"/>
                <a:gd name="connsiteY4" fmla="*/ 20908 h 174387"/>
                <a:gd name="connsiteX5" fmla="*/ 74064 w 708942"/>
                <a:gd name="connsiteY5" fmla="*/ 15195 h 174387"/>
                <a:gd name="connsiteX6" fmla="*/ 57733 w 708942"/>
                <a:gd name="connsiteY6" fmla="*/ 11874 h 174387"/>
                <a:gd name="connsiteX7" fmla="*/ 0 w 708942"/>
                <a:gd name="connsiteY7" fmla="*/ 93131 h 174387"/>
                <a:gd name="connsiteX8" fmla="*/ 57733 w 708942"/>
                <a:gd name="connsiteY8" fmla="*/ 174388 h 174387"/>
                <a:gd name="connsiteX9" fmla="*/ 69676 w 708942"/>
                <a:gd name="connsiteY9" fmla="*/ 172633 h 174387"/>
                <a:gd name="connsiteX10" fmla="*/ 163219 w 708942"/>
                <a:gd name="connsiteY10" fmla="*/ 168210 h 174387"/>
                <a:gd name="connsiteX11" fmla="*/ 354471 w 708942"/>
                <a:gd name="connsiteY11" fmla="*/ 174388 h 174387"/>
                <a:gd name="connsiteX12" fmla="*/ 545723 w 708942"/>
                <a:gd name="connsiteY12" fmla="*/ 168210 h 174387"/>
                <a:gd name="connsiteX13" fmla="*/ 639267 w 708942"/>
                <a:gd name="connsiteY13" fmla="*/ 172633 h 174387"/>
                <a:gd name="connsiteX14" fmla="*/ 651209 w 708942"/>
                <a:gd name="connsiteY14" fmla="*/ 174388 h 174387"/>
                <a:gd name="connsiteX15" fmla="*/ 708943 w 708942"/>
                <a:gd name="connsiteY15" fmla="*/ 93131 h 174387"/>
                <a:gd name="connsiteX16" fmla="*/ 651209 w 708942"/>
                <a:gd name="connsiteY16" fmla="*/ 11874 h 17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08942" h="174387">
                  <a:moveTo>
                    <a:pt x="651209" y="11874"/>
                  </a:moveTo>
                  <a:cubicBezTo>
                    <a:pt x="645531" y="11874"/>
                    <a:pt x="640058" y="13044"/>
                    <a:pt x="634862" y="15195"/>
                  </a:cubicBezTo>
                  <a:cubicBezTo>
                    <a:pt x="618772" y="17776"/>
                    <a:pt x="590086" y="20908"/>
                    <a:pt x="545723" y="20908"/>
                  </a:cubicBezTo>
                  <a:cubicBezTo>
                    <a:pt x="470403" y="20908"/>
                    <a:pt x="402568" y="0"/>
                    <a:pt x="354471" y="0"/>
                  </a:cubicBezTo>
                  <a:cubicBezTo>
                    <a:pt x="306374" y="0"/>
                    <a:pt x="238540" y="20908"/>
                    <a:pt x="163219" y="20908"/>
                  </a:cubicBezTo>
                  <a:cubicBezTo>
                    <a:pt x="118857" y="20908"/>
                    <a:pt x="90171" y="17776"/>
                    <a:pt x="74064" y="15195"/>
                  </a:cubicBezTo>
                  <a:cubicBezTo>
                    <a:pt x="68884" y="13044"/>
                    <a:pt x="63412" y="11874"/>
                    <a:pt x="57733" y="11874"/>
                  </a:cubicBezTo>
                  <a:cubicBezTo>
                    <a:pt x="25846" y="11874"/>
                    <a:pt x="0" y="48252"/>
                    <a:pt x="0" y="93131"/>
                  </a:cubicBezTo>
                  <a:cubicBezTo>
                    <a:pt x="0" y="138010"/>
                    <a:pt x="25846" y="174388"/>
                    <a:pt x="57733" y="174388"/>
                  </a:cubicBezTo>
                  <a:cubicBezTo>
                    <a:pt x="61829" y="174388"/>
                    <a:pt x="65821" y="173768"/>
                    <a:pt x="69676" y="172633"/>
                  </a:cubicBezTo>
                  <a:cubicBezTo>
                    <a:pt x="84716" y="170808"/>
                    <a:pt x="114658" y="168210"/>
                    <a:pt x="163219" y="168210"/>
                  </a:cubicBezTo>
                  <a:cubicBezTo>
                    <a:pt x="238058" y="168210"/>
                    <a:pt x="306633" y="174388"/>
                    <a:pt x="354471" y="174388"/>
                  </a:cubicBezTo>
                  <a:cubicBezTo>
                    <a:pt x="402310" y="174388"/>
                    <a:pt x="470885" y="168210"/>
                    <a:pt x="545723" y="168210"/>
                  </a:cubicBezTo>
                  <a:cubicBezTo>
                    <a:pt x="594284" y="168210"/>
                    <a:pt x="624210" y="170808"/>
                    <a:pt x="639267" y="172633"/>
                  </a:cubicBezTo>
                  <a:cubicBezTo>
                    <a:pt x="643104" y="173768"/>
                    <a:pt x="647114" y="174388"/>
                    <a:pt x="651209" y="174388"/>
                  </a:cubicBezTo>
                  <a:cubicBezTo>
                    <a:pt x="683079" y="174388"/>
                    <a:pt x="708943" y="138010"/>
                    <a:pt x="708943" y="93131"/>
                  </a:cubicBezTo>
                  <a:cubicBezTo>
                    <a:pt x="708943" y="48252"/>
                    <a:pt x="683096" y="11874"/>
                    <a:pt x="651209" y="11874"/>
                  </a:cubicBezTo>
                  <a:close/>
                </a:path>
              </a:pathLst>
            </a:custGeom>
            <a:solidFill>
              <a:srgbClr val="855B24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" name="图形 10">
              <a:extLst>
                <a:ext uri="{FF2B5EF4-FFF2-40B4-BE49-F238E27FC236}">
                  <a16:creationId xmlns:a16="http://schemas.microsoft.com/office/drawing/2014/main" id="{DA51922C-D5CE-40B0-337E-900507B6BDC0}"/>
                </a:ext>
              </a:extLst>
            </p:cNvPr>
            <p:cNvGrpSpPr/>
            <p:nvPr/>
          </p:nvGrpSpPr>
          <p:grpSpPr>
            <a:xfrm>
              <a:off x="4179626" y="5744536"/>
              <a:ext cx="47150" cy="452041"/>
              <a:chOff x="4179626" y="5744536"/>
              <a:chExt cx="47150" cy="452041"/>
            </a:xfrm>
            <a:solidFill>
              <a:srgbClr val="484343"/>
            </a:solidFill>
          </p:grpSpPr>
          <p:grpSp>
            <p:nvGrpSpPr>
              <p:cNvPr id="61" name="图形 10">
                <a:extLst>
                  <a:ext uri="{FF2B5EF4-FFF2-40B4-BE49-F238E27FC236}">
                    <a16:creationId xmlns:a16="http://schemas.microsoft.com/office/drawing/2014/main" id="{7C1B66A9-D1CC-FADD-8BE5-127268A66BC7}"/>
                  </a:ext>
                </a:extLst>
              </p:cNvPr>
              <p:cNvGrpSpPr/>
              <p:nvPr/>
            </p:nvGrpSpPr>
            <p:grpSpPr>
              <a:xfrm>
                <a:off x="4179746" y="5749010"/>
                <a:ext cx="47030" cy="428725"/>
                <a:chOff x="4179746" y="5749010"/>
                <a:chExt cx="47030" cy="428725"/>
              </a:xfrm>
              <a:solidFill>
                <a:srgbClr val="484343"/>
              </a:solidFill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53998727-0E21-5C5B-B90E-22FD503F4DAA}"/>
                    </a:ext>
                  </a:extLst>
                </p:cNvPr>
                <p:cNvSpPr/>
                <p:nvPr/>
              </p:nvSpPr>
              <p:spPr>
                <a:xfrm>
                  <a:off x="4179746" y="5749010"/>
                  <a:ext cx="47030" cy="70278"/>
                </a:xfrm>
                <a:custGeom>
                  <a:avLst/>
                  <a:gdLst>
                    <a:gd name="connsiteX0" fmla="*/ 0 w 47030"/>
                    <a:gd name="connsiteY0" fmla="*/ 46875 h 70278"/>
                    <a:gd name="connsiteX1" fmla="*/ 47030 w 47030"/>
                    <a:gd name="connsiteY1" fmla="*/ 70278 h 70278"/>
                    <a:gd name="connsiteX2" fmla="*/ 47030 w 47030"/>
                    <a:gd name="connsiteY2" fmla="*/ 23403 h 70278"/>
                    <a:gd name="connsiteX3" fmla="*/ 0 w 47030"/>
                    <a:gd name="connsiteY3" fmla="*/ 0 h 70278"/>
                    <a:gd name="connsiteX4" fmla="*/ 0 w 47030"/>
                    <a:gd name="connsiteY4" fmla="*/ 46875 h 70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30" h="70278">
                      <a:moveTo>
                        <a:pt x="0" y="46875"/>
                      </a:moveTo>
                      <a:cubicBezTo>
                        <a:pt x="13388" y="47478"/>
                        <a:pt x="47030" y="55307"/>
                        <a:pt x="47030" y="70278"/>
                      </a:cubicBezTo>
                      <a:lnTo>
                        <a:pt x="47030" y="23403"/>
                      </a:lnTo>
                      <a:cubicBezTo>
                        <a:pt x="45877" y="5988"/>
                        <a:pt x="7090" y="310"/>
                        <a:pt x="0" y="0"/>
                      </a:cubicBezTo>
                      <a:lnTo>
                        <a:pt x="0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41C305D9-D04A-37C7-4450-EB5F6A43F869}"/>
                    </a:ext>
                  </a:extLst>
                </p:cNvPr>
                <p:cNvSpPr/>
                <p:nvPr/>
              </p:nvSpPr>
              <p:spPr>
                <a:xfrm>
                  <a:off x="4179746" y="5840386"/>
                  <a:ext cx="47030" cy="70278"/>
                </a:xfrm>
                <a:custGeom>
                  <a:avLst/>
                  <a:gdLst>
                    <a:gd name="connsiteX0" fmla="*/ 0 w 47030"/>
                    <a:gd name="connsiteY0" fmla="*/ 46875 h 70278"/>
                    <a:gd name="connsiteX1" fmla="*/ 47030 w 47030"/>
                    <a:gd name="connsiteY1" fmla="*/ 70278 h 70278"/>
                    <a:gd name="connsiteX2" fmla="*/ 47030 w 47030"/>
                    <a:gd name="connsiteY2" fmla="*/ 23403 h 70278"/>
                    <a:gd name="connsiteX3" fmla="*/ 0 w 47030"/>
                    <a:gd name="connsiteY3" fmla="*/ 0 h 70278"/>
                    <a:gd name="connsiteX4" fmla="*/ 0 w 47030"/>
                    <a:gd name="connsiteY4" fmla="*/ 46875 h 70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30" h="70278">
                      <a:moveTo>
                        <a:pt x="0" y="46875"/>
                      </a:moveTo>
                      <a:cubicBezTo>
                        <a:pt x="13388" y="47478"/>
                        <a:pt x="47030" y="55307"/>
                        <a:pt x="47030" y="70278"/>
                      </a:cubicBezTo>
                      <a:lnTo>
                        <a:pt x="47030" y="23403"/>
                      </a:lnTo>
                      <a:cubicBezTo>
                        <a:pt x="45877" y="5971"/>
                        <a:pt x="7090" y="327"/>
                        <a:pt x="0" y="0"/>
                      </a:cubicBezTo>
                      <a:lnTo>
                        <a:pt x="0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C4E33E12-45A6-DE28-F998-1A61E616B1C1}"/>
                    </a:ext>
                  </a:extLst>
                </p:cNvPr>
                <p:cNvSpPr/>
                <p:nvPr/>
              </p:nvSpPr>
              <p:spPr>
                <a:xfrm>
                  <a:off x="4179746" y="5927287"/>
                  <a:ext cx="47030" cy="70278"/>
                </a:xfrm>
                <a:custGeom>
                  <a:avLst/>
                  <a:gdLst>
                    <a:gd name="connsiteX0" fmla="*/ 0 w 47030"/>
                    <a:gd name="connsiteY0" fmla="*/ 46875 h 70278"/>
                    <a:gd name="connsiteX1" fmla="*/ 47030 w 47030"/>
                    <a:gd name="connsiteY1" fmla="*/ 70278 h 70278"/>
                    <a:gd name="connsiteX2" fmla="*/ 47030 w 47030"/>
                    <a:gd name="connsiteY2" fmla="*/ 23403 h 70278"/>
                    <a:gd name="connsiteX3" fmla="*/ 0 w 47030"/>
                    <a:gd name="connsiteY3" fmla="*/ 0 h 70278"/>
                    <a:gd name="connsiteX4" fmla="*/ 0 w 47030"/>
                    <a:gd name="connsiteY4" fmla="*/ 46875 h 70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30" h="70278">
                      <a:moveTo>
                        <a:pt x="0" y="46875"/>
                      </a:moveTo>
                      <a:cubicBezTo>
                        <a:pt x="13388" y="47478"/>
                        <a:pt x="47030" y="55307"/>
                        <a:pt x="47030" y="70278"/>
                      </a:cubicBezTo>
                      <a:lnTo>
                        <a:pt x="47030" y="23403"/>
                      </a:lnTo>
                      <a:cubicBezTo>
                        <a:pt x="45877" y="5988"/>
                        <a:pt x="7090" y="327"/>
                        <a:pt x="0" y="0"/>
                      </a:cubicBezTo>
                      <a:lnTo>
                        <a:pt x="0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33B9C0D-96F7-3618-F522-B7A0468C4392}"/>
                    </a:ext>
                  </a:extLst>
                </p:cNvPr>
                <p:cNvSpPr/>
                <p:nvPr/>
              </p:nvSpPr>
              <p:spPr>
                <a:xfrm>
                  <a:off x="4179746" y="6016769"/>
                  <a:ext cx="47030" cy="70278"/>
                </a:xfrm>
                <a:custGeom>
                  <a:avLst/>
                  <a:gdLst>
                    <a:gd name="connsiteX0" fmla="*/ 0 w 47030"/>
                    <a:gd name="connsiteY0" fmla="*/ 46875 h 70278"/>
                    <a:gd name="connsiteX1" fmla="*/ 47030 w 47030"/>
                    <a:gd name="connsiteY1" fmla="*/ 70278 h 70278"/>
                    <a:gd name="connsiteX2" fmla="*/ 47030 w 47030"/>
                    <a:gd name="connsiteY2" fmla="*/ 23403 h 70278"/>
                    <a:gd name="connsiteX3" fmla="*/ 0 w 47030"/>
                    <a:gd name="connsiteY3" fmla="*/ 0 h 70278"/>
                    <a:gd name="connsiteX4" fmla="*/ 0 w 47030"/>
                    <a:gd name="connsiteY4" fmla="*/ 46875 h 70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30" h="70278">
                      <a:moveTo>
                        <a:pt x="0" y="46875"/>
                      </a:moveTo>
                      <a:cubicBezTo>
                        <a:pt x="13388" y="47478"/>
                        <a:pt x="47030" y="55307"/>
                        <a:pt x="47030" y="70278"/>
                      </a:cubicBezTo>
                      <a:lnTo>
                        <a:pt x="47030" y="23403"/>
                      </a:lnTo>
                      <a:cubicBezTo>
                        <a:pt x="45877" y="5988"/>
                        <a:pt x="7090" y="310"/>
                        <a:pt x="0" y="0"/>
                      </a:cubicBezTo>
                      <a:lnTo>
                        <a:pt x="0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CCAEE03-F478-2F03-46C8-5219067D6428}"/>
                    </a:ext>
                  </a:extLst>
                </p:cNvPr>
                <p:cNvSpPr/>
                <p:nvPr/>
              </p:nvSpPr>
              <p:spPr>
                <a:xfrm>
                  <a:off x="4179746" y="6107456"/>
                  <a:ext cx="47030" cy="70278"/>
                </a:xfrm>
                <a:custGeom>
                  <a:avLst/>
                  <a:gdLst>
                    <a:gd name="connsiteX0" fmla="*/ 0 w 47030"/>
                    <a:gd name="connsiteY0" fmla="*/ 46875 h 70278"/>
                    <a:gd name="connsiteX1" fmla="*/ 47030 w 47030"/>
                    <a:gd name="connsiteY1" fmla="*/ 70278 h 70278"/>
                    <a:gd name="connsiteX2" fmla="*/ 47030 w 47030"/>
                    <a:gd name="connsiteY2" fmla="*/ 23403 h 70278"/>
                    <a:gd name="connsiteX3" fmla="*/ 0 w 47030"/>
                    <a:gd name="connsiteY3" fmla="*/ 0 h 70278"/>
                    <a:gd name="connsiteX4" fmla="*/ 0 w 47030"/>
                    <a:gd name="connsiteY4" fmla="*/ 46875 h 70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30" h="70278">
                      <a:moveTo>
                        <a:pt x="0" y="46875"/>
                      </a:moveTo>
                      <a:cubicBezTo>
                        <a:pt x="13388" y="47478"/>
                        <a:pt x="47030" y="55307"/>
                        <a:pt x="47030" y="70278"/>
                      </a:cubicBezTo>
                      <a:lnTo>
                        <a:pt x="47030" y="23403"/>
                      </a:lnTo>
                      <a:cubicBezTo>
                        <a:pt x="45877" y="5988"/>
                        <a:pt x="7090" y="327"/>
                        <a:pt x="0" y="0"/>
                      </a:cubicBezTo>
                      <a:lnTo>
                        <a:pt x="0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7" name="图形 10">
                <a:extLst>
                  <a:ext uri="{FF2B5EF4-FFF2-40B4-BE49-F238E27FC236}">
                    <a16:creationId xmlns:a16="http://schemas.microsoft.com/office/drawing/2014/main" id="{C22BE5A6-B84A-39DA-1C22-CC24BF6FDD96}"/>
                  </a:ext>
                </a:extLst>
              </p:cNvPr>
              <p:cNvGrpSpPr/>
              <p:nvPr/>
            </p:nvGrpSpPr>
            <p:grpSpPr>
              <a:xfrm>
                <a:off x="4203218" y="5772413"/>
                <a:ext cx="23506" cy="424164"/>
                <a:chOff x="4203218" y="5772413"/>
                <a:chExt cx="23506" cy="424164"/>
              </a:xfrm>
              <a:solidFill>
                <a:srgbClr val="484343"/>
              </a:solidFill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9E1448D8-0CAC-8ED2-C87D-ADBF0C7887A5}"/>
                    </a:ext>
                  </a:extLst>
                </p:cNvPr>
                <p:cNvSpPr/>
                <p:nvPr/>
              </p:nvSpPr>
              <p:spPr>
                <a:xfrm>
                  <a:off x="4203218" y="5772413"/>
                  <a:ext cx="23506" cy="65700"/>
                </a:xfrm>
                <a:custGeom>
                  <a:avLst/>
                  <a:gdLst>
                    <a:gd name="connsiteX0" fmla="*/ 23506 w 23506"/>
                    <a:gd name="connsiteY0" fmla="*/ 46875 h 65700"/>
                    <a:gd name="connsiteX1" fmla="*/ 0 w 23506"/>
                    <a:gd name="connsiteY1" fmla="*/ 65701 h 65700"/>
                    <a:gd name="connsiteX2" fmla="*/ 0 w 23506"/>
                    <a:gd name="connsiteY2" fmla="*/ 18826 h 65700"/>
                    <a:gd name="connsiteX3" fmla="*/ 23506 w 23506"/>
                    <a:gd name="connsiteY3" fmla="*/ 0 h 65700"/>
                    <a:gd name="connsiteX4" fmla="*/ 23506 w 23506"/>
                    <a:gd name="connsiteY4" fmla="*/ 46875 h 65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06" h="65700">
                      <a:moveTo>
                        <a:pt x="23506" y="46875"/>
                      </a:moveTo>
                      <a:cubicBezTo>
                        <a:pt x="22766" y="58078"/>
                        <a:pt x="5317" y="64118"/>
                        <a:pt x="0" y="65701"/>
                      </a:cubicBezTo>
                      <a:lnTo>
                        <a:pt x="0" y="18826"/>
                      </a:lnTo>
                      <a:cubicBezTo>
                        <a:pt x="21803" y="11942"/>
                        <a:pt x="23506" y="2667"/>
                        <a:pt x="23506" y="0"/>
                      </a:cubicBezTo>
                      <a:lnTo>
                        <a:pt x="23506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DDE83E1-A003-0924-8382-767C17778F83}"/>
                    </a:ext>
                  </a:extLst>
                </p:cNvPr>
                <p:cNvSpPr/>
                <p:nvPr/>
              </p:nvSpPr>
              <p:spPr>
                <a:xfrm>
                  <a:off x="4203218" y="5863789"/>
                  <a:ext cx="23506" cy="65700"/>
                </a:xfrm>
                <a:custGeom>
                  <a:avLst/>
                  <a:gdLst>
                    <a:gd name="connsiteX0" fmla="*/ 23506 w 23506"/>
                    <a:gd name="connsiteY0" fmla="*/ 46875 h 65700"/>
                    <a:gd name="connsiteX1" fmla="*/ 0 w 23506"/>
                    <a:gd name="connsiteY1" fmla="*/ 65701 h 65700"/>
                    <a:gd name="connsiteX2" fmla="*/ 0 w 23506"/>
                    <a:gd name="connsiteY2" fmla="*/ 18826 h 65700"/>
                    <a:gd name="connsiteX3" fmla="*/ 23506 w 23506"/>
                    <a:gd name="connsiteY3" fmla="*/ 0 h 65700"/>
                    <a:gd name="connsiteX4" fmla="*/ 23506 w 23506"/>
                    <a:gd name="connsiteY4" fmla="*/ 46875 h 65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06" h="65700">
                      <a:moveTo>
                        <a:pt x="23506" y="46875"/>
                      </a:moveTo>
                      <a:cubicBezTo>
                        <a:pt x="22784" y="57647"/>
                        <a:pt x="6832" y="63636"/>
                        <a:pt x="0" y="65701"/>
                      </a:cubicBezTo>
                      <a:lnTo>
                        <a:pt x="0" y="18826"/>
                      </a:lnTo>
                      <a:cubicBezTo>
                        <a:pt x="21803" y="11942"/>
                        <a:pt x="23506" y="2684"/>
                        <a:pt x="23506" y="0"/>
                      </a:cubicBezTo>
                      <a:lnTo>
                        <a:pt x="23506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28C93C72-8828-96A8-6B54-0AB61EA816AC}"/>
                    </a:ext>
                  </a:extLst>
                </p:cNvPr>
                <p:cNvSpPr/>
                <p:nvPr/>
              </p:nvSpPr>
              <p:spPr>
                <a:xfrm>
                  <a:off x="4203218" y="5950690"/>
                  <a:ext cx="23506" cy="65700"/>
                </a:xfrm>
                <a:custGeom>
                  <a:avLst/>
                  <a:gdLst>
                    <a:gd name="connsiteX0" fmla="*/ 23506 w 23506"/>
                    <a:gd name="connsiteY0" fmla="*/ 46875 h 65700"/>
                    <a:gd name="connsiteX1" fmla="*/ 0 w 23506"/>
                    <a:gd name="connsiteY1" fmla="*/ 65701 h 65700"/>
                    <a:gd name="connsiteX2" fmla="*/ 0 w 23506"/>
                    <a:gd name="connsiteY2" fmla="*/ 18826 h 65700"/>
                    <a:gd name="connsiteX3" fmla="*/ 23506 w 23506"/>
                    <a:gd name="connsiteY3" fmla="*/ 0 h 65700"/>
                    <a:gd name="connsiteX4" fmla="*/ 23506 w 23506"/>
                    <a:gd name="connsiteY4" fmla="*/ 46875 h 65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06" h="65700">
                      <a:moveTo>
                        <a:pt x="23506" y="46875"/>
                      </a:moveTo>
                      <a:cubicBezTo>
                        <a:pt x="22766" y="58078"/>
                        <a:pt x="5317" y="64118"/>
                        <a:pt x="0" y="65701"/>
                      </a:cubicBezTo>
                      <a:lnTo>
                        <a:pt x="0" y="18826"/>
                      </a:lnTo>
                      <a:cubicBezTo>
                        <a:pt x="21803" y="11942"/>
                        <a:pt x="23506" y="2667"/>
                        <a:pt x="23506" y="0"/>
                      </a:cubicBezTo>
                      <a:lnTo>
                        <a:pt x="23506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677C2CCB-F3D9-B0C9-5C0D-5600B4C4225D}"/>
                    </a:ext>
                  </a:extLst>
                </p:cNvPr>
                <p:cNvSpPr/>
                <p:nvPr/>
              </p:nvSpPr>
              <p:spPr>
                <a:xfrm>
                  <a:off x="4203218" y="6040173"/>
                  <a:ext cx="23506" cy="65700"/>
                </a:xfrm>
                <a:custGeom>
                  <a:avLst/>
                  <a:gdLst>
                    <a:gd name="connsiteX0" fmla="*/ 23506 w 23506"/>
                    <a:gd name="connsiteY0" fmla="*/ 46875 h 65700"/>
                    <a:gd name="connsiteX1" fmla="*/ 0 w 23506"/>
                    <a:gd name="connsiteY1" fmla="*/ 65701 h 65700"/>
                    <a:gd name="connsiteX2" fmla="*/ 0 w 23506"/>
                    <a:gd name="connsiteY2" fmla="*/ 18826 h 65700"/>
                    <a:gd name="connsiteX3" fmla="*/ 23506 w 23506"/>
                    <a:gd name="connsiteY3" fmla="*/ 0 h 65700"/>
                    <a:gd name="connsiteX4" fmla="*/ 23506 w 23506"/>
                    <a:gd name="connsiteY4" fmla="*/ 46875 h 65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06" h="65700">
                      <a:moveTo>
                        <a:pt x="23506" y="46875"/>
                      </a:moveTo>
                      <a:cubicBezTo>
                        <a:pt x="22766" y="58078"/>
                        <a:pt x="5317" y="64118"/>
                        <a:pt x="0" y="65701"/>
                      </a:cubicBezTo>
                      <a:lnTo>
                        <a:pt x="0" y="18826"/>
                      </a:lnTo>
                      <a:cubicBezTo>
                        <a:pt x="21803" y="11942"/>
                        <a:pt x="23506" y="2684"/>
                        <a:pt x="23506" y="0"/>
                      </a:cubicBezTo>
                      <a:lnTo>
                        <a:pt x="23506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0C327DE1-E3BB-65CE-A9D0-60B12555B09C}"/>
                    </a:ext>
                  </a:extLst>
                </p:cNvPr>
                <p:cNvSpPr/>
                <p:nvPr/>
              </p:nvSpPr>
              <p:spPr>
                <a:xfrm>
                  <a:off x="4203218" y="6130860"/>
                  <a:ext cx="23506" cy="65717"/>
                </a:xfrm>
                <a:custGeom>
                  <a:avLst/>
                  <a:gdLst>
                    <a:gd name="connsiteX0" fmla="*/ 23506 w 23506"/>
                    <a:gd name="connsiteY0" fmla="*/ 46875 h 65717"/>
                    <a:gd name="connsiteX1" fmla="*/ 0 w 23506"/>
                    <a:gd name="connsiteY1" fmla="*/ 65718 h 65717"/>
                    <a:gd name="connsiteX2" fmla="*/ 0 w 23506"/>
                    <a:gd name="connsiteY2" fmla="*/ 18826 h 65717"/>
                    <a:gd name="connsiteX3" fmla="*/ 23506 w 23506"/>
                    <a:gd name="connsiteY3" fmla="*/ 0 h 65717"/>
                    <a:gd name="connsiteX4" fmla="*/ 23506 w 23506"/>
                    <a:gd name="connsiteY4" fmla="*/ 46875 h 6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06" h="65717">
                      <a:moveTo>
                        <a:pt x="23506" y="46875"/>
                      </a:moveTo>
                      <a:cubicBezTo>
                        <a:pt x="22766" y="58078"/>
                        <a:pt x="5317" y="64118"/>
                        <a:pt x="0" y="65718"/>
                      </a:cubicBezTo>
                      <a:lnTo>
                        <a:pt x="0" y="18826"/>
                      </a:lnTo>
                      <a:cubicBezTo>
                        <a:pt x="21803" y="11942"/>
                        <a:pt x="23506" y="2685"/>
                        <a:pt x="23506" y="0"/>
                      </a:cubicBezTo>
                      <a:lnTo>
                        <a:pt x="23506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10">
                <a:extLst>
                  <a:ext uri="{FF2B5EF4-FFF2-40B4-BE49-F238E27FC236}">
                    <a16:creationId xmlns:a16="http://schemas.microsoft.com/office/drawing/2014/main" id="{6A956F33-C188-D0F1-D114-C61856F95A3C}"/>
                  </a:ext>
                </a:extLst>
              </p:cNvPr>
              <p:cNvGrpSpPr/>
              <p:nvPr/>
            </p:nvGrpSpPr>
            <p:grpSpPr>
              <a:xfrm>
                <a:off x="4179626" y="5744536"/>
                <a:ext cx="23523" cy="409898"/>
                <a:chOff x="4179626" y="5744536"/>
                <a:chExt cx="23523" cy="409898"/>
              </a:xfrm>
              <a:solidFill>
                <a:srgbClr val="484343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8A578EED-F0CB-883C-2E7F-AE234DAEEE53}"/>
                    </a:ext>
                  </a:extLst>
                </p:cNvPr>
                <p:cNvSpPr/>
                <p:nvPr/>
              </p:nvSpPr>
              <p:spPr>
                <a:xfrm>
                  <a:off x="4179626" y="5744536"/>
                  <a:ext cx="23523" cy="51452"/>
                </a:xfrm>
                <a:custGeom>
                  <a:avLst/>
                  <a:gdLst>
                    <a:gd name="connsiteX0" fmla="*/ 23524 w 23523"/>
                    <a:gd name="connsiteY0" fmla="*/ 46875 h 51452"/>
                    <a:gd name="connsiteX1" fmla="*/ 86 w 23523"/>
                    <a:gd name="connsiteY1" fmla="*/ 51452 h 51452"/>
                    <a:gd name="connsiteX2" fmla="*/ 0 w 23523"/>
                    <a:gd name="connsiteY2" fmla="*/ 4577 h 51452"/>
                    <a:gd name="connsiteX3" fmla="*/ 23524 w 23523"/>
                    <a:gd name="connsiteY3" fmla="*/ 0 h 51452"/>
                    <a:gd name="connsiteX4" fmla="*/ 23524 w 23523"/>
                    <a:gd name="connsiteY4" fmla="*/ 46875 h 5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23" h="51452">
                      <a:moveTo>
                        <a:pt x="23524" y="46875"/>
                      </a:moveTo>
                      <a:cubicBezTo>
                        <a:pt x="10411" y="50678"/>
                        <a:pt x="1687" y="51349"/>
                        <a:pt x="86" y="51452"/>
                      </a:cubicBezTo>
                      <a:cubicBezTo>
                        <a:pt x="52" y="37376"/>
                        <a:pt x="34" y="18636"/>
                        <a:pt x="0" y="4577"/>
                      </a:cubicBezTo>
                      <a:cubicBezTo>
                        <a:pt x="3115" y="4422"/>
                        <a:pt x="13336" y="3080"/>
                        <a:pt x="23524" y="0"/>
                      </a:cubicBezTo>
                      <a:lnTo>
                        <a:pt x="23524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A03F3B0-6988-FDE9-B9D1-E391190B5FF2}"/>
                    </a:ext>
                  </a:extLst>
                </p:cNvPr>
                <p:cNvSpPr/>
                <p:nvPr/>
              </p:nvSpPr>
              <p:spPr>
                <a:xfrm>
                  <a:off x="4179626" y="5835739"/>
                  <a:ext cx="23523" cy="51452"/>
                </a:xfrm>
                <a:custGeom>
                  <a:avLst/>
                  <a:gdLst>
                    <a:gd name="connsiteX0" fmla="*/ 23524 w 23523"/>
                    <a:gd name="connsiteY0" fmla="*/ 46875 h 51452"/>
                    <a:gd name="connsiteX1" fmla="*/ 86 w 23523"/>
                    <a:gd name="connsiteY1" fmla="*/ 51452 h 51452"/>
                    <a:gd name="connsiteX2" fmla="*/ 0 w 23523"/>
                    <a:gd name="connsiteY2" fmla="*/ 4577 h 51452"/>
                    <a:gd name="connsiteX3" fmla="*/ 23524 w 23523"/>
                    <a:gd name="connsiteY3" fmla="*/ 0 h 51452"/>
                    <a:gd name="connsiteX4" fmla="*/ 23524 w 23523"/>
                    <a:gd name="connsiteY4" fmla="*/ 46875 h 5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23" h="51452">
                      <a:moveTo>
                        <a:pt x="23524" y="46875"/>
                      </a:moveTo>
                      <a:cubicBezTo>
                        <a:pt x="10428" y="50678"/>
                        <a:pt x="1704" y="51349"/>
                        <a:pt x="86" y="51452"/>
                      </a:cubicBezTo>
                      <a:cubicBezTo>
                        <a:pt x="52" y="37376"/>
                        <a:pt x="34" y="18636"/>
                        <a:pt x="0" y="4577"/>
                      </a:cubicBezTo>
                      <a:cubicBezTo>
                        <a:pt x="3098" y="4439"/>
                        <a:pt x="13320" y="3098"/>
                        <a:pt x="23524" y="0"/>
                      </a:cubicBezTo>
                      <a:lnTo>
                        <a:pt x="23524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EB62741-CF78-3EF6-AE08-286EF1A9C91E}"/>
                    </a:ext>
                  </a:extLst>
                </p:cNvPr>
                <p:cNvSpPr/>
                <p:nvPr/>
              </p:nvSpPr>
              <p:spPr>
                <a:xfrm>
                  <a:off x="4179626" y="5922641"/>
                  <a:ext cx="23523" cy="51452"/>
                </a:xfrm>
                <a:custGeom>
                  <a:avLst/>
                  <a:gdLst>
                    <a:gd name="connsiteX0" fmla="*/ 23524 w 23523"/>
                    <a:gd name="connsiteY0" fmla="*/ 46875 h 51452"/>
                    <a:gd name="connsiteX1" fmla="*/ 86 w 23523"/>
                    <a:gd name="connsiteY1" fmla="*/ 51452 h 51452"/>
                    <a:gd name="connsiteX2" fmla="*/ 0 w 23523"/>
                    <a:gd name="connsiteY2" fmla="*/ 4577 h 51452"/>
                    <a:gd name="connsiteX3" fmla="*/ 23524 w 23523"/>
                    <a:gd name="connsiteY3" fmla="*/ 0 h 51452"/>
                    <a:gd name="connsiteX4" fmla="*/ 23524 w 23523"/>
                    <a:gd name="connsiteY4" fmla="*/ 46875 h 5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23" h="51452">
                      <a:moveTo>
                        <a:pt x="23524" y="46875"/>
                      </a:moveTo>
                      <a:cubicBezTo>
                        <a:pt x="10411" y="50695"/>
                        <a:pt x="1687" y="51349"/>
                        <a:pt x="86" y="51452"/>
                      </a:cubicBezTo>
                      <a:cubicBezTo>
                        <a:pt x="52" y="37376"/>
                        <a:pt x="34" y="18636"/>
                        <a:pt x="0" y="4577"/>
                      </a:cubicBezTo>
                      <a:cubicBezTo>
                        <a:pt x="3098" y="4439"/>
                        <a:pt x="13336" y="3080"/>
                        <a:pt x="23524" y="0"/>
                      </a:cubicBezTo>
                      <a:lnTo>
                        <a:pt x="23524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7363DA32-34FC-D951-57DD-2BD6A381E483}"/>
                    </a:ext>
                  </a:extLst>
                </p:cNvPr>
                <p:cNvSpPr/>
                <p:nvPr/>
              </p:nvSpPr>
              <p:spPr>
                <a:xfrm>
                  <a:off x="4179626" y="6012123"/>
                  <a:ext cx="23523" cy="51452"/>
                </a:xfrm>
                <a:custGeom>
                  <a:avLst/>
                  <a:gdLst>
                    <a:gd name="connsiteX0" fmla="*/ 23524 w 23523"/>
                    <a:gd name="connsiteY0" fmla="*/ 46875 h 51452"/>
                    <a:gd name="connsiteX1" fmla="*/ 86 w 23523"/>
                    <a:gd name="connsiteY1" fmla="*/ 51452 h 51452"/>
                    <a:gd name="connsiteX2" fmla="*/ 0 w 23523"/>
                    <a:gd name="connsiteY2" fmla="*/ 4560 h 51452"/>
                    <a:gd name="connsiteX3" fmla="*/ 23524 w 23523"/>
                    <a:gd name="connsiteY3" fmla="*/ 0 h 51452"/>
                    <a:gd name="connsiteX4" fmla="*/ 23524 w 23523"/>
                    <a:gd name="connsiteY4" fmla="*/ 46875 h 5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23" h="51452">
                      <a:moveTo>
                        <a:pt x="23524" y="46875"/>
                      </a:moveTo>
                      <a:cubicBezTo>
                        <a:pt x="10411" y="50695"/>
                        <a:pt x="1687" y="51349"/>
                        <a:pt x="86" y="51452"/>
                      </a:cubicBezTo>
                      <a:cubicBezTo>
                        <a:pt x="52" y="37376"/>
                        <a:pt x="34" y="18636"/>
                        <a:pt x="0" y="4560"/>
                      </a:cubicBezTo>
                      <a:cubicBezTo>
                        <a:pt x="3115" y="4422"/>
                        <a:pt x="13336" y="3080"/>
                        <a:pt x="23524" y="0"/>
                      </a:cubicBezTo>
                      <a:lnTo>
                        <a:pt x="23524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9448D3FE-8387-1A9E-12B1-0342F1ED859E}"/>
                    </a:ext>
                  </a:extLst>
                </p:cNvPr>
                <p:cNvSpPr/>
                <p:nvPr/>
              </p:nvSpPr>
              <p:spPr>
                <a:xfrm>
                  <a:off x="4179626" y="6102983"/>
                  <a:ext cx="23523" cy="51452"/>
                </a:xfrm>
                <a:custGeom>
                  <a:avLst/>
                  <a:gdLst>
                    <a:gd name="connsiteX0" fmla="*/ 23524 w 23523"/>
                    <a:gd name="connsiteY0" fmla="*/ 46875 h 51452"/>
                    <a:gd name="connsiteX1" fmla="*/ 0 w 23523"/>
                    <a:gd name="connsiteY1" fmla="*/ 51452 h 51452"/>
                    <a:gd name="connsiteX2" fmla="*/ 0 w 23523"/>
                    <a:gd name="connsiteY2" fmla="*/ 4577 h 51452"/>
                    <a:gd name="connsiteX3" fmla="*/ 23524 w 23523"/>
                    <a:gd name="connsiteY3" fmla="*/ 0 h 51452"/>
                    <a:gd name="connsiteX4" fmla="*/ 23524 w 23523"/>
                    <a:gd name="connsiteY4" fmla="*/ 46875 h 51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23" h="51452">
                      <a:moveTo>
                        <a:pt x="23524" y="46875"/>
                      </a:moveTo>
                      <a:cubicBezTo>
                        <a:pt x="9103" y="51074"/>
                        <a:pt x="86" y="51452"/>
                        <a:pt x="0" y="51452"/>
                      </a:cubicBezTo>
                      <a:lnTo>
                        <a:pt x="0" y="4577"/>
                      </a:lnTo>
                      <a:cubicBezTo>
                        <a:pt x="103" y="4560"/>
                        <a:pt x="10188" y="3958"/>
                        <a:pt x="23524" y="0"/>
                      </a:cubicBezTo>
                      <a:lnTo>
                        <a:pt x="23524" y="46875"/>
                      </a:lnTo>
                    </a:path>
                  </a:pathLst>
                </a:custGeom>
                <a:solidFill>
                  <a:srgbClr val="484343"/>
                </a:solidFill>
                <a:ln w="1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33" name="组合 332">
            <a:extLst>
              <a:ext uri="{FF2B5EF4-FFF2-40B4-BE49-F238E27FC236}">
                <a16:creationId xmlns:a16="http://schemas.microsoft.com/office/drawing/2014/main" id="{96B9611A-A60E-90ED-E7AB-FC467EC2ED0F}"/>
              </a:ext>
            </a:extLst>
          </p:cNvPr>
          <p:cNvGrpSpPr/>
          <p:nvPr/>
        </p:nvGrpSpPr>
        <p:grpSpPr>
          <a:xfrm>
            <a:off x="3973982" y="1214414"/>
            <a:ext cx="433125" cy="2706960"/>
            <a:chOff x="4605270" y="5080674"/>
            <a:chExt cx="188120" cy="1175719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340D34F-78EF-F222-01C3-7ACC53C97ACB}"/>
                </a:ext>
              </a:extLst>
            </p:cNvPr>
            <p:cNvSpPr/>
            <p:nvPr/>
          </p:nvSpPr>
          <p:spPr>
            <a:xfrm>
              <a:off x="4636383" y="6037660"/>
              <a:ext cx="124948" cy="202076"/>
            </a:xfrm>
            <a:custGeom>
              <a:avLst/>
              <a:gdLst>
                <a:gd name="connsiteX0" fmla="*/ 117429 w 124948"/>
                <a:gd name="connsiteY0" fmla="*/ 197034 h 202076"/>
                <a:gd name="connsiteX1" fmla="*/ 112868 w 124948"/>
                <a:gd name="connsiteY1" fmla="*/ 202076 h 202076"/>
                <a:gd name="connsiteX2" fmla="*/ 11512 w 124948"/>
                <a:gd name="connsiteY2" fmla="*/ 202076 h 202076"/>
                <a:gd name="connsiteX3" fmla="*/ 6969 w 124948"/>
                <a:gd name="connsiteY3" fmla="*/ 197034 h 202076"/>
                <a:gd name="connsiteX4" fmla="*/ 0 w 124948"/>
                <a:gd name="connsiteY4" fmla="*/ 103611 h 202076"/>
                <a:gd name="connsiteX5" fmla="*/ 6969 w 124948"/>
                <a:gd name="connsiteY5" fmla="*/ 5042 h 202076"/>
                <a:gd name="connsiteX6" fmla="*/ 11512 w 124948"/>
                <a:gd name="connsiteY6" fmla="*/ 0 h 202076"/>
                <a:gd name="connsiteX7" fmla="*/ 112868 w 124948"/>
                <a:gd name="connsiteY7" fmla="*/ 0 h 202076"/>
                <a:gd name="connsiteX8" fmla="*/ 117429 w 124948"/>
                <a:gd name="connsiteY8" fmla="*/ 5042 h 202076"/>
                <a:gd name="connsiteX9" fmla="*/ 124948 w 124948"/>
                <a:gd name="connsiteY9" fmla="*/ 101030 h 202076"/>
                <a:gd name="connsiteX10" fmla="*/ 117429 w 124948"/>
                <a:gd name="connsiteY10" fmla="*/ 197034 h 202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948" h="202076">
                  <a:moveTo>
                    <a:pt x="117429" y="197034"/>
                  </a:moveTo>
                  <a:cubicBezTo>
                    <a:pt x="117429" y="199822"/>
                    <a:pt x="115381" y="202076"/>
                    <a:pt x="112868" y="202076"/>
                  </a:cubicBezTo>
                  <a:lnTo>
                    <a:pt x="11512" y="202076"/>
                  </a:lnTo>
                  <a:cubicBezTo>
                    <a:pt x="9000" y="202076"/>
                    <a:pt x="6969" y="199822"/>
                    <a:pt x="6969" y="197034"/>
                  </a:cubicBezTo>
                  <a:cubicBezTo>
                    <a:pt x="6969" y="197034"/>
                    <a:pt x="0" y="149694"/>
                    <a:pt x="0" y="103611"/>
                  </a:cubicBezTo>
                  <a:cubicBezTo>
                    <a:pt x="0" y="51969"/>
                    <a:pt x="6969" y="5042"/>
                    <a:pt x="6969" y="5042"/>
                  </a:cubicBezTo>
                  <a:cubicBezTo>
                    <a:pt x="6969" y="2254"/>
                    <a:pt x="9000" y="0"/>
                    <a:pt x="11512" y="0"/>
                  </a:cubicBezTo>
                  <a:lnTo>
                    <a:pt x="112868" y="0"/>
                  </a:lnTo>
                  <a:cubicBezTo>
                    <a:pt x="115398" y="0"/>
                    <a:pt x="117429" y="2254"/>
                    <a:pt x="117429" y="5042"/>
                  </a:cubicBezTo>
                  <a:cubicBezTo>
                    <a:pt x="117429" y="5042"/>
                    <a:pt x="124948" y="50592"/>
                    <a:pt x="124948" y="101030"/>
                  </a:cubicBezTo>
                  <a:cubicBezTo>
                    <a:pt x="124948" y="151484"/>
                    <a:pt x="117429" y="197034"/>
                    <a:pt x="117429" y="197034"/>
                  </a:cubicBezTo>
                  <a:close/>
                </a:path>
              </a:pathLst>
            </a:custGeom>
            <a:solidFill>
              <a:srgbClr val="87654F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04A988F-573F-4746-81DF-1BD74DD415A3}"/>
                </a:ext>
              </a:extLst>
            </p:cNvPr>
            <p:cNvSpPr/>
            <p:nvPr/>
          </p:nvSpPr>
          <p:spPr>
            <a:xfrm>
              <a:off x="4677235" y="5212011"/>
              <a:ext cx="44421" cy="825304"/>
            </a:xfrm>
            <a:custGeom>
              <a:avLst/>
              <a:gdLst>
                <a:gd name="connsiteX0" fmla="*/ 0 w 44421"/>
                <a:gd name="connsiteY0" fmla="*/ 0 h 825304"/>
                <a:gd name="connsiteX1" fmla="*/ 44421 w 44421"/>
                <a:gd name="connsiteY1" fmla="*/ 0 h 825304"/>
                <a:gd name="connsiteX2" fmla="*/ 44421 w 44421"/>
                <a:gd name="connsiteY2" fmla="*/ 825305 h 825304"/>
                <a:gd name="connsiteX3" fmla="*/ 0 w 44421"/>
                <a:gd name="connsiteY3" fmla="*/ 825305 h 82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21" h="825304">
                  <a:moveTo>
                    <a:pt x="0" y="0"/>
                  </a:moveTo>
                  <a:lnTo>
                    <a:pt x="44421" y="0"/>
                  </a:lnTo>
                  <a:lnTo>
                    <a:pt x="44421" y="825305"/>
                  </a:lnTo>
                  <a:lnTo>
                    <a:pt x="0" y="825305"/>
                  </a:lnTo>
                  <a:close/>
                </a:path>
              </a:pathLst>
            </a:custGeom>
            <a:solidFill>
              <a:srgbClr val="A57D5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3E50D2BB-CD22-4EFB-CE4E-EA37209E600C}"/>
                </a:ext>
              </a:extLst>
            </p:cNvPr>
            <p:cNvSpPr/>
            <p:nvPr/>
          </p:nvSpPr>
          <p:spPr>
            <a:xfrm>
              <a:off x="4655270" y="5080674"/>
              <a:ext cx="88311" cy="153501"/>
            </a:xfrm>
            <a:custGeom>
              <a:avLst/>
              <a:gdLst>
                <a:gd name="connsiteX0" fmla="*/ 44164 w 88311"/>
                <a:gd name="connsiteY0" fmla="*/ 210 h 153501"/>
                <a:gd name="connsiteX1" fmla="*/ 214 w 88311"/>
                <a:gd name="connsiteY1" fmla="*/ 47258 h 153501"/>
                <a:gd name="connsiteX2" fmla="*/ 10849 w 88311"/>
                <a:gd name="connsiteY2" fmla="*/ 141352 h 153501"/>
                <a:gd name="connsiteX3" fmla="*/ 44164 w 88311"/>
                <a:gd name="connsiteY3" fmla="*/ 153501 h 153501"/>
                <a:gd name="connsiteX4" fmla="*/ 77479 w 88311"/>
                <a:gd name="connsiteY4" fmla="*/ 141352 h 153501"/>
                <a:gd name="connsiteX5" fmla="*/ 88096 w 88311"/>
                <a:gd name="connsiteY5" fmla="*/ 47258 h 153501"/>
                <a:gd name="connsiteX6" fmla="*/ 44164 w 88311"/>
                <a:gd name="connsiteY6" fmla="*/ 210 h 15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311" h="153501">
                  <a:moveTo>
                    <a:pt x="44164" y="210"/>
                  </a:moveTo>
                  <a:cubicBezTo>
                    <a:pt x="44164" y="210"/>
                    <a:pt x="-3572" y="-5864"/>
                    <a:pt x="214" y="47258"/>
                  </a:cubicBezTo>
                  <a:cubicBezTo>
                    <a:pt x="4017" y="100380"/>
                    <a:pt x="10849" y="141352"/>
                    <a:pt x="10849" y="141352"/>
                  </a:cubicBezTo>
                  <a:cubicBezTo>
                    <a:pt x="10849" y="141352"/>
                    <a:pt x="13740" y="153501"/>
                    <a:pt x="44164" y="153501"/>
                  </a:cubicBezTo>
                  <a:cubicBezTo>
                    <a:pt x="74588" y="153501"/>
                    <a:pt x="77479" y="141352"/>
                    <a:pt x="77479" y="141352"/>
                  </a:cubicBezTo>
                  <a:cubicBezTo>
                    <a:pt x="77479" y="141352"/>
                    <a:pt x="84310" y="100380"/>
                    <a:pt x="88096" y="47258"/>
                  </a:cubicBezTo>
                  <a:cubicBezTo>
                    <a:pt x="91899" y="-5864"/>
                    <a:pt x="44164" y="210"/>
                    <a:pt x="44164" y="210"/>
                  </a:cubicBezTo>
                  <a:close/>
                </a:path>
              </a:pathLst>
            </a:custGeom>
            <a:solidFill>
              <a:srgbClr val="B7806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4318476-549D-7AC2-C03A-B8B7A49C36EC}"/>
                </a:ext>
              </a:extLst>
            </p:cNvPr>
            <p:cNvSpPr/>
            <p:nvPr/>
          </p:nvSpPr>
          <p:spPr>
            <a:xfrm>
              <a:off x="4631220" y="6020882"/>
              <a:ext cx="135324" cy="33487"/>
            </a:xfrm>
            <a:custGeom>
              <a:avLst/>
              <a:gdLst>
                <a:gd name="connsiteX0" fmla="*/ 135325 w 135324"/>
                <a:gd name="connsiteY0" fmla="*/ 27963 h 33487"/>
                <a:gd name="connsiteX1" fmla="*/ 129801 w 135324"/>
                <a:gd name="connsiteY1" fmla="*/ 33487 h 33487"/>
                <a:gd name="connsiteX2" fmla="*/ 5524 w 135324"/>
                <a:gd name="connsiteY2" fmla="*/ 33487 h 33487"/>
                <a:gd name="connsiteX3" fmla="*/ 0 w 135324"/>
                <a:gd name="connsiteY3" fmla="*/ 27963 h 33487"/>
                <a:gd name="connsiteX4" fmla="*/ 0 w 135324"/>
                <a:gd name="connsiteY4" fmla="*/ 5524 h 33487"/>
                <a:gd name="connsiteX5" fmla="*/ 5524 w 135324"/>
                <a:gd name="connsiteY5" fmla="*/ 0 h 33487"/>
                <a:gd name="connsiteX6" fmla="*/ 129801 w 135324"/>
                <a:gd name="connsiteY6" fmla="*/ 0 h 33487"/>
                <a:gd name="connsiteX7" fmla="*/ 135325 w 135324"/>
                <a:gd name="connsiteY7" fmla="*/ 5524 h 33487"/>
                <a:gd name="connsiteX8" fmla="*/ 135325 w 135324"/>
                <a:gd name="connsiteY8" fmla="*/ 27963 h 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324" h="33487">
                  <a:moveTo>
                    <a:pt x="135325" y="27963"/>
                  </a:moveTo>
                  <a:cubicBezTo>
                    <a:pt x="135325" y="31009"/>
                    <a:pt x="132847" y="33487"/>
                    <a:pt x="129801" y="33487"/>
                  </a:cubicBezTo>
                  <a:lnTo>
                    <a:pt x="5524" y="33487"/>
                  </a:lnTo>
                  <a:cubicBezTo>
                    <a:pt x="2478" y="33487"/>
                    <a:pt x="0" y="31009"/>
                    <a:pt x="0" y="27963"/>
                  </a:cubicBezTo>
                  <a:lnTo>
                    <a:pt x="0" y="5524"/>
                  </a:lnTo>
                  <a:cubicBezTo>
                    <a:pt x="0" y="2478"/>
                    <a:pt x="2478" y="0"/>
                    <a:pt x="5524" y="0"/>
                  </a:cubicBezTo>
                  <a:lnTo>
                    <a:pt x="129801" y="0"/>
                  </a:lnTo>
                  <a:cubicBezTo>
                    <a:pt x="132847" y="0"/>
                    <a:pt x="135325" y="2478"/>
                    <a:pt x="135325" y="5524"/>
                  </a:cubicBezTo>
                  <a:lnTo>
                    <a:pt x="135325" y="27963"/>
                  </a:lnTo>
                  <a:close/>
                </a:path>
              </a:pathLst>
            </a:custGeom>
            <a:solidFill>
              <a:srgbClr val="B7806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6A6D821-F7A8-56DE-A99E-4D5B7A0BE20B}"/>
                </a:ext>
              </a:extLst>
            </p:cNvPr>
            <p:cNvSpPr/>
            <p:nvPr/>
          </p:nvSpPr>
          <p:spPr>
            <a:xfrm>
              <a:off x="4631220" y="6222906"/>
              <a:ext cx="135324" cy="33487"/>
            </a:xfrm>
            <a:custGeom>
              <a:avLst/>
              <a:gdLst>
                <a:gd name="connsiteX0" fmla="*/ 135325 w 135324"/>
                <a:gd name="connsiteY0" fmla="*/ 27963 h 33487"/>
                <a:gd name="connsiteX1" fmla="*/ 129801 w 135324"/>
                <a:gd name="connsiteY1" fmla="*/ 33487 h 33487"/>
                <a:gd name="connsiteX2" fmla="*/ 5524 w 135324"/>
                <a:gd name="connsiteY2" fmla="*/ 33487 h 33487"/>
                <a:gd name="connsiteX3" fmla="*/ 0 w 135324"/>
                <a:gd name="connsiteY3" fmla="*/ 27963 h 33487"/>
                <a:gd name="connsiteX4" fmla="*/ 0 w 135324"/>
                <a:gd name="connsiteY4" fmla="*/ 5524 h 33487"/>
                <a:gd name="connsiteX5" fmla="*/ 5524 w 135324"/>
                <a:gd name="connsiteY5" fmla="*/ 0 h 33487"/>
                <a:gd name="connsiteX6" fmla="*/ 129801 w 135324"/>
                <a:gd name="connsiteY6" fmla="*/ 0 h 33487"/>
                <a:gd name="connsiteX7" fmla="*/ 135325 w 135324"/>
                <a:gd name="connsiteY7" fmla="*/ 5524 h 33487"/>
                <a:gd name="connsiteX8" fmla="*/ 135325 w 135324"/>
                <a:gd name="connsiteY8" fmla="*/ 27963 h 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324" h="33487">
                  <a:moveTo>
                    <a:pt x="135325" y="27963"/>
                  </a:moveTo>
                  <a:cubicBezTo>
                    <a:pt x="135325" y="31009"/>
                    <a:pt x="132847" y="33487"/>
                    <a:pt x="129801" y="33487"/>
                  </a:cubicBezTo>
                  <a:lnTo>
                    <a:pt x="5524" y="33487"/>
                  </a:lnTo>
                  <a:cubicBezTo>
                    <a:pt x="2478" y="33487"/>
                    <a:pt x="0" y="31009"/>
                    <a:pt x="0" y="27963"/>
                  </a:cubicBezTo>
                  <a:lnTo>
                    <a:pt x="0" y="5524"/>
                  </a:lnTo>
                  <a:cubicBezTo>
                    <a:pt x="0" y="2478"/>
                    <a:pt x="2478" y="0"/>
                    <a:pt x="5524" y="0"/>
                  </a:cubicBezTo>
                  <a:lnTo>
                    <a:pt x="129801" y="0"/>
                  </a:lnTo>
                  <a:cubicBezTo>
                    <a:pt x="132847" y="0"/>
                    <a:pt x="135325" y="2478"/>
                    <a:pt x="135325" y="5524"/>
                  </a:cubicBezTo>
                  <a:lnTo>
                    <a:pt x="135325" y="27963"/>
                  </a:lnTo>
                  <a:close/>
                </a:path>
              </a:pathLst>
            </a:custGeom>
            <a:solidFill>
              <a:srgbClr val="B7806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2BB9F33-78D3-86AB-E90B-7F36EDEFAEEF}"/>
                </a:ext>
              </a:extLst>
            </p:cNvPr>
            <p:cNvSpPr/>
            <p:nvPr/>
          </p:nvSpPr>
          <p:spPr>
            <a:xfrm>
              <a:off x="4619880" y="6071319"/>
              <a:ext cx="158022" cy="33469"/>
            </a:xfrm>
            <a:custGeom>
              <a:avLst/>
              <a:gdLst>
                <a:gd name="connsiteX0" fmla="*/ 158023 w 158022"/>
                <a:gd name="connsiteY0" fmla="*/ 27946 h 33469"/>
                <a:gd name="connsiteX1" fmla="*/ 151570 w 158022"/>
                <a:gd name="connsiteY1" fmla="*/ 33470 h 33469"/>
                <a:gd name="connsiteX2" fmla="*/ 6453 w 158022"/>
                <a:gd name="connsiteY2" fmla="*/ 33470 h 33469"/>
                <a:gd name="connsiteX3" fmla="*/ 0 w 158022"/>
                <a:gd name="connsiteY3" fmla="*/ 27946 h 33469"/>
                <a:gd name="connsiteX4" fmla="*/ 0 w 158022"/>
                <a:gd name="connsiteY4" fmla="*/ 5507 h 33469"/>
                <a:gd name="connsiteX5" fmla="*/ 6453 w 158022"/>
                <a:gd name="connsiteY5" fmla="*/ 0 h 33469"/>
                <a:gd name="connsiteX6" fmla="*/ 151570 w 158022"/>
                <a:gd name="connsiteY6" fmla="*/ 0 h 33469"/>
                <a:gd name="connsiteX7" fmla="*/ 158023 w 158022"/>
                <a:gd name="connsiteY7" fmla="*/ 5507 h 33469"/>
                <a:gd name="connsiteX8" fmla="*/ 158023 w 158022"/>
                <a:gd name="connsiteY8" fmla="*/ 27946 h 33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022" h="33469">
                  <a:moveTo>
                    <a:pt x="158023" y="27946"/>
                  </a:moveTo>
                  <a:cubicBezTo>
                    <a:pt x="158023" y="30992"/>
                    <a:pt x="155132" y="33470"/>
                    <a:pt x="151570" y="33470"/>
                  </a:cubicBezTo>
                  <a:lnTo>
                    <a:pt x="6453" y="33470"/>
                  </a:lnTo>
                  <a:cubicBezTo>
                    <a:pt x="2891" y="33470"/>
                    <a:pt x="0" y="30992"/>
                    <a:pt x="0" y="27946"/>
                  </a:cubicBezTo>
                  <a:lnTo>
                    <a:pt x="0" y="5507"/>
                  </a:lnTo>
                  <a:cubicBezTo>
                    <a:pt x="0" y="2461"/>
                    <a:pt x="2891" y="0"/>
                    <a:pt x="6453" y="0"/>
                  </a:cubicBezTo>
                  <a:lnTo>
                    <a:pt x="151570" y="0"/>
                  </a:lnTo>
                  <a:cubicBezTo>
                    <a:pt x="155132" y="0"/>
                    <a:pt x="158023" y="2461"/>
                    <a:pt x="158023" y="5507"/>
                  </a:cubicBezTo>
                  <a:lnTo>
                    <a:pt x="158023" y="27946"/>
                  </a:lnTo>
                  <a:close/>
                </a:path>
              </a:pathLst>
            </a:custGeom>
            <a:solidFill>
              <a:srgbClr val="B7806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F62A651-37BF-B869-09BF-60257D729A53}"/>
                </a:ext>
              </a:extLst>
            </p:cNvPr>
            <p:cNvSpPr/>
            <p:nvPr/>
          </p:nvSpPr>
          <p:spPr>
            <a:xfrm>
              <a:off x="4619880" y="6171626"/>
              <a:ext cx="158022" cy="33487"/>
            </a:xfrm>
            <a:custGeom>
              <a:avLst/>
              <a:gdLst>
                <a:gd name="connsiteX0" fmla="*/ 158023 w 158022"/>
                <a:gd name="connsiteY0" fmla="*/ 27963 h 33487"/>
                <a:gd name="connsiteX1" fmla="*/ 151570 w 158022"/>
                <a:gd name="connsiteY1" fmla="*/ 33487 h 33487"/>
                <a:gd name="connsiteX2" fmla="*/ 6453 w 158022"/>
                <a:gd name="connsiteY2" fmla="*/ 33487 h 33487"/>
                <a:gd name="connsiteX3" fmla="*/ 0 w 158022"/>
                <a:gd name="connsiteY3" fmla="*/ 27963 h 33487"/>
                <a:gd name="connsiteX4" fmla="*/ 0 w 158022"/>
                <a:gd name="connsiteY4" fmla="*/ 5524 h 33487"/>
                <a:gd name="connsiteX5" fmla="*/ 6453 w 158022"/>
                <a:gd name="connsiteY5" fmla="*/ 0 h 33487"/>
                <a:gd name="connsiteX6" fmla="*/ 151570 w 158022"/>
                <a:gd name="connsiteY6" fmla="*/ 0 h 33487"/>
                <a:gd name="connsiteX7" fmla="*/ 158023 w 158022"/>
                <a:gd name="connsiteY7" fmla="*/ 5524 h 33487"/>
                <a:gd name="connsiteX8" fmla="*/ 158023 w 158022"/>
                <a:gd name="connsiteY8" fmla="*/ 27963 h 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022" h="33487">
                  <a:moveTo>
                    <a:pt x="158023" y="27963"/>
                  </a:moveTo>
                  <a:cubicBezTo>
                    <a:pt x="158023" y="31009"/>
                    <a:pt x="155132" y="33487"/>
                    <a:pt x="151570" y="33487"/>
                  </a:cubicBezTo>
                  <a:lnTo>
                    <a:pt x="6453" y="33487"/>
                  </a:lnTo>
                  <a:cubicBezTo>
                    <a:pt x="2891" y="33487"/>
                    <a:pt x="0" y="31009"/>
                    <a:pt x="0" y="27963"/>
                  </a:cubicBezTo>
                  <a:lnTo>
                    <a:pt x="0" y="5524"/>
                  </a:lnTo>
                  <a:cubicBezTo>
                    <a:pt x="0" y="2478"/>
                    <a:pt x="2891" y="0"/>
                    <a:pt x="6453" y="0"/>
                  </a:cubicBezTo>
                  <a:lnTo>
                    <a:pt x="151570" y="0"/>
                  </a:lnTo>
                  <a:cubicBezTo>
                    <a:pt x="155132" y="0"/>
                    <a:pt x="158023" y="2478"/>
                    <a:pt x="158023" y="5524"/>
                  </a:cubicBezTo>
                  <a:lnTo>
                    <a:pt x="158023" y="27963"/>
                  </a:lnTo>
                  <a:close/>
                </a:path>
              </a:pathLst>
            </a:custGeom>
            <a:solidFill>
              <a:srgbClr val="B7806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E816144-11C0-DF71-3FD9-FA942D195F5A}"/>
                </a:ext>
              </a:extLst>
            </p:cNvPr>
            <p:cNvSpPr/>
            <p:nvPr/>
          </p:nvSpPr>
          <p:spPr>
            <a:xfrm>
              <a:off x="4605270" y="6121051"/>
              <a:ext cx="188120" cy="33676"/>
            </a:xfrm>
            <a:custGeom>
              <a:avLst/>
              <a:gdLst>
                <a:gd name="connsiteX0" fmla="*/ 188120 w 188120"/>
                <a:gd name="connsiteY0" fmla="*/ 28118 h 33676"/>
                <a:gd name="connsiteX1" fmla="*/ 180445 w 188120"/>
                <a:gd name="connsiteY1" fmla="*/ 33676 h 33676"/>
                <a:gd name="connsiteX2" fmla="*/ 7675 w 188120"/>
                <a:gd name="connsiteY2" fmla="*/ 33676 h 33676"/>
                <a:gd name="connsiteX3" fmla="*/ 0 w 188120"/>
                <a:gd name="connsiteY3" fmla="*/ 28118 h 33676"/>
                <a:gd name="connsiteX4" fmla="*/ 0 w 188120"/>
                <a:gd name="connsiteY4" fmla="*/ 5558 h 33676"/>
                <a:gd name="connsiteX5" fmla="*/ 7675 w 188120"/>
                <a:gd name="connsiteY5" fmla="*/ 0 h 33676"/>
                <a:gd name="connsiteX6" fmla="*/ 180445 w 188120"/>
                <a:gd name="connsiteY6" fmla="*/ 0 h 33676"/>
                <a:gd name="connsiteX7" fmla="*/ 188120 w 188120"/>
                <a:gd name="connsiteY7" fmla="*/ 5558 h 33676"/>
                <a:gd name="connsiteX8" fmla="*/ 188120 w 188120"/>
                <a:gd name="connsiteY8" fmla="*/ 28118 h 3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20" h="33676">
                  <a:moveTo>
                    <a:pt x="188120" y="28118"/>
                  </a:moveTo>
                  <a:cubicBezTo>
                    <a:pt x="188120" y="31198"/>
                    <a:pt x="184678" y="33676"/>
                    <a:pt x="180445" y="33676"/>
                  </a:cubicBezTo>
                  <a:lnTo>
                    <a:pt x="7675" y="33676"/>
                  </a:lnTo>
                  <a:cubicBezTo>
                    <a:pt x="3442" y="33676"/>
                    <a:pt x="0" y="31198"/>
                    <a:pt x="0" y="28118"/>
                  </a:cubicBezTo>
                  <a:lnTo>
                    <a:pt x="0" y="5558"/>
                  </a:lnTo>
                  <a:cubicBezTo>
                    <a:pt x="0" y="2478"/>
                    <a:pt x="3442" y="0"/>
                    <a:pt x="7675" y="0"/>
                  </a:cubicBezTo>
                  <a:lnTo>
                    <a:pt x="180445" y="0"/>
                  </a:lnTo>
                  <a:cubicBezTo>
                    <a:pt x="184678" y="0"/>
                    <a:pt x="188120" y="2478"/>
                    <a:pt x="188120" y="5558"/>
                  </a:cubicBezTo>
                  <a:lnTo>
                    <a:pt x="188120" y="28118"/>
                  </a:lnTo>
                  <a:close/>
                </a:path>
              </a:pathLst>
            </a:custGeom>
            <a:solidFill>
              <a:srgbClr val="B7806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4" name="组合 333">
            <a:extLst>
              <a:ext uri="{FF2B5EF4-FFF2-40B4-BE49-F238E27FC236}">
                <a16:creationId xmlns:a16="http://schemas.microsoft.com/office/drawing/2014/main" id="{5EF3A258-BCCD-472D-3E35-AB8AAFB15977}"/>
              </a:ext>
            </a:extLst>
          </p:cNvPr>
          <p:cNvGrpSpPr/>
          <p:nvPr/>
        </p:nvGrpSpPr>
        <p:grpSpPr>
          <a:xfrm>
            <a:off x="2146756" y="4159275"/>
            <a:ext cx="719367" cy="1978009"/>
            <a:chOff x="4909349" y="5178425"/>
            <a:chExt cx="392570" cy="1079431"/>
          </a:xfrm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04A28BC-B18E-1AB0-9A4A-EEAF8F8BAB82}"/>
                </a:ext>
              </a:extLst>
            </p:cNvPr>
            <p:cNvSpPr/>
            <p:nvPr/>
          </p:nvSpPr>
          <p:spPr>
            <a:xfrm>
              <a:off x="4954762" y="5529657"/>
              <a:ext cx="301501" cy="728199"/>
            </a:xfrm>
            <a:custGeom>
              <a:avLst/>
              <a:gdLst>
                <a:gd name="connsiteX0" fmla="*/ 301012 w 301501"/>
                <a:gd name="connsiteY0" fmla="*/ 645497 h 728199"/>
                <a:gd name="connsiteX1" fmla="*/ 222922 w 301501"/>
                <a:gd name="connsiteY1" fmla="*/ 3132 h 728199"/>
                <a:gd name="connsiteX2" fmla="*/ 157531 w 301501"/>
                <a:gd name="connsiteY2" fmla="*/ 534 h 728199"/>
                <a:gd name="connsiteX3" fmla="*/ 157531 w 301501"/>
                <a:gd name="connsiteY3" fmla="*/ 0 h 728199"/>
                <a:gd name="connsiteX4" fmla="*/ 150750 w 301501"/>
                <a:gd name="connsiteY4" fmla="*/ 258 h 728199"/>
                <a:gd name="connsiteX5" fmla="*/ 143970 w 301501"/>
                <a:gd name="connsiteY5" fmla="*/ 0 h 728199"/>
                <a:gd name="connsiteX6" fmla="*/ 143970 w 301501"/>
                <a:gd name="connsiteY6" fmla="*/ 534 h 728199"/>
                <a:gd name="connsiteX7" fmla="*/ 78579 w 301501"/>
                <a:gd name="connsiteY7" fmla="*/ 3132 h 728199"/>
                <a:gd name="connsiteX8" fmla="*/ 489 w 301501"/>
                <a:gd name="connsiteY8" fmla="*/ 645497 h 728199"/>
                <a:gd name="connsiteX9" fmla="*/ 44748 w 301501"/>
                <a:gd name="connsiteY9" fmla="*/ 728199 h 728199"/>
                <a:gd name="connsiteX10" fmla="*/ 256770 w 301501"/>
                <a:gd name="connsiteY10" fmla="*/ 728199 h 728199"/>
                <a:gd name="connsiteX11" fmla="*/ 301012 w 301501"/>
                <a:gd name="connsiteY11" fmla="*/ 645497 h 728199"/>
                <a:gd name="connsiteX12" fmla="*/ 252795 w 301501"/>
                <a:gd name="connsiteY12" fmla="*/ 665320 h 728199"/>
                <a:gd name="connsiteX13" fmla="*/ 247168 w 301501"/>
                <a:gd name="connsiteY13" fmla="*/ 670965 h 728199"/>
                <a:gd name="connsiteX14" fmla="*/ 54333 w 301501"/>
                <a:gd name="connsiteY14" fmla="*/ 670965 h 728199"/>
                <a:gd name="connsiteX15" fmla="*/ 48689 w 301501"/>
                <a:gd name="connsiteY15" fmla="*/ 665320 h 728199"/>
                <a:gd name="connsiteX16" fmla="*/ 48689 w 301501"/>
                <a:gd name="connsiteY16" fmla="*/ 590137 h 728199"/>
                <a:gd name="connsiteX17" fmla="*/ 54333 w 301501"/>
                <a:gd name="connsiteY17" fmla="*/ 584494 h 728199"/>
                <a:gd name="connsiteX18" fmla="*/ 247168 w 301501"/>
                <a:gd name="connsiteY18" fmla="*/ 584494 h 728199"/>
                <a:gd name="connsiteX19" fmla="*/ 252795 w 301501"/>
                <a:gd name="connsiteY19" fmla="*/ 590137 h 728199"/>
                <a:gd name="connsiteX20" fmla="*/ 252795 w 301501"/>
                <a:gd name="connsiteY20" fmla="*/ 665320 h 72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1501" h="728199">
                  <a:moveTo>
                    <a:pt x="301012" y="645497"/>
                  </a:moveTo>
                  <a:lnTo>
                    <a:pt x="222922" y="3132"/>
                  </a:lnTo>
                  <a:lnTo>
                    <a:pt x="157531" y="534"/>
                  </a:lnTo>
                  <a:lnTo>
                    <a:pt x="157531" y="0"/>
                  </a:lnTo>
                  <a:lnTo>
                    <a:pt x="150750" y="258"/>
                  </a:lnTo>
                  <a:lnTo>
                    <a:pt x="143970" y="0"/>
                  </a:lnTo>
                  <a:lnTo>
                    <a:pt x="143970" y="534"/>
                  </a:lnTo>
                  <a:lnTo>
                    <a:pt x="78579" y="3132"/>
                  </a:lnTo>
                  <a:lnTo>
                    <a:pt x="489" y="645497"/>
                  </a:lnTo>
                  <a:cubicBezTo>
                    <a:pt x="489" y="645497"/>
                    <a:pt x="-7892" y="728199"/>
                    <a:pt x="44748" y="728199"/>
                  </a:cubicBezTo>
                  <a:lnTo>
                    <a:pt x="256770" y="728199"/>
                  </a:lnTo>
                  <a:cubicBezTo>
                    <a:pt x="309393" y="728199"/>
                    <a:pt x="301012" y="645497"/>
                    <a:pt x="301012" y="645497"/>
                  </a:cubicBezTo>
                  <a:close/>
                  <a:moveTo>
                    <a:pt x="252795" y="665320"/>
                  </a:moveTo>
                  <a:cubicBezTo>
                    <a:pt x="252795" y="668435"/>
                    <a:pt x="250283" y="670965"/>
                    <a:pt x="247168" y="670965"/>
                  </a:cubicBezTo>
                  <a:lnTo>
                    <a:pt x="54333" y="670965"/>
                  </a:lnTo>
                  <a:cubicBezTo>
                    <a:pt x="51219" y="670965"/>
                    <a:pt x="48689" y="668435"/>
                    <a:pt x="48689" y="665320"/>
                  </a:cubicBezTo>
                  <a:lnTo>
                    <a:pt x="48689" y="590137"/>
                  </a:lnTo>
                  <a:cubicBezTo>
                    <a:pt x="48689" y="587023"/>
                    <a:pt x="51219" y="584494"/>
                    <a:pt x="54333" y="584494"/>
                  </a:cubicBezTo>
                  <a:lnTo>
                    <a:pt x="247168" y="584494"/>
                  </a:lnTo>
                  <a:cubicBezTo>
                    <a:pt x="250283" y="584494"/>
                    <a:pt x="252795" y="587023"/>
                    <a:pt x="252795" y="590137"/>
                  </a:cubicBezTo>
                  <a:lnTo>
                    <a:pt x="252795" y="665320"/>
                  </a:lnTo>
                  <a:close/>
                </a:path>
              </a:pathLst>
            </a:custGeom>
            <a:solidFill>
              <a:srgbClr val="64AF73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B86CC6D-62AE-9FFA-DB96-A383D0F41D2D}"/>
                </a:ext>
              </a:extLst>
            </p:cNvPr>
            <p:cNvSpPr/>
            <p:nvPr/>
          </p:nvSpPr>
          <p:spPr>
            <a:xfrm>
              <a:off x="4909349" y="5178425"/>
              <a:ext cx="392570" cy="369266"/>
            </a:xfrm>
            <a:custGeom>
              <a:avLst/>
              <a:gdLst>
                <a:gd name="connsiteX0" fmla="*/ 389446 w 392570"/>
                <a:gd name="connsiteY0" fmla="*/ 83146 h 369266"/>
                <a:gd name="connsiteX1" fmla="*/ 196284 w 392570"/>
                <a:gd name="connsiteY1" fmla="*/ 306 h 369266"/>
                <a:gd name="connsiteX2" fmla="*/ 3122 w 392570"/>
                <a:gd name="connsiteY2" fmla="*/ 83146 h 369266"/>
                <a:gd name="connsiteX3" fmla="*/ 124371 w 392570"/>
                <a:gd name="connsiteY3" fmla="*/ 369267 h 369266"/>
                <a:gd name="connsiteX4" fmla="*/ 196284 w 392570"/>
                <a:gd name="connsiteY4" fmla="*/ 366152 h 369266"/>
                <a:gd name="connsiteX5" fmla="*/ 268197 w 392570"/>
                <a:gd name="connsiteY5" fmla="*/ 369267 h 369266"/>
                <a:gd name="connsiteX6" fmla="*/ 389446 w 392570"/>
                <a:gd name="connsiteY6" fmla="*/ 83146 h 369266"/>
                <a:gd name="connsiteX7" fmla="*/ 286558 w 392570"/>
                <a:gd name="connsiteY7" fmla="*/ 185862 h 369266"/>
                <a:gd name="connsiteX8" fmla="*/ 258354 w 392570"/>
                <a:gd name="connsiteY8" fmla="*/ 186327 h 369266"/>
                <a:gd name="connsiteX9" fmla="*/ 248356 w 392570"/>
                <a:gd name="connsiteY9" fmla="*/ 177671 h 369266"/>
                <a:gd name="connsiteX10" fmla="*/ 136933 w 392570"/>
                <a:gd name="connsiteY10" fmla="*/ 176638 h 369266"/>
                <a:gd name="connsiteX11" fmla="*/ 129585 w 392570"/>
                <a:gd name="connsiteY11" fmla="*/ 188392 h 369266"/>
                <a:gd name="connsiteX12" fmla="*/ 108918 w 392570"/>
                <a:gd name="connsiteY12" fmla="*/ 188718 h 369266"/>
                <a:gd name="connsiteX13" fmla="*/ 67532 w 392570"/>
                <a:gd name="connsiteY13" fmla="*/ 69896 h 369266"/>
                <a:gd name="connsiteX14" fmla="*/ 189590 w 392570"/>
                <a:gd name="connsiteY14" fmla="*/ 30782 h 369266"/>
                <a:gd name="connsiteX15" fmla="*/ 322609 w 392570"/>
                <a:gd name="connsiteY15" fmla="*/ 60208 h 369266"/>
                <a:gd name="connsiteX16" fmla="*/ 286558 w 392570"/>
                <a:gd name="connsiteY16" fmla="*/ 185862 h 36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2570" h="369266">
                  <a:moveTo>
                    <a:pt x="389446" y="83146"/>
                  </a:moveTo>
                  <a:cubicBezTo>
                    <a:pt x="358436" y="-9589"/>
                    <a:pt x="196284" y="306"/>
                    <a:pt x="196284" y="306"/>
                  </a:cubicBezTo>
                  <a:cubicBezTo>
                    <a:pt x="196284" y="306"/>
                    <a:pt x="34131" y="-9589"/>
                    <a:pt x="3122" y="83146"/>
                  </a:cubicBezTo>
                  <a:cubicBezTo>
                    <a:pt x="3122" y="83146"/>
                    <a:pt x="-30709" y="121349"/>
                    <a:pt x="124371" y="369267"/>
                  </a:cubicBezTo>
                  <a:lnTo>
                    <a:pt x="196284" y="366152"/>
                  </a:lnTo>
                  <a:lnTo>
                    <a:pt x="268197" y="369267"/>
                  </a:lnTo>
                  <a:cubicBezTo>
                    <a:pt x="423294" y="121349"/>
                    <a:pt x="389446" y="83146"/>
                    <a:pt x="389446" y="83146"/>
                  </a:cubicBezTo>
                  <a:close/>
                  <a:moveTo>
                    <a:pt x="286558" y="185862"/>
                  </a:moveTo>
                  <a:cubicBezTo>
                    <a:pt x="269763" y="193537"/>
                    <a:pt x="258354" y="186327"/>
                    <a:pt x="258354" y="186327"/>
                  </a:cubicBezTo>
                  <a:lnTo>
                    <a:pt x="248356" y="177671"/>
                  </a:lnTo>
                  <a:cubicBezTo>
                    <a:pt x="225916" y="185087"/>
                    <a:pt x="136933" y="176638"/>
                    <a:pt x="136933" y="176638"/>
                  </a:cubicBezTo>
                  <a:lnTo>
                    <a:pt x="129585" y="188392"/>
                  </a:lnTo>
                  <a:lnTo>
                    <a:pt x="108918" y="188718"/>
                  </a:lnTo>
                  <a:cubicBezTo>
                    <a:pt x="108918" y="188718"/>
                    <a:pt x="54144" y="114517"/>
                    <a:pt x="67532" y="69896"/>
                  </a:cubicBezTo>
                  <a:cubicBezTo>
                    <a:pt x="80920" y="25258"/>
                    <a:pt x="189590" y="30782"/>
                    <a:pt x="189590" y="30782"/>
                  </a:cubicBezTo>
                  <a:cubicBezTo>
                    <a:pt x="189590" y="30782"/>
                    <a:pt x="289569" y="22264"/>
                    <a:pt x="322609" y="60208"/>
                  </a:cubicBezTo>
                  <a:cubicBezTo>
                    <a:pt x="344601" y="85469"/>
                    <a:pt x="303353" y="178204"/>
                    <a:pt x="286558" y="185862"/>
                  </a:cubicBezTo>
                  <a:close/>
                </a:path>
              </a:pathLst>
            </a:custGeom>
            <a:solidFill>
              <a:srgbClr val="B5B5B6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EB8798EA-C475-31BD-0F4A-A1C91F494BE8}"/>
              </a:ext>
            </a:extLst>
          </p:cNvPr>
          <p:cNvSpPr/>
          <p:nvPr/>
        </p:nvSpPr>
        <p:spPr>
          <a:xfrm>
            <a:off x="5333716" y="1214414"/>
            <a:ext cx="480103" cy="2716639"/>
          </a:xfrm>
          <a:custGeom>
            <a:avLst/>
            <a:gdLst>
              <a:gd name="connsiteX0" fmla="*/ 353137 w 404886"/>
              <a:gd name="connsiteY0" fmla="*/ 1690112 h 2291027"/>
              <a:gd name="connsiteX1" fmla="*/ 288004 w 404886"/>
              <a:gd name="connsiteY1" fmla="*/ 828447 h 2291027"/>
              <a:gd name="connsiteX2" fmla="*/ 295782 w 404886"/>
              <a:gd name="connsiteY2" fmla="*/ 121947 h 2291027"/>
              <a:gd name="connsiteX3" fmla="*/ 276887 w 404886"/>
              <a:gd name="connsiteY3" fmla="*/ 41499 h 2291027"/>
              <a:gd name="connsiteX4" fmla="*/ 152920 w 404886"/>
              <a:gd name="connsiteY4" fmla="*/ 49776 h 2291027"/>
              <a:gd name="connsiteX5" fmla="*/ 147723 w 404886"/>
              <a:gd name="connsiteY5" fmla="*/ 80200 h 2291027"/>
              <a:gd name="connsiteX6" fmla="*/ 137863 w 404886"/>
              <a:gd name="connsiteY6" fmla="*/ 403404 h 2291027"/>
              <a:gd name="connsiteX7" fmla="*/ 153298 w 404886"/>
              <a:gd name="connsiteY7" fmla="*/ 1005433 h 2291027"/>
              <a:gd name="connsiteX8" fmla="*/ 80077 w 404886"/>
              <a:gd name="connsiteY8" fmla="*/ 1613983 h 2291027"/>
              <a:gd name="connsiteX9" fmla="*/ 2451 w 404886"/>
              <a:gd name="connsiteY9" fmla="*/ 2181062 h 2291027"/>
              <a:gd name="connsiteX10" fmla="*/ 16631 w 404886"/>
              <a:gd name="connsiteY10" fmla="*/ 2252149 h 2291027"/>
              <a:gd name="connsiteX11" fmla="*/ 57672 w 404886"/>
              <a:gd name="connsiteY11" fmla="*/ 2282556 h 2291027"/>
              <a:gd name="connsiteX12" fmla="*/ 93861 w 404886"/>
              <a:gd name="connsiteY12" fmla="*/ 2242288 h 2291027"/>
              <a:gd name="connsiteX13" fmla="*/ 96064 w 404886"/>
              <a:gd name="connsiteY13" fmla="*/ 2048404 h 2291027"/>
              <a:gd name="connsiteX14" fmla="*/ 98972 w 404886"/>
              <a:gd name="connsiteY14" fmla="*/ 1886010 h 2291027"/>
              <a:gd name="connsiteX15" fmla="*/ 156430 w 404886"/>
              <a:gd name="connsiteY15" fmla="*/ 1887628 h 2291027"/>
              <a:gd name="connsiteX16" fmla="*/ 157600 w 404886"/>
              <a:gd name="connsiteY16" fmla="*/ 1923765 h 2291027"/>
              <a:gd name="connsiteX17" fmla="*/ 156688 w 404886"/>
              <a:gd name="connsiteY17" fmla="*/ 2206822 h 2291027"/>
              <a:gd name="connsiteX18" fmla="*/ 206764 w 404886"/>
              <a:gd name="connsiteY18" fmla="*/ 2291022 h 2291027"/>
              <a:gd name="connsiteX19" fmla="*/ 251419 w 404886"/>
              <a:gd name="connsiteY19" fmla="*/ 2204499 h 2291027"/>
              <a:gd name="connsiteX20" fmla="*/ 254654 w 404886"/>
              <a:gd name="connsiteY20" fmla="*/ 1886939 h 2291027"/>
              <a:gd name="connsiteX21" fmla="*/ 312990 w 404886"/>
              <a:gd name="connsiteY21" fmla="*/ 1886974 h 2291027"/>
              <a:gd name="connsiteX22" fmla="*/ 314264 w 404886"/>
              <a:gd name="connsiteY22" fmla="*/ 2070361 h 2291027"/>
              <a:gd name="connsiteX23" fmla="*/ 314591 w 404886"/>
              <a:gd name="connsiteY23" fmla="*/ 2070361 h 2291027"/>
              <a:gd name="connsiteX24" fmla="*/ 316070 w 404886"/>
              <a:gd name="connsiteY24" fmla="*/ 2253732 h 2291027"/>
              <a:gd name="connsiteX25" fmla="*/ 347010 w 404886"/>
              <a:gd name="connsiteY25" fmla="*/ 2290385 h 2291027"/>
              <a:gd name="connsiteX26" fmla="*/ 391614 w 404886"/>
              <a:gd name="connsiteY26" fmla="*/ 2234906 h 2291027"/>
              <a:gd name="connsiteX27" fmla="*/ 353137 w 404886"/>
              <a:gd name="connsiteY27" fmla="*/ 1690095 h 2291027"/>
              <a:gd name="connsiteX28" fmla="*/ 216211 w 404886"/>
              <a:gd name="connsiteY28" fmla="*/ 130413 h 2291027"/>
              <a:gd name="connsiteX29" fmla="*/ 178456 w 404886"/>
              <a:gd name="connsiteY29" fmla="*/ 92659 h 2291027"/>
              <a:gd name="connsiteX30" fmla="*/ 216211 w 404886"/>
              <a:gd name="connsiteY30" fmla="*/ 54904 h 2291027"/>
              <a:gd name="connsiteX31" fmla="*/ 253966 w 404886"/>
              <a:gd name="connsiteY31" fmla="*/ 92659 h 2291027"/>
              <a:gd name="connsiteX32" fmla="*/ 216211 w 404886"/>
              <a:gd name="connsiteY32" fmla="*/ 130413 h 229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04886" h="2291027">
                <a:moveTo>
                  <a:pt x="353137" y="1690112"/>
                </a:moveTo>
                <a:cubicBezTo>
                  <a:pt x="261727" y="1406728"/>
                  <a:pt x="277266" y="1118559"/>
                  <a:pt x="288004" y="828447"/>
                </a:cubicBezTo>
                <a:cubicBezTo>
                  <a:pt x="296694" y="593159"/>
                  <a:pt x="294767" y="357475"/>
                  <a:pt x="295782" y="121947"/>
                </a:cubicBezTo>
                <a:cubicBezTo>
                  <a:pt x="295885" y="94775"/>
                  <a:pt x="291067" y="63405"/>
                  <a:pt x="276887" y="41499"/>
                </a:cubicBezTo>
                <a:cubicBezTo>
                  <a:pt x="231853" y="-28143"/>
                  <a:pt x="194563" y="492"/>
                  <a:pt x="152920" y="49776"/>
                </a:cubicBezTo>
                <a:cubicBezTo>
                  <a:pt x="147189" y="56556"/>
                  <a:pt x="148084" y="69841"/>
                  <a:pt x="147723" y="80200"/>
                </a:cubicBezTo>
                <a:cubicBezTo>
                  <a:pt x="143954" y="187924"/>
                  <a:pt x="136778" y="295715"/>
                  <a:pt x="137863" y="403404"/>
                </a:cubicBezTo>
                <a:cubicBezTo>
                  <a:pt x="139910" y="604138"/>
                  <a:pt x="141046" y="805181"/>
                  <a:pt x="153298" y="1005433"/>
                </a:cubicBezTo>
                <a:cubicBezTo>
                  <a:pt x="166049" y="1213841"/>
                  <a:pt x="151577" y="1416760"/>
                  <a:pt x="80077" y="1613983"/>
                </a:cubicBezTo>
                <a:cubicBezTo>
                  <a:pt x="13568" y="1797422"/>
                  <a:pt x="-7839" y="1987160"/>
                  <a:pt x="2451" y="2181062"/>
                </a:cubicBezTo>
                <a:cubicBezTo>
                  <a:pt x="3724" y="2205239"/>
                  <a:pt x="5222" y="2232187"/>
                  <a:pt x="16631" y="2252149"/>
                </a:cubicBezTo>
                <a:cubicBezTo>
                  <a:pt x="25630" y="2267929"/>
                  <a:pt x="38021" y="2283760"/>
                  <a:pt x="57672" y="2282556"/>
                </a:cubicBezTo>
                <a:cubicBezTo>
                  <a:pt x="77152" y="2281351"/>
                  <a:pt x="93121" y="2257208"/>
                  <a:pt x="93861" y="2242288"/>
                </a:cubicBezTo>
                <a:cubicBezTo>
                  <a:pt x="97096" y="2177792"/>
                  <a:pt x="95599" y="2113055"/>
                  <a:pt x="96064" y="2048404"/>
                </a:cubicBezTo>
                <a:cubicBezTo>
                  <a:pt x="96442" y="1994250"/>
                  <a:pt x="95392" y="1939975"/>
                  <a:pt x="98972" y="1886010"/>
                </a:cubicBezTo>
                <a:cubicBezTo>
                  <a:pt x="102052" y="1839617"/>
                  <a:pt x="155656" y="1840305"/>
                  <a:pt x="156430" y="1887628"/>
                </a:cubicBezTo>
                <a:cubicBezTo>
                  <a:pt x="156602" y="1898641"/>
                  <a:pt x="157652" y="1911581"/>
                  <a:pt x="157600" y="1923765"/>
                </a:cubicBezTo>
                <a:cubicBezTo>
                  <a:pt x="157307" y="2018117"/>
                  <a:pt x="156671" y="2112470"/>
                  <a:pt x="156688" y="2206822"/>
                </a:cubicBezTo>
                <a:cubicBezTo>
                  <a:pt x="156688" y="2244646"/>
                  <a:pt x="148514" y="2291624"/>
                  <a:pt x="206764" y="2291022"/>
                </a:cubicBezTo>
                <a:cubicBezTo>
                  <a:pt x="232249" y="2291039"/>
                  <a:pt x="251127" y="2261028"/>
                  <a:pt x="251419" y="2204499"/>
                </a:cubicBezTo>
                <a:cubicBezTo>
                  <a:pt x="251935" y="2107703"/>
                  <a:pt x="251178" y="1957562"/>
                  <a:pt x="254654" y="1886939"/>
                </a:cubicBezTo>
                <a:cubicBezTo>
                  <a:pt x="256823" y="1842645"/>
                  <a:pt x="310598" y="1840443"/>
                  <a:pt x="312990" y="1886974"/>
                </a:cubicBezTo>
                <a:cubicBezTo>
                  <a:pt x="316053" y="1947994"/>
                  <a:pt x="314264" y="2009221"/>
                  <a:pt x="314264" y="2070361"/>
                </a:cubicBezTo>
                <a:lnTo>
                  <a:pt x="314591" y="2070361"/>
                </a:lnTo>
                <a:cubicBezTo>
                  <a:pt x="314591" y="2131519"/>
                  <a:pt x="312697" y="2192780"/>
                  <a:pt x="316070" y="2253732"/>
                </a:cubicBezTo>
                <a:cubicBezTo>
                  <a:pt x="316828" y="2267344"/>
                  <a:pt x="322248" y="2291022"/>
                  <a:pt x="347010" y="2290385"/>
                </a:cubicBezTo>
                <a:cubicBezTo>
                  <a:pt x="382339" y="2289456"/>
                  <a:pt x="390496" y="2243544"/>
                  <a:pt x="391614" y="2234906"/>
                </a:cubicBezTo>
                <a:cubicBezTo>
                  <a:pt x="415327" y="2050693"/>
                  <a:pt x="410010" y="1866393"/>
                  <a:pt x="353137" y="1690095"/>
                </a:cubicBezTo>
                <a:close/>
                <a:moveTo>
                  <a:pt x="216211" y="130413"/>
                </a:moveTo>
                <a:cubicBezTo>
                  <a:pt x="195355" y="130413"/>
                  <a:pt x="178456" y="113515"/>
                  <a:pt x="178456" y="92659"/>
                </a:cubicBezTo>
                <a:cubicBezTo>
                  <a:pt x="178456" y="71803"/>
                  <a:pt x="195355" y="54904"/>
                  <a:pt x="216211" y="54904"/>
                </a:cubicBezTo>
                <a:cubicBezTo>
                  <a:pt x="237068" y="54904"/>
                  <a:pt x="253966" y="71803"/>
                  <a:pt x="253966" y="92659"/>
                </a:cubicBezTo>
                <a:cubicBezTo>
                  <a:pt x="253966" y="113515"/>
                  <a:pt x="237068" y="130413"/>
                  <a:pt x="216211" y="130413"/>
                </a:cubicBezTo>
                <a:close/>
              </a:path>
            </a:pathLst>
          </a:custGeom>
          <a:solidFill>
            <a:srgbClr val="A57D5D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9D65570-29D4-FE54-38D3-513C45F5192B}"/>
              </a:ext>
            </a:extLst>
          </p:cNvPr>
          <p:cNvSpPr/>
          <p:nvPr/>
        </p:nvSpPr>
        <p:spPr>
          <a:xfrm>
            <a:off x="6648725" y="1249251"/>
            <a:ext cx="600019" cy="2780527"/>
          </a:xfrm>
          <a:custGeom>
            <a:avLst/>
            <a:gdLst>
              <a:gd name="connsiteX0" fmla="*/ 494849 w 494851"/>
              <a:gd name="connsiteY0" fmla="*/ 1905506 h 2293172"/>
              <a:gd name="connsiteX1" fmla="*/ 479740 w 494851"/>
              <a:gd name="connsiteY1" fmla="*/ 1770714 h 2293172"/>
              <a:gd name="connsiteX2" fmla="*/ 403887 w 494851"/>
              <a:gd name="connsiteY2" fmla="*/ 1578275 h 2293172"/>
              <a:gd name="connsiteX3" fmla="*/ 348012 w 494851"/>
              <a:gd name="connsiteY3" fmla="*/ 1420614 h 2293172"/>
              <a:gd name="connsiteX4" fmla="*/ 319171 w 494851"/>
              <a:gd name="connsiteY4" fmla="*/ 1092918 h 2293172"/>
              <a:gd name="connsiteX5" fmla="*/ 327018 w 494851"/>
              <a:gd name="connsiteY5" fmla="*/ 832490 h 2293172"/>
              <a:gd name="connsiteX6" fmla="*/ 334538 w 494851"/>
              <a:gd name="connsiteY6" fmla="*/ 171075 h 2293172"/>
              <a:gd name="connsiteX7" fmla="*/ 334365 w 494851"/>
              <a:gd name="connsiteY7" fmla="*/ 162007 h 2293172"/>
              <a:gd name="connsiteX8" fmla="*/ 334538 w 494851"/>
              <a:gd name="connsiteY8" fmla="*/ 114168 h 2293172"/>
              <a:gd name="connsiteX9" fmla="*/ 316297 w 494851"/>
              <a:gd name="connsiteY9" fmla="*/ 38848 h 2293172"/>
              <a:gd name="connsiteX10" fmla="*/ 196476 w 494851"/>
              <a:gd name="connsiteY10" fmla="*/ 46592 h 2293172"/>
              <a:gd name="connsiteX11" fmla="*/ 191434 w 494851"/>
              <a:gd name="connsiteY11" fmla="*/ 75071 h 2293172"/>
              <a:gd name="connsiteX12" fmla="*/ 181918 w 494851"/>
              <a:gd name="connsiteY12" fmla="*/ 377660 h 2293172"/>
              <a:gd name="connsiteX13" fmla="*/ 182004 w 494851"/>
              <a:gd name="connsiteY13" fmla="*/ 385696 h 2293172"/>
              <a:gd name="connsiteX14" fmla="*/ 181918 w 494851"/>
              <a:gd name="connsiteY14" fmla="*/ 434567 h 2293172"/>
              <a:gd name="connsiteX15" fmla="*/ 196838 w 494851"/>
              <a:gd name="connsiteY15" fmla="*/ 998170 h 2293172"/>
              <a:gd name="connsiteX16" fmla="*/ 200606 w 494851"/>
              <a:gd name="connsiteY16" fmla="*/ 1091421 h 2293172"/>
              <a:gd name="connsiteX17" fmla="*/ 126061 w 494851"/>
              <a:gd name="connsiteY17" fmla="*/ 1510991 h 2293172"/>
              <a:gd name="connsiteX18" fmla="*/ 44666 w 494851"/>
              <a:gd name="connsiteY18" fmla="*/ 1697322 h 2293172"/>
              <a:gd name="connsiteX19" fmla="*/ 3039 w 494851"/>
              <a:gd name="connsiteY19" fmla="*/ 1905523 h 2293172"/>
              <a:gd name="connsiteX20" fmla="*/ 244332 w 494851"/>
              <a:gd name="connsiteY20" fmla="*/ 2293172 h 2293172"/>
              <a:gd name="connsiteX21" fmla="*/ 484180 w 494851"/>
              <a:gd name="connsiteY21" fmla="*/ 2039386 h 2293172"/>
              <a:gd name="connsiteX22" fmla="*/ 494849 w 494851"/>
              <a:gd name="connsiteY22" fmla="*/ 1905523 h 2293172"/>
              <a:gd name="connsiteX23" fmla="*/ 262280 w 494851"/>
              <a:gd name="connsiteY23" fmla="*/ 139774 h 2293172"/>
              <a:gd name="connsiteX24" fmla="*/ 224526 w 494851"/>
              <a:gd name="connsiteY24" fmla="*/ 102019 h 2293172"/>
              <a:gd name="connsiteX25" fmla="*/ 262280 w 494851"/>
              <a:gd name="connsiteY25" fmla="*/ 64265 h 2293172"/>
              <a:gd name="connsiteX26" fmla="*/ 300035 w 494851"/>
              <a:gd name="connsiteY26" fmla="*/ 102019 h 2293172"/>
              <a:gd name="connsiteX27" fmla="*/ 262280 w 494851"/>
              <a:gd name="connsiteY27" fmla="*/ 139774 h 229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4851" h="2293172">
                <a:moveTo>
                  <a:pt x="494849" y="1905506"/>
                </a:moveTo>
                <a:cubicBezTo>
                  <a:pt x="494729" y="1859130"/>
                  <a:pt x="490289" y="1812840"/>
                  <a:pt x="479740" y="1770714"/>
                </a:cubicBezTo>
                <a:cubicBezTo>
                  <a:pt x="462894" y="1703396"/>
                  <a:pt x="426257" y="1643425"/>
                  <a:pt x="403887" y="1578275"/>
                </a:cubicBezTo>
                <a:cubicBezTo>
                  <a:pt x="386334" y="1527167"/>
                  <a:pt x="358164" y="1473529"/>
                  <a:pt x="348012" y="1420614"/>
                </a:cubicBezTo>
                <a:cubicBezTo>
                  <a:pt x="327448" y="1313235"/>
                  <a:pt x="318276" y="1202104"/>
                  <a:pt x="319171" y="1092918"/>
                </a:cubicBezTo>
                <a:cubicBezTo>
                  <a:pt x="319911" y="1006344"/>
                  <a:pt x="323696" y="919511"/>
                  <a:pt x="327018" y="832490"/>
                </a:cubicBezTo>
                <a:cubicBezTo>
                  <a:pt x="335432" y="612225"/>
                  <a:pt x="333557" y="391564"/>
                  <a:pt x="334538" y="171075"/>
                </a:cubicBezTo>
                <a:cubicBezTo>
                  <a:pt x="334555" y="168099"/>
                  <a:pt x="334503" y="165070"/>
                  <a:pt x="334365" y="162007"/>
                </a:cubicBezTo>
                <a:cubicBezTo>
                  <a:pt x="334417" y="146055"/>
                  <a:pt x="334469" y="130120"/>
                  <a:pt x="334538" y="114168"/>
                </a:cubicBezTo>
                <a:cubicBezTo>
                  <a:pt x="334658" y="88717"/>
                  <a:pt x="329978" y="59360"/>
                  <a:pt x="316297" y="38848"/>
                </a:cubicBezTo>
                <a:cubicBezTo>
                  <a:pt x="272760" y="-26354"/>
                  <a:pt x="236709" y="474"/>
                  <a:pt x="196476" y="46592"/>
                </a:cubicBezTo>
                <a:cubicBezTo>
                  <a:pt x="190935" y="52941"/>
                  <a:pt x="191779" y="65383"/>
                  <a:pt x="191434" y="75071"/>
                </a:cubicBezTo>
                <a:cubicBezTo>
                  <a:pt x="187803" y="175928"/>
                  <a:pt x="180851" y="276837"/>
                  <a:pt x="181918" y="377660"/>
                </a:cubicBezTo>
                <a:cubicBezTo>
                  <a:pt x="181953" y="380344"/>
                  <a:pt x="181970" y="383029"/>
                  <a:pt x="182004" y="385696"/>
                </a:cubicBezTo>
                <a:cubicBezTo>
                  <a:pt x="181798" y="401992"/>
                  <a:pt x="181746" y="418289"/>
                  <a:pt x="181918" y="434567"/>
                </a:cubicBezTo>
                <a:cubicBezTo>
                  <a:pt x="183897" y="622481"/>
                  <a:pt x="184981" y="810704"/>
                  <a:pt x="196838" y="998170"/>
                </a:cubicBezTo>
                <a:cubicBezTo>
                  <a:pt x="198800" y="1029386"/>
                  <a:pt x="200090" y="1060481"/>
                  <a:pt x="200606" y="1091421"/>
                </a:cubicBezTo>
                <a:cubicBezTo>
                  <a:pt x="198232" y="1234163"/>
                  <a:pt x="177323" y="1374031"/>
                  <a:pt x="126061" y="1510991"/>
                </a:cubicBezTo>
                <a:cubicBezTo>
                  <a:pt x="102262" y="1574541"/>
                  <a:pt x="65677" y="1632653"/>
                  <a:pt x="44666" y="1697322"/>
                </a:cubicBezTo>
                <a:cubicBezTo>
                  <a:pt x="22760" y="1764709"/>
                  <a:pt x="10370" y="1835176"/>
                  <a:pt x="3039" y="1905523"/>
                </a:cubicBezTo>
                <a:cubicBezTo>
                  <a:pt x="-21913" y="2144821"/>
                  <a:pt x="111072" y="2293172"/>
                  <a:pt x="244332" y="2293172"/>
                </a:cubicBezTo>
                <a:cubicBezTo>
                  <a:pt x="380225" y="2293172"/>
                  <a:pt x="465320" y="2158553"/>
                  <a:pt x="484180" y="2039386"/>
                </a:cubicBezTo>
                <a:cubicBezTo>
                  <a:pt x="490840" y="1997294"/>
                  <a:pt x="494969" y="1951366"/>
                  <a:pt x="494849" y="1905523"/>
                </a:cubicBezTo>
                <a:close/>
                <a:moveTo>
                  <a:pt x="262280" y="139774"/>
                </a:moveTo>
                <a:cubicBezTo>
                  <a:pt x="241424" y="139774"/>
                  <a:pt x="224526" y="122875"/>
                  <a:pt x="224526" y="102019"/>
                </a:cubicBezTo>
                <a:cubicBezTo>
                  <a:pt x="224526" y="81163"/>
                  <a:pt x="241424" y="64265"/>
                  <a:pt x="262280" y="64265"/>
                </a:cubicBezTo>
                <a:cubicBezTo>
                  <a:pt x="283137" y="64265"/>
                  <a:pt x="300035" y="81163"/>
                  <a:pt x="300035" y="102019"/>
                </a:cubicBezTo>
                <a:cubicBezTo>
                  <a:pt x="300035" y="122875"/>
                  <a:pt x="283137" y="139774"/>
                  <a:pt x="262280" y="139774"/>
                </a:cubicBezTo>
                <a:close/>
              </a:path>
            </a:pathLst>
          </a:custGeom>
          <a:solidFill>
            <a:srgbClr val="A57D5D"/>
          </a:solidFill>
          <a:ln w="17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D779CF9C-156D-5210-69A4-1EDA3F286D88}"/>
              </a:ext>
            </a:extLst>
          </p:cNvPr>
          <p:cNvGrpSpPr/>
          <p:nvPr/>
        </p:nvGrpSpPr>
        <p:grpSpPr>
          <a:xfrm>
            <a:off x="8036964" y="1208789"/>
            <a:ext cx="600019" cy="2882550"/>
            <a:chOff x="7317279" y="3978331"/>
            <a:chExt cx="479491" cy="2303522"/>
          </a:xfrm>
        </p:grpSpPr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E879EEC-F23F-1E78-00C7-4FC48F1AB265}"/>
                </a:ext>
              </a:extLst>
            </p:cNvPr>
            <p:cNvSpPr/>
            <p:nvPr/>
          </p:nvSpPr>
          <p:spPr>
            <a:xfrm>
              <a:off x="7438770" y="3978331"/>
              <a:ext cx="235776" cy="1548607"/>
            </a:xfrm>
            <a:custGeom>
              <a:avLst/>
              <a:gdLst>
                <a:gd name="connsiteX0" fmla="*/ 38581 w 235776"/>
                <a:gd name="connsiteY0" fmla="*/ 1548590 h 1548607"/>
                <a:gd name="connsiteX1" fmla="*/ 218630 w 235776"/>
                <a:gd name="connsiteY1" fmla="*/ 1548590 h 1548607"/>
                <a:gd name="connsiteX2" fmla="*/ 218630 w 235776"/>
                <a:gd name="connsiteY2" fmla="*/ 82607 h 1548607"/>
                <a:gd name="connsiteX3" fmla="*/ 0 w 235776"/>
                <a:gd name="connsiteY3" fmla="*/ 82607 h 1548607"/>
                <a:gd name="connsiteX4" fmla="*/ 38581 w 235776"/>
                <a:gd name="connsiteY4" fmla="*/ 1548607 h 1548607"/>
                <a:gd name="connsiteX5" fmla="*/ 117876 w 235776"/>
                <a:gd name="connsiteY5" fmla="*/ 60667 h 1548607"/>
                <a:gd name="connsiteX6" fmla="*/ 179842 w 235776"/>
                <a:gd name="connsiteY6" fmla="*/ 122616 h 1548607"/>
                <a:gd name="connsiteX7" fmla="*/ 117876 w 235776"/>
                <a:gd name="connsiteY7" fmla="*/ 184583 h 1548607"/>
                <a:gd name="connsiteX8" fmla="*/ 55927 w 235776"/>
                <a:gd name="connsiteY8" fmla="*/ 122616 h 1548607"/>
                <a:gd name="connsiteX9" fmla="*/ 117876 w 235776"/>
                <a:gd name="connsiteY9" fmla="*/ 60667 h 154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776" h="1548607">
                  <a:moveTo>
                    <a:pt x="38581" y="1548590"/>
                  </a:moveTo>
                  <a:lnTo>
                    <a:pt x="218630" y="1548590"/>
                  </a:lnTo>
                  <a:cubicBezTo>
                    <a:pt x="218630" y="1548590"/>
                    <a:pt x="257210" y="165206"/>
                    <a:pt x="218630" y="82607"/>
                  </a:cubicBezTo>
                  <a:cubicBezTo>
                    <a:pt x="218630" y="82607"/>
                    <a:pt x="128597" y="-103259"/>
                    <a:pt x="0" y="82607"/>
                  </a:cubicBezTo>
                  <a:cubicBezTo>
                    <a:pt x="0" y="82607"/>
                    <a:pt x="77161" y="1517322"/>
                    <a:pt x="38581" y="1548607"/>
                  </a:cubicBezTo>
                  <a:close/>
                  <a:moveTo>
                    <a:pt x="117876" y="60667"/>
                  </a:moveTo>
                  <a:cubicBezTo>
                    <a:pt x="152103" y="60667"/>
                    <a:pt x="179842" y="88406"/>
                    <a:pt x="179842" y="122616"/>
                  </a:cubicBezTo>
                  <a:cubicBezTo>
                    <a:pt x="179842" y="156843"/>
                    <a:pt x="152103" y="184583"/>
                    <a:pt x="117876" y="184583"/>
                  </a:cubicBezTo>
                  <a:cubicBezTo>
                    <a:pt x="83666" y="184583"/>
                    <a:pt x="55927" y="156843"/>
                    <a:pt x="55927" y="122616"/>
                  </a:cubicBezTo>
                  <a:cubicBezTo>
                    <a:pt x="55927" y="88406"/>
                    <a:pt x="83666" y="60667"/>
                    <a:pt x="117876" y="60667"/>
                  </a:cubicBezTo>
                  <a:close/>
                </a:path>
              </a:pathLst>
            </a:custGeom>
            <a:solidFill>
              <a:srgbClr val="70C282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C7CA9BC-2ABF-5433-0CCE-8B1DF426E9DF}"/>
                </a:ext>
              </a:extLst>
            </p:cNvPr>
            <p:cNvSpPr/>
            <p:nvPr/>
          </p:nvSpPr>
          <p:spPr>
            <a:xfrm>
              <a:off x="7317279" y="5456196"/>
              <a:ext cx="478784" cy="825657"/>
            </a:xfrm>
            <a:custGeom>
              <a:avLst/>
              <a:gdLst>
                <a:gd name="connsiteX0" fmla="*/ 208 w 478784"/>
                <a:gd name="connsiteY0" fmla="*/ 623797 h 825657"/>
                <a:gd name="connsiteX1" fmla="*/ 208 w 478784"/>
                <a:gd name="connsiteY1" fmla="*/ 0 h 825657"/>
                <a:gd name="connsiteX2" fmla="*/ 478785 w 478784"/>
                <a:gd name="connsiteY2" fmla="*/ 0 h 825657"/>
                <a:gd name="connsiteX3" fmla="*/ 478785 w 478784"/>
                <a:gd name="connsiteY3" fmla="*/ 808785 h 825657"/>
                <a:gd name="connsiteX4" fmla="*/ 208 w 478784"/>
                <a:gd name="connsiteY4" fmla="*/ 623797 h 82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784" h="825657">
                  <a:moveTo>
                    <a:pt x="208" y="623797"/>
                  </a:moveTo>
                  <a:lnTo>
                    <a:pt x="208" y="0"/>
                  </a:lnTo>
                  <a:lnTo>
                    <a:pt x="478785" y="0"/>
                  </a:lnTo>
                  <a:lnTo>
                    <a:pt x="478785" y="808785"/>
                  </a:lnTo>
                  <a:cubicBezTo>
                    <a:pt x="-24985" y="894826"/>
                    <a:pt x="208" y="623797"/>
                    <a:pt x="208" y="623797"/>
                  </a:cubicBezTo>
                  <a:close/>
                </a:path>
              </a:pathLst>
            </a:custGeom>
            <a:solidFill>
              <a:srgbClr val="C75885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5D02813-9AB7-5EC7-7829-2DAF270BB27A}"/>
                </a:ext>
              </a:extLst>
            </p:cNvPr>
            <p:cNvSpPr/>
            <p:nvPr/>
          </p:nvSpPr>
          <p:spPr>
            <a:xfrm>
              <a:off x="7552385" y="5456196"/>
              <a:ext cx="244385" cy="808784"/>
            </a:xfrm>
            <a:custGeom>
              <a:avLst/>
              <a:gdLst>
                <a:gd name="connsiteX0" fmla="*/ 855 w 244385"/>
                <a:gd name="connsiteY0" fmla="*/ 0 h 808784"/>
                <a:gd name="connsiteX1" fmla="*/ 244385 w 244385"/>
                <a:gd name="connsiteY1" fmla="*/ 0 h 808784"/>
                <a:gd name="connsiteX2" fmla="*/ 244385 w 244385"/>
                <a:gd name="connsiteY2" fmla="*/ 808785 h 808784"/>
                <a:gd name="connsiteX3" fmla="*/ 855 w 244385"/>
                <a:gd name="connsiteY3" fmla="*/ 0 h 80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385" h="808784">
                  <a:moveTo>
                    <a:pt x="855" y="0"/>
                  </a:moveTo>
                  <a:lnTo>
                    <a:pt x="244385" y="0"/>
                  </a:lnTo>
                  <a:lnTo>
                    <a:pt x="244385" y="808785"/>
                  </a:lnTo>
                  <a:cubicBezTo>
                    <a:pt x="244385" y="808785"/>
                    <a:pt x="-16784" y="391744"/>
                    <a:pt x="855" y="0"/>
                  </a:cubicBezTo>
                  <a:close/>
                </a:path>
              </a:pathLst>
            </a:custGeom>
            <a:solidFill>
              <a:srgbClr val="F16B9D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8" name="组合 337">
            <a:extLst>
              <a:ext uri="{FF2B5EF4-FFF2-40B4-BE49-F238E27FC236}">
                <a16:creationId xmlns:a16="http://schemas.microsoft.com/office/drawing/2014/main" id="{E86FF23F-8D92-D817-1AEE-2F164E9471EA}"/>
              </a:ext>
            </a:extLst>
          </p:cNvPr>
          <p:cNvGrpSpPr/>
          <p:nvPr/>
        </p:nvGrpSpPr>
        <p:grpSpPr>
          <a:xfrm rot="16200000">
            <a:off x="8631403" y="2439033"/>
            <a:ext cx="2822511" cy="439873"/>
            <a:chOff x="6023449" y="2243255"/>
            <a:chExt cx="2037447" cy="317525"/>
          </a:xfrm>
        </p:grpSpPr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2DBE0F7-2F75-F35D-1CBE-21B84F145651}"/>
                </a:ext>
              </a:extLst>
            </p:cNvPr>
            <p:cNvSpPr/>
            <p:nvPr/>
          </p:nvSpPr>
          <p:spPr>
            <a:xfrm>
              <a:off x="6023449" y="2243255"/>
              <a:ext cx="1147252" cy="317525"/>
            </a:xfrm>
            <a:custGeom>
              <a:avLst/>
              <a:gdLst>
                <a:gd name="connsiteX0" fmla="*/ 1147252 w 1147252"/>
                <a:gd name="connsiteY0" fmla="*/ 0 h 317525"/>
                <a:gd name="connsiteX1" fmla="*/ 239641 w 1147252"/>
                <a:gd name="connsiteY1" fmla="*/ 0 h 317525"/>
                <a:gd name="connsiteX2" fmla="*/ 0 w 1147252"/>
                <a:gd name="connsiteY2" fmla="*/ 74890 h 317525"/>
                <a:gd name="connsiteX3" fmla="*/ 1117293 w 1147252"/>
                <a:gd name="connsiteY3" fmla="*/ 317526 h 317525"/>
                <a:gd name="connsiteX4" fmla="*/ 1114299 w 1147252"/>
                <a:gd name="connsiteY4" fmla="*/ 218664 h 317525"/>
                <a:gd name="connsiteX5" fmla="*/ 1147252 w 1147252"/>
                <a:gd name="connsiteY5" fmla="*/ 206688 h 317525"/>
                <a:gd name="connsiteX6" fmla="*/ 1147252 w 1147252"/>
                <a:gd name="connsiteY6" fmla="*/ 0 h 3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252" h="317525">
                  <a:moveTo>
                    <a:pt x="1147252" y="0"/>
                  </a:moveTo>
                  <a:lnTo>
                    <a:pt x="239641" y="0"/>
                  </a:lnTo>
                  <a:cubicBezTo>
                    <a:pt x="239641" y="0"/>
                    <a:pt x="29959" y="38942"/>
                    <a:pt x="0" y="74890"/>
                  </a:cubicBezTo>
                  <a:cubicBezTo>
                    <a:pt x="0" y="74890"/>
                    <a:pt x="146768" y="263595"/>
                    <a:pt x="1117293" y="317526"/>
                  </a:cubicBezTo>
                  <a:lnTo>
                    <a:pt x="1114299" y="218664"/>
                  </a:lnTo>
                  <a:lnTo>
                    <a:pt x="1147252" y="206688"/>
                  </a:lnTo>
                  <a:lnTo>
                    <a:pt x="1147252" y="0"/>
                  </a:ln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8C0FD120-F029-7710-D298-28D398D85550}"/>
                </a:ext>
              </a:extLst>
            </p:cNvPr>
            <p:cNvSpPr/>
            <p:nvPr/>
          </p:nvSpPr>
          <p:spPr>
            <a:xfrm>
              <a:off x="7170701" y="2243255"/>
              <a:ext cx="890195" cy="222055"/>
            </a:xfrm>
            <a:custGeom>
              <a:avLst/>
              <a:gdLst>
                <a:gd name="connsiteX0" fmla="*/ 0 w 890195"/>
                <a:gd name="connsiteY0" fmla="*/ 0 h 222055"/>
                <a:gd name="connsiteX1" fmla="*/ 840311 w 890195"/>
                <a:gd name="connsiteY1" fmla="*/ 0 h 222055"/>
                <a:gd name="connsiteX2" fmla="*/ 763923 w 890195"/>
                <a:gd name="connsiteY2" fmla="*/ 197929 h 222055"/>
                <a:gd name="connsiteX3" fmla="*/ 620132 w 890195"/>
                <a:gd name="connsiteY3" fmla="*/ 197929 h 222055"/>
                <a:gd name="connsiteX4" fmla="*/ 278618 w 890195"/>
                <a:gd name="connsiteY4" fmla="*/ 197929 h 222055"/>
                <a:gd name="connsiteX5" fmla="*/ 89896 w 890195"/>
                <a:gd name="connsiteY5" fmla="*/ 211902 h 222055"/>
                <a:gd name="connsiteX6" fmla="*/ 0 w 890195"/>
                <a:gd name="connsiteY6" fmla="*/ 206688 h 222055"/>
                <a:gd name="connsiteX7" fmla="*/ 0 w 890195"/>
                <a:gd name="connsiteY7" fmla="*/ 0 h 22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195" h="222055">
                  <a:moveTo>
                    <a:pt x="0" y="0"/>
                  </a:moveTo>
                  <a:lnTo>
                    <a:pt x="840311" y="0"/>
                  </a:lnTo>
                  <a:cubicBezTo>
                    <a:pt x="840311" y="0"/>
                    <a:pt x="993085" y="179946"/>
                    <a:pt x="763923" y="197929"/>
                  </a:cubicBezTo>
                  <a:cubicBezTo>
                    <a:pt x="763923" y="197929"/>
                    <a:pt x="701010" y="121541"/>
                    <a:pt x="620132" y="197929"/>
                  </a:cubicBezTo>
                  <a:cubicBezTo>
                    <a:pt x="620132" y="197929"/>
                    <a:pt x="426901" y="229385"/>
                    <a:pt x="278618" y="197929"/>
                  </a:cubicBezTo>
                  <a:cubicBezTo>
                    <a:pt x="278618" y="197929"/>
                    <a:pt x="152792" y="131522"/>
                    <a:pt x="89896" y="211902"/>
                  </a:cubicBezTo>
                  <a:cubicBezTo>
                    <a:pt x="89896" y="211902"/>
                    <a:pt x="35931" y="237903"/>
                    <a:pt x="0" y="2066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66A4349-EA9F-9289-41B7-1AFCB67D701B}"/>
                </a:ext>
              </a:extLst>
            </p:cNvPr>
            <p:cNvSpPr/>
            <p:nvPr/>
          </p:nvSpPr>
          <p:spPr>
            <a:xfrm>
              <a:off x="7251566" y="2284541"/>
              <a:ext cx="47177" cy="47177"/>
            </a:xfrm>
            <a:custGeom>
              <a:avLst/>
              <a:gdLst>
                <a:gd name="connsiteX0" fmla="*/ 47178 w 47177"/>
                <a:gd name="connsiteY0" fmla="*/ 23589 h 47177"/>
                <a:gd name="connsiteX1" fmla="*/ 23589 w 47177"/>
                <a:gd name="connsiteY1" fmla="*/ 47178 h 47177"/>
                <a:gd name="connsiteX2" fmla="*/ 0 w 47177"/>
                <a:gd name="connsiteY2" fmla="*/ 23589 h 47177"/>
                <a:gd name="connsiteX3" fmla="*/ 23589 w 47177"/>
                <a:gd name="connsiteY3" fmla="*/ 0 h 47177"/>
                <a:gd name="connsiteX4" fmla="*/ 47178 w 47177"/>
                <a:gd name="connsiteY4" fmla="*/ 23589 h 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77" h="47177">
                  <a:moveTo>
                    <a:pt x="47178" y="23589"/>
                  </a:moveTo>
                  <a:cubicBezTo>
                    <a:pt x="47178" y="36617"/>
                    <a:pt x="36617" y="47178"/>
                    <a:pt x="23589" y="47178"/>
                  </a:cubicBezTo>
                  <a:cubicBezTo>
                    <a:pt x="10561" y="47178"/>
                    <a:pt x="0" y="36617"/>
                    <a:pt x="0" y="23589"/>
                  </a:cubicBezTo>
                  <a:cubicBezTo>
                    <a:pt x="0" y="10561"/>
                    <a:pt x="10561" y="0"/>
                    <a:pt x="23589" y="0"/>
                  </a:cubicBezTo>
                  <a:cubicBezTo>
                    <a:pt x="36617" y="0"/>
                    <a:pt x="47178" y="10561"/>
                    <a:pt x="47178" y="2358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D4670859-11EA-E482-6C70-5587EF647056}"/>
                </a:ext>
              </a:extLst>
            </p:cNvPr>
            <p:cNvSpPr/>
            <p:nvPr/>
          </p:nvSpPr>
          <p:spPr>
            <a:xfrm>
              <a:off x="7592288" y="2284541"/>
              <a:ext cx="47177" cy="47177"/>
            </a:xfrm>
            <a:custGeom>
              <a:avLst/>
              <a:gdLst>
                <a:gd name="connsiteX0" fmla="*/ 47178 w 47177"/>
                <a:gd name="connsiteY0" fmla="*/ 23589 h 47177"/>
                <a:gd name="connsiteX1" fmla="*/ 23589 w 47177"/>
                <a:gd name="connsiteY1" fmla="*/ 47178 h 47177"/>
                <a:gd name="connsiteX2" fmla="*/ 0 w 47177"/>
                <a:gd name="connsiteY2" fmla="*/ 23589 h 47177"/>
                <a:gd name="connsiteX3" fmla="*/ 23589 w 47177"/>
                <a:gd name="connsiteY3" fmla="*/ 0 h 47177"/>
                <a:gd name="connsiteX4" fmla="*/ 47178 w 47177"/>
                <a:gd name="connsiteY4" fmla="*/ 23589 h 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77" h="47177">
                  <a:moveTo>
                    <a:pt x="47178" y="23589"/>
                  </a:moveTo>
                  <a:cubicBezTo>
                    <a:pt x="47178" y="36617"/>
                    <a:pt x="36617" y="47178"/>
                    <a:pt x="23589" y="47178"/>
                  </a:cubicBezTo>
                  <a:cubicBezTo>
                    <a:pt x="10561" y="47178"/>
                    <a:pt x="0" y="36617"/>
                    <a:pt x="0" y="23589"/>
                  </a:cubicBezTo>
                  <a:cubicBezTo>
                    <a:pt x="0" y="10561"/>
                    <a:pt x="10561" y="0"/>
                    <a:pt x="23589" y="0"/>
                  </a:cubicBezTo>
                  <a:cubicBezTo>
                    <a:pt x="36617" y="0"/>
                    <a:pt x="47178" y="10561"/>
                    <a:pt x="47178" y="2358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314182E-30AB-A30E-71AC-3B675F6984DF}"/>
                </a:ext>
              </a:extLst>
            </p:cNvPr>
            <p:cNvSpPr/>
            <p:nvPr/>
          </p:nvSpPr>
          <p:spPr>
            <a:xfrm>
              <a:off x="7918727" y="2284541"/>
              <a:ext cx="47177" cy="47177"/>
            </a:xfrm>
            <a:custGeom>
              <a:avLst/>
              <a:gdLst>
                <a:gd name="connsiteX0" fmla="*/ 47178 w 47177"/>
                <a:gd name="connsiteY0" fmla="*/ 23589 h 47177"/>
                <a:gd name="connsiteX1" fmla="*/ 23589 w 47177"/>
                <a:gd name="connsiteY1" fmla="*/ 47178 h 47177"/>
                <a:gd name="connsiteX2" fmla="*/ 0 w 47177"/>
                <a:gd name="connsiteY2" fmla="*/ 23589 h 47177"/>
                <a:gd name="connsiteX3" fmla="*/ 23589 w 47177"/>
                <a:gd name="connsiteY3" fmla="*/ 0 h 47177"/>
                <a:gd name="connsiteX4" fmla="*/ 47178 w 47177"/>
                <a:gd name="connsiteY4" fmla="*/ 23589 h 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77" h="47177">
                  <a:moveTo>
                    <a:pt x="47178" y="23589"/>
                  </a:moveTo>
                  <a:cubicBezTo>
                    <a:pt x="47178" y="36617"/>
                    <a:pt x="36617" y="47178"/>
                    <a:pt x="23589" y="47178"/>
                  </a:cubicBezTo>
                  <a:cubicBezTo>
                    <a:pt x="10561" y="47178"/>
                    <a:pt x="0" y="36617"/>
                    <a:pt x="0" y="23589"/>
                  </a:cubicBezTo>
                  <a:cubicBezTo>
                    <a:pt x="0" y="10561"/>
                    <a:pt x="10561" y="0"/>
                    <a:pt x="23589" y="0"/>
                  </a:cubicBezTo>
                  <a:cubicBezTo>
                    <a:pt x="36617" y="0"/>
                    <a:pt x="47178" y="10561"/>
                    <a:pt x="47178" y="2358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B5990430-655E-E4C5-52D5-AADA4DA60E34}"/>
              </a:ext>
            </a:extLst>
          </p:cNvPr>
          <p:cNvGrpSpPr/>
          <p:nvPr/>
        </p:nvGrpSpPr>
        <p:grpSpPr>
          <a:xfrm>
            <a:off x="4292427" y="5155223"/>
            <a:ext cx="2846232" cy="252925"/>
            <a:chOff x="5690470" y="2712178"/>
            <a:chExt cx="2846232" cy="252925"/>
          </a:xfrm>
        </p:grpSpPr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558E658-825C-D995-C075-033CBE175821}"/>
                </a:ext>
              </a:extLst>
            </p:cNvPr>
            <p:cNvSpPr/>
            <p:nvPr/>
          </p:nvSpPr>
          <p:spPr>
            <a:xfrm>
              <a:off x="5690470" y="2712178"/>
              <a:ext cx="1956036" cy="252925"/>
            </a:xfrm>
            <a:custGeom>
              <a:avLst/>
              <a:gdLst>
                <a:gd name="connsiteX0" fmla="*/ 1956037 w 1956036"/>
                <a:gd name="connsiteY0" fmla="*/ 0 h 252925"/>
                <a:gd name="connsiteX1" fmla="*/ 239641 w 1956036"/>
                <a:gd name="connsiteY1" fmla="*/ 3717 h 252925"/>
                <a:gd name="connsiteX2" fmla="*/ 0 w 1956036"/>
                <a:gd name="connsiteY2" fmla="*/ 78607 h 252925"/>
                <a:gd name="connsiteX3" fmla="*/ 1889975 w 1956036"/>
                <a:gd name="connsiteY3" fmla="*/ 252926 h 252925"/>
                <a:gd name="connsiteX4" fmla="*/ 1923049 w 1956036"/>
                <a:gd name="connsiteY4" fmla="*/ 218664 h 252925"/>
                <a:gd name="connsiteX5" fmla="*/ 1955986 w 1956036"/>
                <a:gd name="connsiteY5" fmla="*/ 206688 h 252925"/>
                <a:gd name="connsiteX6" fmla="*/ 1955986 w 1956036"/>
                <a:gd name="connsiteY6" fmla="*/ 0 h 25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6036" h="252925">
                  <a:moveTo>
                    <a:pt x="1956037" y="0"/>
                  </a:moveTo>
                  <a:lnTo>
                    <a:pt x="239641" y="3717"/>
                  </a:lnTo>
                  <a:cubicBezTo>
                    <a:pt x="239641" y="3717"/>
                    <a:pt x="29959" y="42659"/>
                    <a:pt x="0" y="78607"/>
                  </a:cubicBezTo>
                  <a:cubicBezTo>
                    <a:pt x="0" y="78607"/>
                    <a:pt x="919502" y="199013"/>
                    <a:pt x="1889975" y="252926"/>
                  </a:cubicBezTo>
                  <a:lnTo>
                    <a:pt x="1923049" y="218664"/>
                  </a:lnTo>
                  <a:lnTo>
                    <a:pt x="1955986" y="206688"/>
                  </a:lnTo>
                  <a:lnTo>
                    <a:pt x="1955986" y="0"/>
                  </a:ln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C4269E9-2F8A-B7CD-8DF7-F6F1E5F718AB}"/>
                </a:ext>
              </a:extLst>
            </p:cNvPr>
            <p:cNvSpPr/>
            <p:nvPr/>
          </p:nvSpPr>
          <p:spPr>
            <a:xfrm>
              <a:off x="7646507" y="2712178"/>
              <a:ext cx="890195" cy="222055"/>
            </a:xfrm>
            <a:custGeom>
              <a:avLst/>
              <a:gdLst>
                <a:gd name="connsiteX0" fmla="*/ 0 w 890195"/>
                <a:gd name="connsiteY0" fmla="*/ 0 h 222055"/>
                <a:gd name="connsiteX1" fmla="*/ 840311 w 890195"/>
                <a:gd name="connsiteY1" fmla="*/ 0 h 222055"/>
                <a:gd name="connsiteX2" fmla="*/ 763923 w 890195"/>
                <a:gd name="connsiteY2" fmla="*/ 197929 h 222055"/>
                <a:gd name="connsiteX3" fmla="*/ 620132 w 890195"/>
                <a:gd name="connsiteY3" fmla="*/ 197929 h 222055"/>
                <a:gd name="connsiteX4" fmla="*/ 278618 w 890195"/>
                <a:gd name="connsiteY4" fmla="*/ 197929 h 222055"/>
                <a:gd name="connsiteX5" fmla="*/ 89896 w 890195"/>
                <a:gd name="connsiteY5" fmla="*/ 211902 h 222055"/>
                <a:gd name="connsiteX6" fmla="*/ 0 w 890195"/>
                <a:gd name="connsiteY6" fmla="*/ 206688 h 222055"/>
                <a:gd name="connsiteX7" fmla="*/ 0 w 890195"/>
                <a:gd name="connsiteY7" fmla="*/ 0 h 22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195" h="222055">
                  <a:moveTo>
                    <a:pt x="0" y="0"/>
                  </a:moveTo>
                  <a:lnTo>
                    <a:pt x="840311" y="0"/>
                  </a:lnTo>
                  <a:cubicBezTo>
                    <a:pt x="840311" y="0"/>
                    <a:pt x="993085" y="179946"/>
                    <a:pt x="763923" y="197929"/>
                  </a:cubicBezTo>
                  <a:cubicBezTo>
                    <a:pt x="763923" y="197929"/>
                    <a:pt x="701010" y="121541"/>
                    <a:pt x="620132" y="197929"/>
                  </a:cubicBezTo>
                  <a:cubicBezTo>
                    <a:pt x="620132" y="197929"/>
                    <a:pt x="426901" y="229385"/>
                    <a:pt x="278618" y="197929"/>
                  </a:cubicBezTo>
                  <a:cubicBezTo>
                    <a:pt x="278618" y="197929"/>
                    <a:pt x="152792" y="131522"/>
                    <a:pt x="89896" y="211902"/>
                  </a:cubicBezTo>
                  <a:cubicBezTo>
                    <a:pt x="89896" y="211902"/>
                    <a:pt x="35931" y="237903"/>
                    <a:pt x="0" y="2066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CB65C5DD-ACDD-AF86-13CF-254BC904EA8E}"/>
                </a:ext>
              </a:extLst>
            </p:cNvPr>
            <p:cNvSpPr/>
            <p:nvPr/>
          </p:nvSpPr>
          <p:spPr>
            <a:xfrm>
              <a:off x="7727372" y="2753292"/>
              <a:ext cx="47177" cy="47177"/>
            </a:xfrm>
            <a:custGeom>
              <a:avLst/>
              <a:gdLst>
                <a:gd name="connsiteX0" fmla="*/ 47178 w 47177"/>
                <a:gd name="connsiteY0" fmla="*/ 23589 h 47177"/>
                <a:gd name="connsiteX1" fmla="*/ 23589 w 47177"/>
                <a:gd name="connsiteY1" fmla="*/ 47178 h 47177"/>
                <a:gd name="connsiteX2" fmla="*/ 0 w 47177"/>
                <a:gd name="connsiteY2" fmla="*/ 23589 h 47177"/>
                <a:gd name="connsiteX3" fmla="*/ 23589 w 47177"/>
                <a:gd name="connsiteY3" fmla="*/ 0 h 47177"/>
                <a:gd name="connsiteX4" fmla="*/ 47178 w 47177"/>
                <a:gd name="connsiteY4" fmla="*/ 23589 h 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77" h="47177">
                  <a:moveTo>
                    <a:pt x="47178" y="23589"/>
                  </a:moveTo>
                  <a:cubicBezTo>
                    <a:pt x="47178" y="36617"/>
                    <a:pt x="36617" y="47178"/>
                    <a:pt x="23589" y="47178"/>
                  </a:cubicBezTo>
                  <a:cubicBezTo>
                    <a:pt x="10561" y="47178"/>
                    <a:pt x="0" y="36617"/>
                    <a:pt x="0" y="23589"/>
                  </a:cubicBezTo>
                  <a:cubicBezTo>
                    <a:pt x="0" y="10561"/>
                    <a:pt x="10561" y="0"/>
                    <a:pt x="23589" y="0"/>
                  </a:cubicBezTo>
                  <a:cubicBezTo>
                    <a:pt x="36617" y="0"/>
                    <a:pt x="47178" y="10561"/>
                    <a:pt x="47178" y="2358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DC54AE0-A67D-573C-6AA4-99E80B84A044}"/>
                </a:ext>
              </a:extLst>
            </p:cNvPr>
            <p:cNvSpPr/>
            <p:nvPr/>
          </p:nvSpPr>
          <p:spPr>
            <a:xfrm>
              <a:off x="8067922" y="2753292"/>
              <a:ext cx="47177" cy="47177"/>
            </a:xfrm>
            <a:custGeom>
              <a:avLst/>
              <a:gdLst>
                <a:gd name="connsiteX0" fmla="*/ 47178 w 47177"/>
                <a:gd name="connsiteY0" fmla="*/ 23589 h 47177"/>
                <a:gd name="connsiteX1" fmla="*/ 23589 w 47177"/>
                <a:gd name="connsiteY1" fmla="*/ 47178 h 47177"/>
                <a:gd name="connsiteX2" fmla="*/ 0 w 47177"/>
                <a:gd name="connsiteY2" fmla="*/ 23589 h 47177"/>
                <a:gd name="connsiteX3" fmla="*/ 23589 w 47177"/>
                <a:gd name="connsiteY3" fmla="*/ 0 h 47177"/>
                <a:gd name="connsiteX4" fmla="*/ 47178 w 47177"/>
                <a:gd name="connsiteY4" fmla="*/ 23589 h 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77" h="47177">
                  <a:moveTo>
                    <a:pt x="47178" y="23589"/>
                  </a:moveTo>
                  <a:cubicBezTo>
                    <a:pt x="47178" y="36617"/>
                    <a:pt x="36617" y="47178"/>
                    <a:pt x="23589" y="47178"/>
                  </a:cubicBezTo>
                  <a:cubicBezTo>
                    <a:pt x="10561" y="47178"/>
                    <a:pt x="0" y="36617"/>
                    <a:pt x="0" y="23589"/>
                  </a:cubicBezTo>
                  <a:cubicBezTo>
                    <a:pt x="0" y="10561"/>
                    <a:pt x="10561" y="0"/>
                    <a:pt x="23589" y="0"/>
                  </a:cubicBezTo>
                  <a:cubicBezTo>
                    <a:pt x="36617" y="0"/>
                    <a:pt x="47178" y="10561"/>
                    <a:pt x="47178" y="2358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DF14CAC-0512-1B5D-A1C5-5C2575E89DB0}"/>
                </a:ext>
              </a:extLst>
            </p:cNvPr>
            <p:cNvSpPr/>
            <p:nvPr/>
          </p:nvSpPr>
          <p:spPr>
            <a:xfrm>
              <a:off x="8394534" y="2753292"/>
              <a:ext cx="47177" cy="47177"/>
            </a:xfrm>
            <a:custGeom>
              <a:avLst/>
              <a:gdLst>
                <a:gd name="connsiteX0" fmla="*/ 47178 w 47177"/>
                <a:gd name="connsiteY0" fmla="*/ 23589 h 47177"/>
                <a:gd name="connsiteX1" fmla="*/ 23589 w 47177"/>
                <a:gd name="connsiteY1" fmla="*/ 47178 h 47177"/>
                <a:gd name="connsiteX2" fmla="*/ 0 w 47177"/>
                <a:gd name="connsiteY2" fmla="*/ 23589 h 47177"/>
                <a:gd name="connsiteX3" fmla="*/ 23589 w 47177"/>
                <a:gd name="connsiteY3" fmla="*/ 0 h 47177"/>
                <a:gd name="connsiteX4" fmla="*/ 47178 w 47177"/>
                <a:gd name="connsiteY4" fmla="*/ 23589 h 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77" h="47177">
                  <a:moveTo>
                    <a:pt x="47178" y="23589"/>
                  </a:moveTo>
                  <a:cubicBezTo>
                    <a:pt x="47178" y="36617"/>
                    <a:pt x="36617" y="47178"/>
                    <a:pt x="23589" y="47178"/>
                  </a:cubicBezTo>
                  <a:cubicBezTo>
                    <a:pt x="10561" y="47178"/>
                    <a:pt x="0" y="36617"/>
                    <a:pt x="0" y="23589"/>
                  </a:cubicBezTo>
                  <a:cubicBezTo>
                    <a:pt x="0" y="10561"/>
                    <a:pt x="10561" y="0"/>
                    <a:pt x="23589" y="0"/>
                  </a:cubicBezTo>
                  <a:cubicBezTo>
                    <a:pt x="36617" y="0"/>
                    <a:pt x="47178" y="10561"/>
                    <a:pt x="47178" y="23589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7F0E77AB-4ED7-5605-C428-A557247767C2}"/>
              </a:ext>
            </a:extLst>
          </p:cNvPr>
          <p:cNvGrpSpPr/>
          <p:nvPr/>
        </p:nvGrpSpPr>
        <p:grpSpPr>
          <a:xfrm>
            <a:off x="8036280" y="4922420"/>
            <a:ext cx="2740836" cy="687659"/>
            <a:chOff x="5785786" y="3153400"/>
            <a:chExt cx="2740836" cy="687659"/>
          </a:xfrm>
        </p:grpSpPr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0253D5B3-5C4F-AD80-9929-9A69CAE1F45D}"/>
                </a:ext>
              </a:extLst>
            </p:cNvPr>
            <p:cNvSpPr/>
            <p:nvPr/>
          </p:nvSpPr>
          <p:spPr>
            <a:xfrm>
              <a:off x="5785786" y="3153400"/>
              <a:ext cx="1567805" cy="687659"/>
            </a:xfrm>
            <a:custGeom>
              <a:avLst/>
              <a:gdLst>
                <a:gd name="connsiteX0" fmla="*/ 1471300 w 1567805"/>
                <a:gd name="connsiteY0" fmla="*/ 58676 h 687659"/>
                <a:gd name="connsiteX1" fmla="*/ 157386 w 1567805"/>
                <a:gd name="connsiteY1" fmla="*/ 116 h 687659"/>
                <a:gd name="connsiteX2" fmla="*/ 0 w 1567805"/>
                <a:gd name="connsiteY2" fmla="*/ 684520 h 687659"/>
                <a:gd name="connsiteX3" fmla="*/ 1566461 w 1567805"/>
                <a:gd name="connsiteY3" fmla="*/ 614982 h 687659"/>
                <a:gd name="connsiteX4" fmla="*/ 1566461 w 1567805"/>
                <a:gd name="connsiteY4" fmla="*/ 395388 h 687659"/>
                <a:gd name="connsiteX5" fmla="*/ 1471300 w 1567805"/>
                <a:gd name="connsiteY5" fmla="*/ 58676 h 68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7805" h="687659">
                  <a:moveTo>
                    <a:pt x="1471300" y="58676"/>
                  </a:moveTo>
                  <a:cubicBezTo>
                    <a:pt x="1471300" y="58676"/>
                    <a:pt x="179344" y="18408"/>
                    <a:pt x="157386" y="116"/>
                  </a:cubicBezTo>
                  <a:cubicBezTo>
                    <a:pt x="157386" y="116"/>
                    <a:pt x="18309" y="-25507"/>
                    <a:pt x="0" y="684520"/>
                  </a:cubicBezTo>
                  <a:cubicBezTo>
                    <a:pt x="0" y="684520"/>
                    <a:pt x="1185816" y="710143"/>
                    <a:pt x="1566461" y="614982"/>
                  </a:cubicBezTo>
                  <a:cubicBezTo>
                    <a:pt x="1566461" y="614982"/>
                    <a:pt x="1551817" y="439303"/>
                    <a:pt x="1566461" y="395388"/>
                  </a:cubicBezTo>
                  <a:cubicBezTo>
                    <a:pt x="1581106" y="351473"/>
                    <a:pt x="1471300" y="58676"/>
                    <a:pt x="1471300" y="58676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6D593779-08D1-6E5A-E5B5-ABBE39173BD4}"/>
                </a:ext>
              </a:extLst>
            </p:cNvPr>
            <p:cNvSpPr/>
            <p:nvPr/>
          </p:nvSpPr>
          <p:spPr>
            <a:xfrm>
              <a:off x="7247966" y="3185865"/>
              <a:ext cx="1278656" cy="376758"/>
            </a:xfrm>
            <a:custGeom>
              <a:avLst/>
              <a:gdLst>
                <a:gd name="connsiteX0" fmla="*/ 0 w 1278656"/>
                <a:gd name="connsiteY0" fmla="*/ 22941 h 376758"/>
                <a:gd name="connsiteX1" fmla="*/ 96314 w 1278656"/>
                <a:gd name="connsiteY1" fmla="*/ 376759 h 376758"/>
                <a:gd name="connsiteX2" fmla="*/ 667299 w 1278656"/>
                <a:gd name="connsiteY2" fmla="*/ 279154 h 376758"/>
                <a:gd name="connsiteX3" fmla="*/ 1269999 w 1278656"/>
                <a:gd name="connsiteY3" fmla="*/ 127859 h 376758"/>
                <a:gd name="connsiteX4" fmla="*/ 0 w 1278656"/>
                <a:gd name="connsiteY4" fmla="*/ 22941 h 37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656" h="376758">
                  <a:moveTo>
                    <a:pt x="0" y="22941"/>
                  </a:moveTo>
                  <a:lnTo>
                    <a:pt x="96314" y="376759"/>
                  </a:lnTo>
                  <a:cubicBezTo>
                    <a:pt x="96314" y="376759"/>
                    <a:pt x="264678" y="93701"/>
                    <a:pt x="667299" y="279154"/>
                  </a:cubicBezTo>
                  <a:cubicBezTo>
                    <a:pt x="667299" y="279154"/>
                    <a:pt x="1087144" y="235238"/>
                    <a:pt x="1269999" y="127859"/>
                  </a:cubicBezTo>
                  <a:cubicBezTo>
                    <a:pt x="1269999" y="127859"/>
                    <a:pt x="1465363" y="-64907"/>
                    <a:pt x="0" y="22941"/>
                  </a:cubicBezTo>
                  <a:close/>
                </a:path>
              </a:pathLst>
            </a:custGeom>
            <a:solidFill>
              <a:srgbClr val="000000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AA8D78D7-6FA6-4685-F4A0-A531A1D0C26E}"/>
                </a:ext>
              </a:extLst>
            </p:cNvPr>
            <p:cNvSpPr/>
            <p:nvPr/>
          </p:nvSpPr>
          <p:spPr>
            <a:xfrm>
              <a:off x="8192203" y="3254260"/>
              <a:ext cx="91499" cy="91499"/>
            </a:xfrm>
            <a:custGeom>
              <a:avLst/>
              <a:gdLst>
                <a:gd name="connsiteX0" fmla="*/ 91499 w 91499"/>
                <a:gd name="connsiteY0" fmla="*/ 45750 h 91499"/>
                <a:gd name="connsiteX1" fmla="*/ 45750 w 91499"/>
                <a:gd name="connsiteY1" fmla="*/ 91499 h 91499"/>
                <a:gd name="connsiteX2" fmla="*/ 0 w 91499"/>
                <a:gd name="connsiteY2" fmla="*/ 45750 h 91499"/>
                <a:gd name="connsiteX3" fmla="*/ 45750 w 91499"/>
                <a:gd name="connsiteY3" fmla="*/ 0 h 91499"/>
                <a:gd name="connsiteX4" fmla="*/ 91499 w 91499"/>
                <a:gd name="connsiteY4" fmla="*/ 45750 h 9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99" h="91499">
                  <a:moveTo>
                    <a:pt x="91499" y="45750"/>
                  </a:moveTo>
                  <a:cubicBezTo>
                    <a:pt x="91499" y="71016"/>
                    <a:pt x="71017" y="91499"/>
                    <a:pt x="45750" y="91499"/>
                  </a:cubicBezTo>
                  <a:cubicBezTo>
                    <a:pt x="20483" y="91499"/>
                    <a:pt x="0" y="71017"/>
                    <a:pt x="0" y="45750"/>
                  </a:cubicBezTo>
                  <a:cubicBezTo>
                    <a:pt x="0" y="20483"/>
                    <a:pt x="20483" y="0"/>
                    <a:pt x="45750" y="0"/>
                  </a:cubicBezTo>
                  <a:cubicBezTo>
                    <a:pt x="71017" y="0"/>
                    <a:pt x="91499" y="20483"/>
                    <a:pt x="91499" y="45750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F193A5F8-B806-B85D-44AA-1DEC3B1C3AF7}"/>
                </a:ext>
              </a:extLst>
            </p:cNvPr>
            <p:cNvSpPr/>
            <p:nvPr/>
          </p:nvSpPr>
          <p:spPr>
            <a:xfrm>
              <a:off x="7887276" y="3254262"/>
              <a:ext cx="91495" cy="91495"/>
            </a:xfrm>
            <a:custGeom>
              <a:avLst/>
              <a:gdLst>
                <a:gd name="connsiteX0" fmla="*/ 91496 w 91495"/>
                <a:gd name="connsiteY0" fmla="*/ 45748 h 91495"/>
                <a:gd name="connsiteX1" fmla="*/ 45748 w 91495"/>
                <a:gd name="connsiteY1" fmla="*/ 91496 h 91495"/>
                <a:gd name="connsiteX2" fmla="*/ 0 w 91495"/>
                <a:gd name="connsiteY2" fmla="*/ 45748 h 91495"/>
                <a:gd name="connsiteX3" fmla="*/ 45748 w 91495"/>
                <a:gd name="connsiteY3" fmla="*/ 0 h 91495"/>
                <a:gd name="connsiteX4" fmla="*/ 91496 w 91495"/>
                <a:gd name="connsiteY4" fmla="*/ 45748 h 9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95" h="91495">
                  <a:moveTo>
                    <a:pt x="91496" y="45748"/>
                  </a:moveTo>
                  <a:cubicBezTo>
                    <a:pt x="91496" y="71014"/>
                    <a:pt x="71014" y="91496"/>
                    <a:pt x="45748" y="91496"/>
                  </a:cubicBezTo>
                  <a:cubicBezTo>
                    <a:pt x="20482" y="91496"/>
                    <a:pt x="0" y="71014"/>
                    <a:pt x="0" y="45748"/>
                  </a:cubicBezTo>
                  <a:cubicBezTo>
                    <a:pt x="0" y="20482"/>
                    <a:pt x="20482" y="0"/>
                    <a:pt x="45748" y="0"/>
                  </a:cubicBezTo>
                  <a:cubicBezTo>
                    <a:pt x="71014" y="0"/>
                    <a:pt x="91496" y="20482"/>
                    <a:pt x="91496" y="45748"/>
                  </a:cubicBezTo>
                  <a:close/>
                </a:path>
              </a:pathLst>
            </a:custGeom>
            <a:solidFill>
              <a:srgbClr val="D1D2D1"/>
            </a:solidFill>
            <a:ln w="17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7733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20F8D252-2078-1AE9-928A-D4453680518E}"/>
              </a:ext>
            </a:extLst>
          </p:cNvPr>
          <p:cNvGrpSpPr/>
          <p:nvPr/>
        </p:nvGrpSpPr>
        <p:grpSpPr>
          <a:xfrm>
            <a:off x="860114" y="795369"/>
            <a:ext cx="10417486" cy="5217604"/>
            <a:chOff x="596900" y="663538"/>
            <a:chExt cx="10943914" cy="5481265"/>
          </a:xfrm>
          <a:solidFill>
            <a:schemeClr val="bg1">
              <a:lumMod val="50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66F4653-77E2-7EC8-304C-775C5D553F5B}"/>
                </a:ext>
              </a:extLst>
            </p:cNvPr>
            <p:cNvSpPr/>
            <p:nvPr/>
          </p:nvSpPr>
          <p:spPr>
            <a:xfrm>
              <a:off x="4360114" y="2322054"/>
              <a:ext cx="855" cy="294"/>
            </a:xfrm>
            <a:custGeom>
              <a:avLst/>
              <a:gdLst>
                <a:gd name="connsiteX0" fmla="*/ 855 w 855"/>
                <a:gd name="connsiteY0" fmla="*/ 295 h 294"/>
                <a:gd name="connsiteX1" fmla="*/ 855 w 855"/>
                <a:gd name="connsiteY1" fmla="*/ 0 h 294"/>
                <a:gd name="connsiteX2" fmla="*/ 855 w 855"/>
                <a:gd name="connsiteY2" fmla="*/ 295 h 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" h="294">
                  <a:moveTo>
                    <a:pt x="855" y="295"/>
                  </a:moveTo>
                  <a:lnTo>
                    <a:pt x="855" y="0"/>
                  </a:lnTo>
                  <a:cubicBezTo>
                    <a:pt x="855" y="0"/>
                    <a:pt x="-1069" y="295"/>
                    <a:pt x="855" y="295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F02E896-30E8-4E51-7DBE-B02B3A4D0FBB}"/>
                </a:ext>
              </a:extLst>
            </p:cNvPr>
            <p:cNvSpPr/>
            <p:nvPr/>
          </p:nvSpPr>
          <p:spPr>
            <a:xfrm>
              <a:off x="4433198" y="2170088"/>
              <a:ext cx="167193" cy="1189848"/>
            </a:xfrm>
            <a:custGeom>
              <a:avLst/>
              <a:gdLst>
                <a:gd name="connsiteX0" fmla="*/ 87195 w 167193"/>
                <a:gd name="connsiteY0" fmla="*/ 1189833 h 1189848"/>
                <a:gd name="connsiteX1" fmla="*/ 87179 w 167193"/>
                <a:gd name="connsiteY1" fmla="*/ 1189833 h 1189848"/>
                <a:gd name="connsiteX2" fmla="*/ 84090 w 167193"/>
                <a:gd name="connsiteY2" fmla="*/ 1189802 h 1189848"/>
                <a:gd name="connsiteX3" fmla="*/ 81001 w 167193"/>
                <a:gd name="connsiteY3" fmla="*/ 1189833 h 1189848"/>
                <a:gd name="connsiteX4" fmla="*/ 24946 w 167193"/>
                <a:gd name="connsiteY4" fmla="*/ 1166145 h 1189848"/>
                <a:gd name="connsiteX5" fmla="*/ 21500 w 167193"/>
                <a:gd name="connsiteY5" fmla="*/ 1050621 h 1189848"/>
                <a:gd name="connsiteX6" fmla="*/ 22323 w 167193"/>
                <a:gd name="connsiteY6" fmla="*/ 1047718 h 1189848"/>
                <a:gd name="connsiteX7" fmla="*/ 55031 w 167193"/>
                <a:gd name="connsiteY7" fmla="*/ 724090 h 1189848"/>
                <a:gd name="connsiteX8" fmla="*/ 44009 w 167193"/>
                <a:gd name="connsiteY8" fmla="*/ 418686 h 1189848"/>
                <a:gd name="connsiteX9" fmla="*/ 29960 w 167193"/>
                <a:gd name="connsiteY9" fmla="*/ 397683 h 1189848"/>
                <a:gd name="connsiteX10" fmla="*/ 5170 w 167193"/>
                <a:gd name="connsiteY10" fmla="*/ 343228 h 1189848"/>
                <a:gd name="connsiteX11" fmla="*/ 14329 w 167193"/>
                <a:gd name="connsiteY11" fmla="*/ 5758 h 1189848"/>
                <a:gd name="connsiteX12" fmla="*/ 14810 w 167193"/>
                <a:gd name="connsiteY12" fmla="*/ 831 h 1189848"/>
                <a:gd name="connsiteX13" fmla="*/ 19746 w 167193"/>
                <a:gd name="connsiteY13" fmla="*/ 849 h 1189848"/>
                <a:gd name="connsiteX14" fmla="*/ 19762 w 167193"/>
                <a:gd name="connsiteY14" fmla="*/ 849 h 1189848"/>
                <a:gd name="connsiteX15" fmla="*/ 25024 w 167193"/>
                <a:gd name="connsiteY15" fmla="*/ 618 h 1189848"/>
                <a:gd name="connsiteX16" fmla="*/ 25366 w 167193"/>
                <a:gd name="connsiteY16" fmla="*/ 607 h 1189848"/>
                <a:gd name="connsiteX17" fmla="*/ 34742 w 167193"/>
                <a:gd name="connsiteY17" fmla="*/ 25666 h 1189848"/>
                <a:gd name="connsiteX18" fmla="*/ 37101 w 167193"/>
                <a:gd name="connsiteY18" fmla="*/ 76554 h 1189848"/>
                <a:gd name="connsiteX19" fmla="*/ 38964 w 167193"/>
                <a:gd name="connsiteY19" fmla="*/ 211855 h 1189848"/>
                <a:gd name="connsiteX20" fmla="*/ 40377 w 167193"/>
                <a:gd name="connsiteY20" fmla="*/ 295742 h 1189848"/>
                <a:gd name="connsiteX21" fmla="*/ 43000 w 167193"/>
                <a:gd name="connsiteY21" fmla="*/ 304109 h 1189848"/>
                <a:gd name="connsiteX22" fmla="*/ 45437 w 167193"/>
                <a:gd name="connsiteY22" fmla="*/ 301781 h 1189848"/>
                <a:gd name="connsiteX23" fmla="*/ 55807 w 167193"/>
                <a:gd name="connsiteY23" fmla="*/ 5964 h 1189848"/>
                <a:gd name="connsiteX24" fmla="*/ 56008 w 167193"/>
                <a:gd name="connsiteY24" fmla="*/ 0 h 1189848"/>
                <a:gd name="connsiteX25" fmla="*/ 61923 w 167193"/>
                <a:gd name="connsiteY25" fmla="*/ 744 h 1189848"/>
                <a:gd name="connsiteX26" fmla="*/ 65338 w 167193"/>
                <a:gd name="connsiteY26" fmla="*/ 773 h 1189848"/>
                <a:gd name="connsiteX27" fmla="*/ 71703 w 167193"/>
                <a:gd name="connsiteY27" fmla="*/ 734 h 1189848"/>
                <a:gd name="connsiteX28" fmla="*/ 77151 w 167193"/>
                <a:gd name="connsiteY28" fmla="*/ 674 h 1189848"/>
                <a:gd name="connsiteX29" fmla="*/ 77182 w 167193"/>
                <a:gd name="connsiteY29" fmla="*/ 6127 h 1189848"/>
                <a:gd name="connsiteX30" fmla="*/ 82041 w 167193"/>
                <a:gd name="connsiteY30" fmla="*/ 302045 h 1189848"/>
                <a:gd name="connsiteX31" fmla="*/ 82258 w 167193"/>
                <a:gd name="connsiteY31" fmla="*/ 302402 h 1189848"/>
                <a:gd name="connsiteX32" fmla="*/ 84773 w 167193"/>
                <a:gd name="connsiteY32" fmla="*/ 305662 h 1189848"/>
                <a:gd name="connsiteX33" fmla="*/ 87676 w 167193"/>
                <a:gd name="connsiteY33" fmla="*/ 301532 h 1189848"/>
                <a:gd name="connsiteX34" fmla="*/ 87350 w 167193"/>
                <a:gd name="connsiteY34" fmla="*/ 5980 h 1189848"/>
                <a:gd name="connsiteX35" fmla="*/ 87288 w 167193"/>
                <a:gd name="connsiteY35" fmla="*/ 265 h 1189848"/>
                <a:gd name="connsiteX36" fmla="*/ 93000 w 167193"/>
                <a:gd name="connsiteY36" fmla="*/ 498 h 1189848"/>
                <a:gd name="connsiteX37" fmla="*/ 101337 w 167193"/>
                <a:gd name="connsiteY37" fmla="*/ 737 h 1189848"/>
                <a:gd name="connsiteX38" fmla="*/ 101864 w 167193"/>
                <a:gd name="connsiteY38" fmla="*/ 733 h 1189848"/>
                <a:gd name="connsiteX39" fmla="*/ 107592 w 167193"/>
                <a:gd name="connsiteY39" fmla="*/ 12 h 1189848"/>
                <a:gd name="connsiteX40" fmla="*/ 107841 w 167193"/>
                <a:gd name="connsiteY40" fmla="*/ 5902 h 1189848"/>
                <a:gd name="connsiteX41" fmla="*/ 121749 w 167193"/>
                <a:gd name="connsiteY41" fmla="*/ 301781 h 1189848"/>
                <a:gd name="connsiteX42" fmla="*/ 124187 w 167193"/>
                <a:gd name="connsiteY42" fmla="*/ 304109 h 1189848"/>
                <a:gd name="connsiteX43" fmla="*/ 126826 w 167193"/>
                <a:gd name="connsiteY43" fmla="*/ 295742 h 1189848"/>
                <a:gd name="connsiteX44" fmla="*/ 126965 w 167193"/>
                <a:gd name="connsiteY44" fmla="*/ 206235 h 1189848"/>
                <a:gd name="connsiteX45" fmla="*/ 126562 w 167193"/>
                <a:gd name="connsiteY45" fmla="*/ 77284 h 1189848"/>
                <a:gd name="connsiteX46" fmla="*/ 132709 w 167193"/>
                <a:gd name="connsiteY46" fmla="*/ 2594 h 1189848"/>
                <a:gd name="connsiteX47" fmla="*/ 137071 w 167193"/>
                <a:gd name="connsiteY47" fmla="*/ 736 h 1189848"/>
                <a:gd name="connsiteX48" fmla="*/ 137428 w 167193"/>
                <a:gd name="connsiteY48" fmla="*/ 747 h 1189848"/>
                <a:gd name="connsiteX49" fmla="*/ 142675 w 167193"/>
                <a:gd name="connsiteY49" fmla="*/ 980 h 1189848"/>
                <a:gd name="connsiteX50" fmla="*/ 147518 w 167193"/>
                <a:gd name="connsiteY50" fmla="*/ 980 h 1189848"/>
                <a:gd name="connsiteX51" fmla="*/ 148108 w 167193"/>
                <a:gd name="connsiteY51" fmla="*/ 5782 h 1189848"/>
                <a:gd name="connsiteX52" fmla="*/ 163010 w 167193"/>
                <a:gd name="connsiteY52" fmla="*/ 343197 h 1189848"/>
                <a:gd name="connsiteX53" fmla="*/ 138406 w 167193"/>
                <a:gd name="connsiteY53" fmla="*/ 397481 h 1189848"/>
                <a:gd name="connsiteX54" fmla="*/ 124171 w 167193"/>
                <a:gd name="connsiteY54" fmla="*/ 418702 h 1189848"/>
                <a:gd name="connsiteX55" fmla="*/ 113150 w 167193"/>
                <a:gd name="connsiteY55" fmla="*/ 724106 h 1189848"/>
                <a:gd name="connsiteX56" fmla="*/ 145857 w 167193"/>
                <a:gd name="connsiteY56" fmla="*/ 1047749 h 1189848"/>
                <a:gd name="connsiteX57" fmla="*/ 146680 w 167193"/>
                <a:gd name="connsiteY57" fmla="*/ 1050652 h 1189848"/>
                <a:gd name="connsiteX58" fmla="*/ 143234 w 167193"/>
                <a:gd name="connsiteY58" fmla="*/ 1166176 h 1189848"/>
                <a:gd name="connsiteX59" fmla="*/ 87195 w 167193"/>
                <a:gd name="connsiteY59" fmla="*/ 1189849 h 1189848"/>
                <a:gd name="connsiteX60" fmla="*/ 84090 w 167193"/>
                <a:gd name="connsiteY60" fmla="*/ 1178920 h 1189848"/>
                <a:gd name="connsiteX61" fmla="*/ 84230 w 167193"/>
                <a:gd name="connsiteY61" fmla="*/ 1178920 h 1189848"/>
                <a:gd name="connsiteX62" fmla="*/ 87179 w 167193"/>
                <a:gd name="connsiteY62" fmla="*/ 1178967 h 1189848"/>
                <a:gd name="connsiteX63" fmla="*/ 87195 w 167193"/>
                <a:gd name="connsiteY63" fmla="*/ 1178967 h 1189848"/>
                <a:gd name="connsiteX64" fmla="*/ 134556 w 167193"/>
                <a:gd name="connsiteY64" fmla="*/ 1159625 h 1189848"/>
                <a:gd name="connsiteX65" fmla="*/ 136233 w 167193"/>
                <a:gd name="connsiteY65" fmla="*/ 1053648 h 1189848"/>
                <a:gd name="connsiteX66" fmla="*/ 135317 w 167193"/>
                <a:gd name="connsiteY66" fmla="*/ 1050357 h 1189848"/>
                <a:gd name="connsiteX67" fmla="*/ 102314 w 167193"/>
                <a:gd name="connsiteY67" fmla="*/ 724990 h 1189848"/>
                <a:gd name="connsiteX68" fmla="*/ 114950 w 167193"/>
                <a:gd name="connsiteY68" fmla="*/ 412927 h 1189848"/>
                <a:gd name="connsiteX69" fmla="*/ 129511 w 167193"/>
                <a:gd name="connsiteY69" fmla="*/ 391226 h 1189848"/>
                <a:gd name="connsiteX70" fmla="*/ 152315 w 167193"/>
                <a:gd name="connsiteY70" fmla="*/ 341287 h 1189848"/>
                <a:gd name="connsiteX71" fmla="*/ 139058 w 167193"/>
                <a:gd name="connsiteY71" fmla="*/ 22748 h 1189848"/>
                <a:gd name="connsiteX72" fmla="*/ 137832 w 167193"/>
                <a:gd name="connsiteY72" fmla="*/ 206111 h 1189848"/>
                <a:gd name="connsiteX73" fmla="*/ 137599 w 167193"/>
                <a:gd name="connsiteY73" fmla="*/ 297062 h 1189848"/>
                <a:gd name="connsiteX74" fmla="*/ 124342 w 167193"/>
                <a:gd name="connsiteY74" fmla="*/ 314976 h 1189848"/>
                <a:gd name="connsiteX75" fmla="*/ 111178 w 167193"/>
                <a:gd name="connsiteY75" fmla="*/ 304265 h 1189848"/>
                <a:gd name="connsiteX76" fmla="*/ 98527 w 167193"/>
                <a:gd name="connsiteY76" fmla="*/ 41459 h 1189848"/>
                <a:gd name="connsiteX77" fmla="*/ 99272 w 167193"/>
                <a:gd name="connsiteY77" fmla="*/ 152525 h 1189848"/>
                <a:gd name="connsiteX78" fmla="*/ 97704 w 167193"/>
                <a:gd name="connsiteY78" fmla="*/ 305755 h 1189848"/>
                <a:gd name="connsiteX79" fmla="*/ 84789 w 167193"/>
                <a:gd name="connsiteY79" fmla="*/ 316668 h 1189848"/>
                <a:gd name="connsiteX80" fmla="*/ 73037 w 167193"/>
                <a:gd name="connsiteY80" fmla="*/ 308099 h 1189848"/>
                <a:gd name="connsiteX81" fmla="*/ 72743 w 167193"/>
                <a:gd name="connsiteY81" fmla="*/ 307649 h 1189848"/>
                <a:gd name="connsiteX82" fmla="*/ 76980 w 167193"/>
                <a:gd name="connsiteY82" fmla="*/ 309744 h 1189848"/>
                <a:gd name="connsiteX83" fmla="*/ 76980 w 167193"/>
                <a:gd name="connsiteY83" fmla="*/ 304994 h 1189848"/>
                <a:gd name="connsiteX84" fmla="*/ 71734 w 167193"/>
                <a:gd name="connsiteY84" fmla="*/ 306096 h 1189848"/>
                <a:gd name="connsiteX85" fmla="*/ 71578 w 167193"/>
                <a:gd name="connsiteY85" fmla="*/ 305382 h 1189848"/>
                <a:gd name="connsiteX86" fmla="*/ 71578 w 167193"/>
                <a:gd name="connsiteY86" fmla="*/ 305382 h 1189848"/>
                <a:gd name="connsiteX87" fmla="*/ 71578 w 167193"/>
                <a:gd name="connsiteY87" fmla="*/ 305367 h 1189848"/>
                <a:gd name="connsiteX88" fmla="*/ 66394 w 167193"/>
                <a:gd name="connsiteY88" fmla="*/ 15151 h 1189848"/>
                <a:gd name="connsiteX89" fmla="*/ 56024 w 167193"/>
                <a:gd name="connsiteY89" fmla="*/ 304249 h 1189848"/>
                <a:gd name="connsiteX90" fmla="*/ 42860 w 167193"/>
                <a:gd name="connsiteY90" fmla="*/ 314960 h 1189848"/>
                <a:gd name="connsiteX91" fmla="*/ 29603 w 167193"/>
                <a:gd name="connsiteY91" fmla="*/ 297046 h 1189848"/>
                <a:gd name="connsiteX92" fmla="*/ 28098 w 167193"/>
                <a:gd name="connsiteY92" fmla="*/ 211886 h 1189848"/>
                <a:gd name="connsiteX93" fmla="*/ 23689 w 167193"/>
                <a:gd name="connsiteY93" fmla="*/ 22680 h 1189848"/>
                <a:gd name="connsiteX94" fmla="*/ 15850 w 167193"/>
                <a:gd name="connsiteY94" fmla="*/ 341210 h 1189848"/>
                <a:gd name="connsiteX95" fmla="*/ 38871 w 167193"/>
                <a:gd name="connsiteY95" fmla="*/ 391443 h 1189848"/>
                <a:gd name="connsiteX96" fmla="*/ 53215 w 167193"/>
                <a:gd name="connsiteY96" fmla="*/ 412896 h 1189848"/>
                <a:gd name="connsiteX97" fmla="*/ 65850 w 167193"/>
                <a:gd name="connsiteY97" fmla="*/ 724959 h 1189848"/>
                <a:gd name="connsiteX98" fmla="*/ 32863 w 167193"/>
                <a:gd name="connsiteY98" fmla="*/ 1050326 h 1189848"/>
                <a:gd name="connsiteX99" fmla="*/ 31947 w 167193"/>
                <a:gd name="connsiteY99" fmla="*/ 1053617 h 1189848"/>
                <a:gd name="connsiteX100" fmla="*/ 33624 w 167193"/>
                <a:gd name="connsiteY100" fmla="*/ 1159594 h 1189848"/>
                <a:gd name="connsiteX101" fmla="*/ 81001 w 167193"/>
                <a:gd name="connsiteY101" fmla="*/ 1178936 h 1189848"/>
                <a:gd name="connsiteX102" fmla="*/ 83950 w 167193"/>
                <a:gd name="connsiteY102" fmla="*/ 1178905 h 1189848"/>
                <a:gd name="connsiteX103" fmla="*/ 84090 w 167193"/>
                <a:gd name="connsiteY103" fmla="*/ 1178905 h 1189848"/>
                <a:gd name="connsiteX104" fmla="*/ 77617 w 167193"/>
                <a:gd name="connsiteY104" fmla="*/ 304870 h 1189848"/>
                <a:gd name="connsiteX105" fmla="*/ 81063 w 167193"/>
                <a:gd name="connsiteY105" fmla="*/ 307897 h 1189848"/>
                <a:gd name="connsiteX106" fmla="*/ 82351 w 167193"/>
                <a:gd name="connsiteY106" fmla="*/ 303892 h 1189848"/>
                <a:gd name="connsiteX107" fmla="*/ 77617 w 167193"/>
                <a:gd name="connsiteY107" fmla="*/ 304870 h 118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67193" h="1189848">
                  <a:moveTo>
                    <a:pt x="87195" y="1189833"/>
                  </a:moveTo>
                  <a:lnTo>
                    <a:pt x="87179" y="1189833"/>
                  </a:lnTo>
                  <a:cubicBezTo>
                    <a:pt x="86170" y="1189833"/>
                    <a:pt x="85130" y="1189818"/>
                    <a:pt x="84090" y="1189802"/>
                  </a:cubicBezTo>
                  <a:cubicBezTo>
                    <a:pt x="83050" y="1189818"/>
                    <a:pt x="82010" y="1189833"/>
                    <a:pt x="81001" y="1189833"/>
                  </a:cubicBezTo>
                  <a:cubicBezTo>
                    <a:pt x="55620" y="1189833"/>
                    <a:pt x="36760" y="1181870"/>
                    <a:pt x="24946" y="1166145"/>
                  </a:cubicBezTo>
                  <a:cubicBezTo>
                    <a:pt x="7281" y="1142643"/>
                    <a:pt x="6133" y="1103788"/>
                    <a:pt x="21500" y="1050621"/>
                  </a:cubicBezTo>
                  <a:cubicBezTo>
                    <a:pt x="21888" y="1049302"/>
                    <a:pt x="22184" y="1048308"/>
                    <a:pt x="22323" y="1047718"/>
                  </a:cubicBezTo>
                  <a:cubicBezTo>
                    <a:pt x="24823" y="1037023"/>
                    <a:pt x="53509" y="742314"/>
                    <a:pt x="55031" y="724090"/>
                  </a:cubicBezTo>
                  <a:cubicBezTo>
                    <a:pt x="56630" y="704748"/>
                    <a:pt x="62001" y="447466"/>
                    <a:pt x="44009" y="418686"/>
                  </a:cubicBezTo>
                  <a:cubicBezTo>
                    <a:pt x="38825" y="410397"/>
                    <a:pt x="34121" y="403644"/>
                    <a:pt x="29960" y="397683"/>
                  </a:cubicBezTo>
                  <a:cubicBezTo>
                    <a:pt x="18349" y="381027"/>
                    <a:pt x="9967" y="368996"/>
                    <a:pt x="5170" y="343228"/>
                  </a:cubicBezTo>
                  <a:cubicBezTo>
                    <a:pt x="-10136" y="260815"/>
                    <a:pt x="13320" y="16127"/>
                    <a:pt x="14329" y="5758"/>
                  </a:cubicBezTo>
                  <a:lnTo>
                    <a:pt x="14810" y="831"/>
                  </a:lnTo>
                  <a:lnTo>
                    <a:pt x="19746" y="849"/>
                  </a:lnTo>
                  <a:lnTo>
                    <a:pt x="19762" y="849"/>
                  </a:lnTo>
                  <a:cubicBezTo>
                    <a:pt x="20383" y="849"/>
                    <a:pt x="21749" y="809"/>
                    <a:pt x="25024" y="618"/>
                  </a:cubicBezTo>
                  <a:lnTo>
                    <a:pt x="25366" y="607"/>
                  </a:lnTo>
                  <a:cubicBezTo>
                    <a:pt x="32010" y="607"/>
                    <a:pt x="33329" y="8243"/>
                    <a:pt x="34742" y="25666"/>
                  </a:cubicBezTo>
                  <a:cubicBezTo>
                    <a:pt x="35704" y="37503"/>
                    <a:pt x="36480" y="54154"/>
                    <a:pt x="37101" y="76554"/>
                  </a:cubicBezTo>
                  <a:cubicBezTo>
                    <a:pt x="38234" y="117318"/>
                    <a:pt x="38638" y="169725"/>
                    <a:pt x="38964" y="211855"/>
                  </a:cubicBezTo>
                  <a:cubicBezTo>
                    <a:pt x="39274" y="253286"/>
                    <a:pt x="39554" y="289052"/>
                    <a:pt x="40377" y="295742"/>
                  </a:cubicBezTo>
                  <a:cubicBezTo>
                    <a:pt x="41153" y="301905"/>
                    <a:pt x="42612" y="303721"/>
                    <a:pt x="43000" y="304109"/>
                  </a:cubicBezTo>
                  <a:cubicBezTo>
                    <a:pt x="43745" y="303908"/>
                    <a:pt x="45096" y="302619"/>
                    <a:pt x="45437" y="301781"/>
                  </a:cubicBezTo>
                  <a:cubicBezTo>
                    <a:pt x="46679" y="290371"/>
                    <a:pt x="53338" y="84859"/>
                    <a:pt x="55807" y="5964"/>
                  </a:cubicBezTo>
                  <a:lnTo>
                    <a:pt x="56008" y="0"/>
                  </a:lnTo>
                  <a:lnTo>
                    <a:pt x="61923" y="744"/>
                  </a:lnTo>
                  <a:cubicBezTo>
                    <a:pt x="61892" y="737"/>
                    <a:pt x="62529" y="773"/>
                    <a:pt x="65338" y="773"/>
                  </a:cubicBezTo>
                  <a:cubicBezTo>
                    <a:pt x="68272" y="773"/>
                    <a:pt x="71687" y="734"/>
                    <a:pt x="71703" y="734"/>
                  </a:cubicBezTo>
                  <a:lnTo>
                    <a:pt x="77151" y="674"/>
                  </a:lnTo>
                  <a:lnTo>
                    <a:pt x="77182" y="6127"/>
                  </a:lnTo>
                  <a:cubicBezTo>
                    <a:pt x="78036" y="116837"/>
                    <a:pt x="79992" y="283370"/>
                    <a:pt x="82041" y="302045"/>
                  </a:cubicBezTo>
                  <a:cubicBezTo>
                    <a:pt x="82119" y="302169"/>
                    <a:pt x="82196" y="302278"/>
                    <a:pt x="82258" y="302402"/>
                  </a:cubicBezTo>
                  <a:cubicBezTo>
                    <a:pt x="83500" y="304389"/>
                    <a:pt x="84277" y="305289"/>
                    <a:pt x="84773" y="305662"/>
                  </a:cubicBezTo>
                  <a:cubicBezTo>
                    <a:pt x="85254" y="305274"/>
                    <a:pt x="86294" y="304202"/>
                    <a:pt x="87676" y="301532"/>
                  </a:cubicBezTo>
                  <a:cubicBezTo>
                    <a:pt x="89383" y="288120"/>
                    <a:pt x="88421" y="118281"/>
                    <a:pt x="87350" y="5980"/>
                  </a:cubicBezTo>
                  <a:lnTo>
                    <a:pt x="87288" y="265"/>
                  </a:lnTo>
                  <a:lnTo>
                    <a:pt x="93000" y="498"/>
                  </a:lnTo>
                  <a:cubicBezTo>
                    <a:pt x="93063" y="501"/>
                    <a:pt x="98884" y="737"/>
                    <a:pt x="101337" y="737"/>
                  </a:cubicBezTo>
                  <a:cubicBezTo>
                    <a:pt x="101554" y="737"/>
                    <a:pt x="101725" y="737"/>
                    <a:pt x="101864" y="733"/>
                  </a:cubicBezTo>
                  <a:lnTo>
                    <a:pt x="107592" y="12"/>
                  </a:lnTo>
                  <a:lnTo>
                    <a:pt x="107841" y="5902"/>
                  </a:lnTo>
                  <a:cubicBezTo>
                    <a:pt x="111287" y="84906"/>
                    <a:pt x="120445" y="290806"/>
                    <a:pt x="121749" y="301781"/>
                  </a:cubicBezTo>
                  <a:cubicBezTo>
                    <a:pt x="122091" y="302603"/>
                    <a:pt x="123442" y="303892"/>
                    <a:pt x="124187" y="304109"/>
                  </a:cubicBezTo>
                  <a:cubicBezTo>
                    <a:pt x="124590" y="303721"/>
                    <a:pt x="126049" y="301889"/>
                    <a:pt x="126826" y="295742"/>
                  </a:cubicBezTo>
                  <a:cubicBezTo>
                    <a:pt x="127695" y="288803"/>
                    <a:pt x="127353" y="250539"/>
                    <a:pt x="126965" y="206235"/>
                  </a:cubicBezTo>
                  <a:cubicBezTo>
                    <a:pt x="126592" y="164012"/>
                    <a:pt x="126158" y="116139"/>
                    <a:pt x="126562" y="77284"/>
                  </a:cubicBezTo>
                  <a:cubicBezTo>
                    <a:pt x="127276" y="8069"/>
                    <a:pt x="130287" y="5033"/>
                    <a:pt x="132709" y="2594"/>
                  </a:cubicBezTo>
                  <a:cubicBezTo>
                    <a:pt x="133889" y="1397"/>
                    <a:pt x="135441" y="736"/>
                    <a:pt x="137071" y="736"/>
                  </a:cubicBezTo>
                  <a:lnTo>
                    <a:pt x="137428" y="747"/>
                  </a:lnTo>
                  <a:cubicBezTo>
                    <a:pt x="140719" y="939"/>
                    <a:pt x="142101" y="980"/>
                    <a:pt x="142675" y="980"/>
                  </a:cubicBezTo>
                  <a:lnTo>
                    <a:pt x="147518" y="980"/>
                  </a:lnTo>
                  <a:lnTo>
                    <a:pt x="148108" y="5782"/>
                  </a:lnTo>
                  <a:cubicBezTo>
                    <a:pt x="149319" y="16149"/>
                    <a:pt x="177633" y="260613"/>
                    <a:pt x="163010" y="343197"/>
                  </a:cubicBezTo>
                  <a:cubicBezTo>
                    <a:pt x="158462" y="368934"/>
                    <a:pt x="150048" y="380903"/>
                    <a:pt x="138406" y="397481"/>
                  </a:cubicBezTo>
                  <a:cubicBezTo>
                    <a:pt x="134199" y="403489"/>
                    <a:pt x="129418" y="410304"/>
                    <a:pt x="124171" y="418702"/>
                  </a:cubicBezTo>
                  <a:cubicBezTo>
                    <a:pt x="106180" y="447482"/>
                    <a:pt x="111535" y="704764"/>
                    <a:pt x="113150" y="724106"/>
                  </a:cubicBezTo>
                  <a:cubicBezTo>
                    <a:pt x="114733" y="743044"/>
                    <a:pt x="143249" y="1036588"/>
                    <a:pt x="145857" y="1047749"/>
                  </a:cubicBezTo>
                  <a:cubicBezTo>
                    <a:pt x="145997" y="1048324"/>
                    <a:pt x="146292" y="1049317"/>
                    <a:pt x="146680" y="1050652"/>
                  </a:cubicBezTo>
                  <a:cubicBezTo>
                    <a:pt x="162063" y="1103819"/>
                    <a:pt x="160899" y="1142674"/>
                    <a:pt x="143234" y="1166176"/>
                  </a:cubicBezTo>
                  <a:cubicBezTo>
                    <a:pt x="131436" y="1181885"/>
                    <a:pt x="112575" y="1189849"/>
                    <a:pt x="87195" y="1189849"/>
                  </a:cubicBezTo>
                  <a:close/>
                  <a:moveTo>
                    <a:pt x="84090" y="1178920"/>
                  </a:moveTo>
                  <a:lnTo>
                    <a:pt x="84230" y="1178920"/>
                  </a:lnTo>
                  <a:cubicBezTo>
                    <a:pt x="85223" y="1178952"/>
                    <a:pt x="86217" y="1178967"/>
                    <a:pt x="87179" y="1178967"/>
                  </a:cubicBezTo>
                  <a:lnTo>
                    <a:pt x="87195" y="1178967"/>
                  </a:lnTo>
                  <a:cubicBezTo>
                    <a:pt x="108974" y="1178967"/>
                    <a:pt x="124901" y="1172463"/>
                    <a:pt x="134556" y="1159625"/>
                  </a:cubicBezTo>
                  <a:cubicBezTo>
                    <a:pt x="145205" y="1145452"/>
                    <a:pt x="154146" y="1115570"/>
                    <a:pt x="136233" y="1053648"/>
                  </a:cubicBezTo>
                  <a:cubicBezTo>
                    <a:pt x="135798" y="1052142"/>
                    <a:pt x="135472" y="1051025"/>
                    <a:pt x="135317" y="1050357"/>
                  </a:cubicBezTo>
                  <a:cubicBezTo>
                    <a:pt x="132321" y="1038404"/>
                    <a:pt x="102563" y="727893"/>
                    <a:pt x="102314" y="724990"/>
                  </a:cubicBezTo>
                  <a:cubicBezTo>
                    <a:pt x="101305" y="712712"/>
                    <a:pt x="93761" y="446845"/>
                    <a:pt x="114950" y="412927"/>
                  </a:cubicBezTo>
                  <a:cubicBezTo>
                    <a:pt x="120352" y="404281"/>
                    <a:pt x="125227" y="397342"/>
                    <a:pt x="129511" y="391226"/>
                  </a:cubicBezTo>
                  <a:cubicBezTo>
                    <a:pt x="140750" y="375221"/>
                    <a:pt x="148170" y="364650"/>
                    <a:pt x="152315" y="341287"/>
                  </a:cubicBezTo>
                  <a:cubicBezTo>
                    <a:pt x="164547" y="272116"/>
                    <a:pt x="145174" y="79271"/>
                    <a:pt x="139058" y="22748"/>
                  </a:cubicBezTo>
                  <a:cubicBezTo>
                    <a:pt x="136512" y="57368"/>
                    <a:pt x="137319" y="148054"/>
                    <a:pt x="137832" y="206111"/>
                  </a:cubicBezTo>
                  <a:cubicBezTo>
                    <a:pt x="138235" y="252634"/>
                    <a:pt x="138561" y="289393"/>
                    <a:pt x="137599" y="297062"/>
                  </a:cubicBezTo>
                  <a:cubicBezTo>
                    <a:pt x="135658" y="312647"/>
                    <a:pt x="128456" y="314976"/>
                    <a:pt x="124342" y="314976"/>
                  </a:cubicBezTo>
                  <a:cubicBezTo>
                    <a:pt x="118163" y="314976"/>
                    <a:pt x="112435" y="309341"/>
                    <a:pt x="111178" y="304265"/>
                  </a:cubicBezTo>
                  <a:cubicBezTo>
                    <a:pt x="110014" y="299623"/>
                    <a:pt x="102470" y="131103"/>
                    <a:pt x="98527" y="41459"/>
                  </a:cubicBezTo>
                  <a:cubicBezTo>
                    <a:pt x="98759" y="69693"/>
                    <a:pt x="99070" y="111156"/>
                    <a:pt x="99272" y="152525"/>
                  </a:cubicBezTo>
                  <a:cubicBezTo>
                    <a:pt x="100001" y="301160"/>
                    <a:pt x="98728" y="303706"/>
                    <a:pt x="97704" y="305755"/>
                  </a:cubicBezTo>
                  <a:cubicBezTo>
                    <a:pt x="96369" y="308456"/>
                    <a:pt x="92271" y="316652"/>
                    <a:pt x="84789" y="316668"/>
                  </a:cubicBezTo>
                  <a:cubicBezTo>
                    <a:pt x="78362" y="316668"/>
                    <a:pt x="74621" y="310660"/>
                    <a:pt x="73037" y="308099"/>
                  </a:cubicBezTo>
                  <a:cubicBezTo>
                    <a:pt x="72913" y="307912"/>
                    <a:pt x="72820" y="307757"/>
                    <a:pt x="72743" y="307649"/>
                  </a:cubicBezTo>
                  <a:cubicBezTo>
                    <a:pt x="73270" y="308425"/>
                    <a:pt x="74761" y="309744"/>
                    <a:pt x="76980" y="309744"/>
                  </a:cubicBezTo>
                  <a:lnTo>
                    <a:pt x="76980" y="304994"/>
                  </a:lnTo>
                  <a:lnTo>
                    <a:pt x="71734" y="306096"/>
                  </a:lnTo>
                  <a:cubicBezTo>
                    <a:pt x="71672" y="305910"/>
                    <a:pt x="71625" y="305677"/>
                    <a:pt x="71578" y="305382"/>
                  </a:cubicBezTo>
                  <a:lnTo>
                    <a:pt x="71578" y="305382"/>
                  </a:lnTo>
                  <a:cubicBezTo>
                    <a:pt x="71578" y="305382"/>
                    <a:pt x="71578" y="305382"/>
                    <a:pt x="71578" y="305367"/>
                  </a:cubicBezTo>
                  <a:cubicBezTo>
                    <a:pt x="68768" y="288260"/>
                    <a:pt x="66890" y="77579"/>
                    <a:pt x="66394" y="15151"/>
                  </a:cubicBezTo>
                  <a:cubicBezTo>
                    <a:pt x="63491" y="107166"/>
                    <a:pt x="57297" y="299173"/>
                    <a:pt x="56024" y="304249"/>
                  </a:cubicBezTo>
                  <a:cubicBezTo>
                    <a:pt x="54767" y="309325"/>
                    <a:pt x="49039" y="314960"/>
                    <a:pt x="42860" y="314960"/>
                  </a:cubicBezTo>
                  <a:cubicBezTo>
                    <a:pt x="38747" y="314960"/>
                    <a:pt x="31544" y="312632"/>
                    <a:pt x="29603" y="297046"/>
                  </a:cubicBezTo>
                  <a:cubicBezTo>
                    <a:pt x="28688" y="289735"/>
                    <a:pt x="28439" y="257089"/>
                    <a:pt x="28098" y="211886"/>
                  </a:cubicBezTo>
                  <a:cubicBezTo>
                    <a:pt x="27632" y="151873"/>
                    <a:pt x="26918" y="58004"/>
                    <a:pt x="23689" y="22680"/>
                  </a:cubicBezTo>
                  <a:cubicBezTo>
                    <a:pt x="18660" y="79457"/>
                    <a:pt x="3028" y="272194"/>
                    <a:pt x="15850" y="341210"/>
                  </a:cubicBezTo>
                  <a:cubicBezTo>
                    <a:pt x="20212" y="364681"/>
                    <a:pt x="27244" y="374756"/>
                    <a:pt x="38871" y="391443"/>
                  </a:cubicBezTo>
                  <a:cubicBezTo>
                    <a:pt x="43093" y="397497"/>
                    <a:pt x="47890" y="404374"/>
                    <a:pt x="53215" y="412896"/>
                  </a:cubicBezTo>
                  <a:cubicBezTo>
                    <a:pt x="74419" y="446814"/>
                    <a:pt x="66875" y="712680"/>
                    <a:pt x="65850" y="724959"/>
                  </a:cubicBezTo>
                  <a:cubicBezTo>
                    <a:pt x="65618" y="727862"/>
                    <a:pt x="35890" y="1038249"/>
                    <a:pt x="32863" y="1050326"/>
                  </a:cubicBezTo>
                  <a:cubicBezTo>
                    <a:pt x="32693" y="1050994"/>
                    <a:pt x="32382" y="1052111"/>
                    <a:pt x="31947" y="1053617"/>
                  </a:cubicBezTo>
                  <a:cubicBezTo>
                    <a:pt x="14034" y="1115524"/>
                    <a:pt x="22975" y="1145421"/>
                    <a:pt x="33624" y="1159594"/>
                  </a:cubicBezTo>
                  <a:cubicBezTo>
                    <a:pt x="43279" y="1172432"/>
                    <a:pt x="59222" y="1178936"/>
                    <a:pt x="81001" y="1178936"/>
                  </a:cubicBezTo>
                  <a:cubicBezTo>
                    <a:pt x="81963" y="1178936"/>
                    <a:pt x="82957" y="1178920"/>
                    <a:pt x="83950" y="1178905"/>
                  </a:cubicBezTo>
                  <a:lnTo>
                    <a:pt x="84090" y="1178905"/>
                  </a:lnTo>
                  <a:close/>
                  <a:moveTo>
                    <a:pt x="77617" y="304870"/>
                  </a:moveTo>
                  <a:lnTo>
                    <a:pt x="81063" y="307897"/>
                  </a:lnTo>
                  <a:cubicBezTo>
                    <a:pt x="82569" y="306158"/>
                    <a:pt x="82398" y="304265"/>
                    <a:pt x="82351" y="303892"/>
                  </a:cubicBezTo>
                  <a:lnTo>
                    <a:pt x="77617" y="304870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3F919D6-DFB6-EF88-14E6-67EE1B8A7992}"/>
                </a:ext>
              </a:extLst>
            </p:cNvPr>
            <p:cNvSpPr/>
            <p:nvPr/>
          </p:nvSpPr>
          <p:spPr>
            <a:xfrm>
              <a:off x="5009703" y="2564185"/>
              <a:ext cx="129707" cy="795735"/>
            </a:xfrm>
            <a:custGeom>
              <a:avLst/>
              <a:gdLst>
                <a:gd name="connsiteX0" fmla="*/ 67197 w 129707"/>
                <a:gd name="connsiteY0" fmla="*/ 795736 h 795735"/>
                <a:gd name="connsiteX1" fmla="*/ 67197 w 129707"/>
                <a:gd name="connsiteY1" fmla="*/ 795736 h 795735"/>
                <a:gd name="connsiteX2" fmla="*/ 65225 w 129707"/>
                <a:gd name="connsiteY2" fmla="*/ 795720 h 795735"/>
                <a:gd name="connsiteX3" fmla="*/ 63269 w 129707"/>
                <a:gd name="connsiteY3" fmla="*/ 795736 h 795735"/>
                <a:gd name="connsiteX4" fmla="*/ 24617 w 129707"/>
                <a:gd name="connsiteY4" fmla="*/ 779623 h 795735"/>
                <a:gd name="connsiteX5" fmla="*/ 23623 w 129707"/>
                <a:gd name="connsiteY5" fmla="*/ 714410 h 795735"/>
                <a:gd name="connsiteX6" fmla="*/ 24089 w 129707"/>
                <a:gd name="connsiteY6" fmla="*/ 713013 h 795735"/>
                <a:gd name="connsiteX7" fmla="*/ 38060 w 129707"/>
                <a:gd name="connsiteY7" fmla="*/ 537833 h 795735"/>
                <a:gd name="connsiteX8" fmla="*/ 41847 w 129707"/>
                <a:gd name="connsiteY8" fmla="*/ 488454 h 795735"/>
                <a:gd name="connsiteX9" fmla="*/ 43307 w 129707"/>
                <a:gd name="connsiteY9" fmla="*/ 389322 h 795735"/>
                <a:gd name="connsiteX10" fmla="*/ 33822 w 129707"/>
                <a:gd name="connsiteY10" fmla="*/ 284773 h 795735"/>
                <a:gd name="connsiteX11" fmla="*/ 23188 w 129707"/>
                <a:gd name="connsiteY11" fmla="*/ 270741 h 795735"/>
                <a:gd name="connsiteX12" fmla="*/ 3971 w 129707"/>
                <a:gd name="connsiteY12" fmla="*/ 233345 h 795735"/>
                <a:gd name="connsiteX13" fmla="*/ 10894 w 129707"/>
                <a:gd name="connsiteY13" fmla="*/ 6039 h 795735"/>
                <a:gd name="connsiteX14" fmla="*/ 11422 w 129707"/>
                <a:gd name="connsiteY14" fmla="*/ 1180 h 795735"/>
                <a:gd name="connsiteX15" fmla="*/ 16312 w 129707"/>
                <a:gd name="connsiteY15" fmla="*/ 1195 h 795735"/>
                <a:gd name="connsiteX16" fmla="*/ 27814 w 129707"/>
                <a:gd name="connsiteY16" fmla="*/ 637 h 795735"/>
                <a:gd name="connsiteX17" fmla="*/ 28125 w 129707"/>
                <a:gd name="connsiteY17" fmla="*/ 637 h 795735"/>
                <a:gd name="connsiteX18" fmla="*/ 32409 w 129707"/>
                <a:gd name="connsiteY18" fmla="*/ 2453 h 795735"/>
                <a:gd name="connsiteX19" fmla="*/ 36864 w 129707"/>
                <a:gd name="connsiteY19" fmla="*/ 141758 h 795735"/>
                <a:gd name="connsiteX20" fmla="*/ 36849 w 129707"/>
                <a:gd name="connsiteY20" fmla="*/ 202500 h 795735"/>
                <a:gd name="connsiteX21" fmla="*/ 43772 w 129707"/>
                <a:gd name="connsiteY21" fmla="*/ 209579 h 795735"/>
                <a:gd name="connsiteX22" fmla="*/ 49857 w 129707"/>
                <a:gd name="connsiteY22" fmla="*/ 204177 h 795735"/>
                <a:gd name="connsiteX23" fmla="*/ 49361 w 129707"/>
                <a:gd name="connsiteY23" fmla="*/ 6116 h 795735"/>
                <a:gd name="connsiteX24" fmla="*/ 49314 w 129707"/>
                <a:gd name="connsiteY24" fmla="*/ 605 h 795735"/>
                <a:gd name="connsiteX25" fmla="*/ 54825 w 129707"/>
                <a:gd name="connsiteY25" fmla="*/ 637 h 795735"/>
                <a:gd name="connsiteX26" fmla="*/ 67818 w 129707"/>
                <a:gd name="connsiteY26" fmla="*/ 683 h 795735"/>
                <a:gd name="connsiteX27" fmla="*/ 72428 w 129707"/>
                <a:gd name="connsiteY27" fmla="*/ 652 h 795735"/>
                <a:gd name="connsiteX28" fmla="*/ 78280 w 129707"/>
                <a:gd name="connsiteY28" fmla="*/ 0 h 795735"/>
                <a:gd name="connsiteX29" fmla="*/ 78311 w 129707"/>
                <a:gd name="connsiteY29" fmla="*/ 6039 h 795735"/>
                <a:gd name="connsiteX30" fmla="*/ 80547 w 129707"/>
                <a:gd name="connsiteY30" fmla="*/ 204006 h 795735"/>
                <a:gd name="connsiteX31" fmla="*/ 87377 w 129707"/>
                <a:gd name="connsiteY31" fmla="*/ 209222 h 795735"/>
                <a:gd name="connsiteX32" fmla="*/ 93167 w 129707"/>
                <a:gd name="connsiteY32" fmla="*/ 202500 h 795735"/>
                <a:gd name="connsiteX33" fmla="*/ 91925 w 129707"/>
                <a:gd name="connsiteY33" fmla="*/ 138063 h 795735"/>
                <a:gd name="connsiteX34" fmla="*/ 93648 w 129707"/>
                <a:gd name="connsiteY34" fmla="*/ 2577 h 795735"/>
                <a:gd name="connsiteX35" fmla="*/ 97979 w 129707"/>
                <a:gd name="connsiteY35" fmla="*/ 714 h 795735"/>
                <a:gd name="connsiteX36" fmla="*/ 98274 w 129707"/>
                <a:gd name="connsiteY36" fmla="*/ 730 h 795735"/>
                <a:gd name="connsiteX37" fmla="*/ 109839 w 129707"/>
                <a:gd name="connsiteY37" fmla="*/ 1273 h 795735"/>
                <a:gd name="connsiteX38" fmla="*/ 114527 w 129707"/>
                <a:gd name="connsiteY38" fmla="*/ 1366 h 795735"/>
                <a:gd name="connsiteX39" fmla="*/ 115194 w 129707"/>
                <a:gd name="connsiteY39" fmla="*/ 5992 h 795735"/>
                <a:gd name="connsiteX40" fmla="*/ 126495 w 129707"/>
                <a:gd name="connsiteY40" fmla="*/ 233299 h 795735"/>
                <a:gd name="connsiteX41" fmla="*/ 107417 w 129707"/>
                <a:gd name="connsiteY41" fmla="*/ 270601 h 795735"/>
                <a:gd name="connsiteX42" fmla="*/ 96644 w 129707"/>
                <a:gd name="connsiteY42" fmla="*/ 284773 h 795735"/>
                <a:gd name="connsiteX43" fmla="*/ 87144 w 129707"/>
                <a:gd name="connsiteY43" fmla="*/ 389322 h 795735"/>
                <a:gd name="connsiteX44" fmla="*/ 88619 w 129707"/>
                <a:gd name="connsiteY44" fmla="*/ 488454 h 795735"/>
                <a:gd name="connsiteX45" fmla="*/ 92391 w 129707"/>
                <a:gd name="connsiteY45" fmla="*/ 537631 h 795735"/>
                <a:gd name="connsiteX46" fmla="*/ 106377 w 129707"/>
                <a:gd name="connsiteY46" fmla="*/ 712997 h 795735"/>
                <a:gd name="connsiteX47" fmla="*/ 106828 w 129707"/>
                <a:gd name="connsiteY47" fmla="*/ 714410 h 795735"/>
                <a:gd name="connsiteX48" fmla="*/ 105849 w 129707"/>
                <a:gd name="connsiteY48" fmla="*/ 779623 h 795735"/>
                <a:gd name="connsiteX49" fmla="*/ 67197 w 129707"/>
                <a:gd name="connsiteY49" fmla="*/ 795720 h 795735"/>
                <a:gd name="connsiteX50" fmla="*/ 65225 w 129707"/>
                <a:gd name="connsiteY50" fmla="*/ 784839 h 795735"/>
                <a:gd name="connsiteX51" fmla="*/ 65350 w 129707"/>
                <a:gd name="connsiteY51" fmla="*/ 784854 h 795735"/>
                <a:gd name="connsiteX52" fmla="*/ 97048 w 129707"/>
                <a:gd name="connsiteY52" fmla="*/ 773258 h 795735"/>
                <a:gd name="connsiteX53" fmla="*/ 96504 w 129707"/>
                <a:gd name="connsiteY53" fmla="*/ 717794 h 795735"/>
                <a:gd name="connsiteX54" fmla="*/ 95884 w 129707"/>
                <a:gd name="connsiteY54" fmla="*/ 715853 h 795735"/>
                <a:gd name="connsiteX55" fmla="*/ 81556 w 129707"/>
                <a:gd name="connsiteY55" fmla="*/ 538454 h 795735"/>
                <a:gd name="connsiteX56" fmla="*/ 77799 w 129707"/>
                <a:gd name="connsiteY56" fmla="*/ 489478 h 795735"/>
                <a:gd name="connsiteX57" fmla="*/ 87765 w 129707"/>
                <a:gd name="connsiteY57" fmla="*/ 278502 h 795735"/>
                <a:gd name="connsiteX58" fmla="*/ 98911 w 129707"/>
                <a:gd name="connsiteY58" fmla="*/ 263833 h 795735"/>
                <a:gd name="connsiteX59" fmla="*/ 115847 w 129707"/>
                <a:gd name="connsiteY59" fmla="*/ 231156 h 795735"/>
                <a:gd name="connsiteX60" fmla="*/ 104996 w 129707"/>
                <a:gd name="connsiteY60" fmla="*/ 11922 h 795735"/>
                <a:gd name="connsiteX61" fmla="*/ 101565 w 129707"/>
                <a:gd name="connsiteY61" fmla="*/ 11767 h 795735"/>
                <a:gd name="connsiteX62" fmla="*/ 102791 w 129707"/>
                <a:gd name="connsiteY62" fmla="*/ 137722 h 795735"/>
                <a:gd name="connsiteX63" fmla="*/ 103925 w 129707"/>
                <a:gd name="connsiteY63" fmla="*/ 204006 h 795735"/>
                <a:gd name="connsiteX64" fmla="*/ 87377 w 129707"/>
                <a:gd name="connsiteY64" fmla="*/ 220088 h 795735"/>
                <a:gd name="connsiteX65" fmla="*/ 70348 w 129707"/>
                <a:gd name="connsiteY65" fmla="*/ 207856 h 795735"/>
                <a:gd name="connsiteX66" fmla="*/ 67476 w 129707"/>
                <a:gd name="connsiteY66" fmla="*/ 11534 h 795735"/>
                <a:gd name="connsiteX67" fmla="*/ 60273 w 129707"/>
                <a:gd name="connsiteY67" fmla="*/ 11518 h 795735"/>
                <a:gd name="connsiteX68" fmla="*/ 60444 w 129707"/>
                <a:gd name="connsiteY68" fmla="*/ 206707 h 795735"/>
                <a:gd name="connsiteX69" fmla="*/ 43788 w 129707"/>
                <a:gd name="connsiteY69" fmla="*/ 220445 h 795735"/>
                <a:gd name="connsiteX70" fmla="*/ 26091 w 129707"/>
                <a:gd name="connsiteY70" fmla="*/ 204006 h 795735"/>
                <a:gd name="connsiteX71" fmla="*/ 25998 w 129707"/>
                <a:gd name="connsiteY71" fmla="*/ 141618 h 795735"/>
                <a:gd name="connsiteX72" fmla="*/ 24632 w 129707"/>
                <a:gd name="connsiteY72" fmla="*/ 11673 h 795735"/>
                <a:gd name="connsiteX73" fmla="*/ 21217 w 129707"/>
                <a:gd name="connsiteY73" fmla="*/ 11844 h 795735"/>
                <a:gd name="connsiteX74" fmla="*/ 14604 w 129707"/>
                <a:gd name="connsiteY74" fmla="*/ 231110 h 795735"/>
                <a:gd name="connsiteX75" fmla="*/ 31726 w 129707"/>
                <a:gd name="connsiteY75" fmla="*/ 264003 h 795735"/>
                <a:gd name="connsiteX76" fmla="*/ 42686 w 129707"/>
                <a:gd name="connsiteY76" fmla="*/ 278487 h 795735"/>
                <a:gd name="connsiteX77" fmla="*/ 52651 w 129707"/>
                <a:gd name="connsiteY77" fmla="*/ 489463 h 795735"/>
                <a:gd name="connsiteX78" fmla="*/ 48895 w 129707"/>
                <a:gd name="connsiteY78" fmla="*/ 538640 h 795735"/>
                <a:gd name="connsiteX79" fmla="*/ 34567 w 129707"/>
                <a:gd name="connsiteY79" fmla="*/ 715838 h 795735"/>
                <a:gd name="connsiteX80" fmla="*/ 33946 w 129707"/>
                <a:gd name="connsiteY80" fmla="*/ 717778 h 795735"/>
                <a:gd name="connsiteX81" fmla="*/ 33418 w 129707"/>
                <a:gd name="connsiteY81" fmla="*/ 773243 h 795735"/>
                <a:gd name="connsiteX82" fmla="*/ 65101 w 129707"/>
                <a:gd name="connsiteY82" fmla="*/ 784839 h 795735"/>
                <a:gd name="connsiteX83" fmla="*/ 65225 w 129707"/>
                <a:gd name="connsiteY83" fmla="*/ 784839 h 795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9707" h="795735">
                  <a:moveTo>
                    <a:pt x="67197" y="795736"/>
                  </a:moveTo>
                  <a:lnTo>
                    <a:pt x="67197" y="795736"/>
                  </a:lnTo>
                  <a:cubicBezTo>
                    <a:pt x="66545" y="795736"/>
                    <a:pt x="65893" y="795720"/>
                    <a:pt x="65225" y="795720"/>
                  </a:cubicBezTo>
                  <a:cubicBezTo>
                    <a:pt x="64558" y="795720"/>
                    <a:pt x="63906" y="795736"/>
                    <a:pt x="63269" y="795736"/>
                  </a:cubicBezTo>
                  <a:cubicBezTo>
                    <a:pt x="45371" y="795736"/>
                    <a:pt x="32363" y="790318"/>
                    <a:pt x="24617" y="779623"/>
                  </a:cubicBezTo>
                  <a:cubicBezTo>
                    <a:pt x="14402" y="765543"/>
                    <a:pt x="14076" y="743593"/>
                    <a:pt x="23623" y="714410"/>
                  </a:cubicBezTo>
                  <a:cubicBezTo>
                    <a:pt x="23825" y="713804"/>
                    <a:pt x="23980" y="713323"/>
                    <a:pt x="24089" y="713013"/>
                  </a:cubicBezTo>
                  <a:cubicBezTo>
                    <a:pt x="25408" y="705825"/>
                    <a:pt x="33635" y="596619"/>
                    <a:pt x="38060" y="537833"/>
                  </a:cubicBezTo>
                  <a:cubicBezTo>
                    <a:pt x="40078" y="510978"/>
                    <a:pt x="41552" y="491574"/>
                    <a:pt x="41847" y="488454"/>
                  </a:cubicBezTo>
                  <a:cubicBezTo>
                    <a:pt x="42329" y="483315"/>
                    <a:pt x="43819" y="437118"/>
                    <a:pt x="43307" y="389322"/>
                  </a:cubicBezTo>
                  <a:cubicBezTo>
                    <a:pt x="42437" y="305839"/>
                    <a:pt x="36383" y="288406"/>
                    <a:pt x="33822" y="284773"/>
                  </a:cubicBezTo>
                  <a:cubicBezTo>
                    <a:pt x="29910" y="279247"/>
                    <a:pt x="26340" y="274730"/>
                    <a:pt x="23188" y="270741"/>
                  </a:cubicBezTo>
                  <a:cubicBezTo>
                    <a:pt x="14201" y="259362"/>
                    <a:pt x="7712" y="251135"/>
                    <a:pt x="3971" y="233345"/>
                  </a:cubicBezTo>
                  <a:cubicBezTo>
                    <a:pt x="-7749" y="177663"/>
                    <a:pt x="10133" y="13024"/>
                    <a:pt x="10894" y="6039"/>
                  </a:cubicBezTo>
                  <a:lnTo>
                    <a:pt x="11422" y="1180"/>
                  </a:lnTo>
                  <a:lnTo>
                    <a:pt x="16312" y="1195"/>
                  </a:lnTo>
                  <a:cubicBezTo>
                    <a:pt x="17041" y="1180"/>
                    <a:pt x="24865" y="792"/>
                    <a:pt x="27814" y="637"/>
                  </a:cubicBezTo>
                  <a:lnTo>
                    <a:pt x="28125" y="637"/>
                  </a:lnTo>
                  <a:cubicBezTo>
                    <a:pt x="29724" y="637"/>
                    <a:pt x="31245" y="1288"/>
                    <a:pt x="32409" y="2453"/>
                  </a:cubicBezTo>
                  <a:cubicBezTo>
                    <a:pt x="36911" y="7017"/>
                    <a:pt x="38199" y="27787"/>
                    <a:pt x="36864" y="141758"/>
                  </a:cubicBezTo>
                  <a:cubicBezTo>
                    <a:pt x="36523" y="170662"/>
                    <a:pt x="36212" y="197983"/>
                    <a:pt x="36849" y="202500"/>
                  </a:cubicBezTo>
                  <a:cubicBezTo>
                    <a:pt x="37547" y="207390"/>
                    <a:pt x="40823" y="209579"/>
                    <a:pt x="43772" y="209579"/>
                  </a:cubicBezTo>
                  <a:cubicBezTo>
                    <a:pt x="46613" y="209579"/>
                    <a:pt x="48817" y="207608"/>
                    <a:pt x="49857" y="204177"/>
                  </a:cubicBezTo>
                  <a:cubicBezTo>
                    <a:pt x="50540" y="195639"/>
                    <a:pt x="49935" y="81544"/>
                    <a:pt x="49361" y="6116"/>
                  </a:cubicBezTo>
                  <a:lnTo>
                    <a:pt x="49314" y="605"/>
                  </a:lnTo>
                  <a:lnTo>
                    <a:pt x="54825" y="637"/>
                  </a:lnTo>
                  <a:cubicBezTo>
                    <a:pt x="54825" y="637"/>
                    <a:pt x="62478" y="683"/>
                    <a:pt x="67818" y="683"/>
                  </a:cubicBezTo>
                  <a:cubicBezTo>
                    <a:pt x="71155" y="683"/>
                    <a:pt x="72149" y="652"/>
                    <a:pt x="72428" y="652"/>
                  </a:cubicBezTo>
                  <a:lnTo>
                    <a:pt x="78280" y="0"/>
                  </a:lnTo>
                  <a:lnTo>
                    <a:pt x="78311" y="6039"/>
                  </a:lnTo>
                  <a:cubicBezTo>
                    <a:pt x="78653" y="80674"/>
                    <a:pt x="79538" y="193466"/>
                    <a:pt x="80547" y="204006"/>
                  </a:cubicBezTo>
                  <a:cubicBezTo>
                    <a:pt x="82456" y="207840"/>
                    <a:pt x="85297" y="209222"/>
                    <a:pt x="87377" y="209222"/>
                  </a:cubicBezTo>
                  <a:cubicBezTo>
                    <a:pt x="90357" y="209222"/>
                    <a:pt x="92577" y="206645"/>
                    <a:pt x="93167" y="202500"/>
                  </a:cubicBezTo>
                  <a:cubicBezTo>
                    <a:pt x="93819" y="197843"/>
                    <a:pt x="92903" y="168815"/>
                    <a:pt x="91925" y="138063"/>
                  </a:cubicBezTo>
                  <a:cubicBezTo>
                    <a:pt x="88401" y="26436"/>
                    <a:pt x="89224" y="7156"/>
                    <a:pt x="93648" y="2577"/>
                  </a:cubicBezTo>
                  <a:cubicBezTo>
                    <a:pt x="94813" y="1382"/>
                    <a:pt x="96349" y="714"/>
                    <a:pt x="97979" y="714"/>
                  </a:cubicBezTo>
                  <a:lnTo>
                    <a:pt x="98274" y="730"/>
                  </a:lnTo>
                  <a:cubicBezTo>
                    <a:pt x="101161" y="869"/>
                    <a:pt x="109078" y="1257"/>
                    <a:pt x="109839" y="1273"/>
                  </a:cubicBezTo>
                  <a:lnTo>
                    <a:pt x="114527" y="1366"/>
                  </a:lnTo>
                  <a:lnTo>
                    <a:pt x="115194" y="5992"/>
                  </a:lnTo>
                  <a:cubicBezTo>
                    <a:pt x="116110" y="12962"/>
                    <a:pt x="137688" y="177492"/>
                    <a:pt x="126495" y="233299"/>
                  </a:cubicBezTo>
                  <a:cubicBezTo>
                    <a:pt x="122940" y="251057"/>
                    <a:pt x="116436" y="259253"/>
                    <a:pt x="107417" y="270601"/>
                  </a:cubicBezTo>
                  <a:cubicBezTo>
                    <a:pt x="104220" y="274621"/>
                    <a:pt x="100603" y="279170"/>
                    <a:pt x="96644" y="284773"/>
                  </a:cubicBezTo>
                  <a:cubicBezTo>
                    <a:pt x="94068" y="288390"/>
                    <a:pt x="88013" y="305839"/>
                    <a:pt x="87144" y="389322"/>
                  </a:cubicBezTo>
                  <a:cubicBezTo>
                    <a:pt x="86647" y="437134"/>
                    <a:pt x="88138" y="483331"/>
                    <a:pt x="88619" y="488454"/>
                  </a:cubicBezTo>
                  <a:cubicBezTo>
                    <a:pt x="88914" y="491558"/>
                    <a:pt x="90373" y="510885"/>
                    <a:pt x="92391" y="537631"/>
                  </a:cubicBezTo>
                  <a:cubicBezTo>
                    <a:pt x="96815" y="596480"/>
                    <a:pt x="105058" y="705810"/>
                    <a:pt x="106377" y="712997"/>
                  </a:cubicBezTo>
                  <a:cubicBezTo>
                    <a:pt x="106471" y="713323"/>
                    <a:pt x="106626" y="713789"/>
                    <a:pt x="106828" y="714410"/>
                  </a:cubicBezTo>
                  <a:cubicBezTo>
                    <a:pt x="116390" y="743593"/>
                    <a:pt x="116064" y="765528"/>
                    <a:pt x="105849" y="779623"/>
                  </a:cubicBezTo>
                  <a:cubicBezTo>
                    <a:pt x="98103" y="790303"/>
                    <a:pt x="85095" y="795720"/>
                    <a:pt x="67197" y="795720"/>
                  </a:cubicBezTo>
                  <a:close/>
                  <a:moveTo>
                    <a:pt x="65225" y="784839"/>
                  </a:moveTo>
                  <a:lnTo>
                    <a:pt x="65350" y="784854"/>
                  </a:lnTo>
                  <a:cubicBezTo>
                    <a:pt x="80593" y="785164"/>
                    <a:pt x="91227" y="781284"/>
                    <a:pt x="97048" y="773258"/>
                  </a:cubicBezTo>
                  <a:cubicBezTo>
                    <a:pt x="102590" y="765605"/>
                    <a:pt x="106983" y="749787"/>
                    <a:pt x="96504" y="717794"/>
                  </a:cubicBezTo>
                  <a:cubicBezTo>
                    <a:pt x="96210" y="716909"/>
                    <a:pt x="95992" y="716242"/>
                    <a:pt x="95884" y="715853"/>
                  </a:cubicBezTo>
                  <a:cubicBezTo>
                    <a:pt x="94766" y="711879"/>
                    <a:pt x="89985" y="650439"/>
                    <a:pt x="81556" y="538454"/>
                  </a:cubicBezTo>
                  <a:cubicBezTo>
                    <a:pt x="79615" y="512763"/>
                    <a:pt x="78094" y="492474"/>
                    <a:pt x="77799" y="489478"/>
                  </a:cubicBezTo>
                  <a:cubicBezTo>
                    <a:pt x="77644" y="487740"/>
                    <a:pt x="70441" y="302982"/>
                    <a:pt x="87765" y="278502"/>
                  </a:cubicBezTo>
                  <a:cubicBezTo>
                    <a:pt x="91910" y="272650"/>
                    <a:pt x="95620" y="267962"/>
                    <a:pt x="98911" y="263833"/>
                  </a:cubicBezTo>
                  <a:cubicBezTo>
                    <a:pt x="107573" y="252935"/>
                    <a:pt x="112804" y="246353"/>
                    <a:pt x="115847" y="231156"/>
                  </a:cubicBezTo>
                  <a:cubicBezTo>
                    <a:pt x="125673" y="182103"/>
                    <a:pt x="108442" y="39212"/>
                    <a:pt x="104996" y="11922"/>
                  </a:cubicBezTo>
                  <a:cubicBezTo>
                    <a:pt x="103863" y="11875"/>
                    <a:pt x="102652" y="11813"/>
                    <a:pt x="101565" y="11767"/>
                  </a:cubicBezTo>
                  <a:cubicBezTo>
                    <a:pt x="99314" y="27538"/>
                    <a:pt x="101472" y="95778"/>
                    <a:pt x="102791" y="137722"/>
                  </a:cubicBezTo>
                  <a:cubicBezTo>
                    <a:pt x="104018" y="176499"/>
                    <a:pt x="104670" y="198682"/>
                    <a:pt x="103925" y="204006"/>
                  </a:cubicBezTo>
                  <a:cubicBezTo>
                    <a:pt x="102341" y="215105"/>
                    <a:pt x="94471" y="220088"/>
                    <a:pt x="87377" y="220088"/>
                  </a:cubicBezTo>
                  <a:cubicBezTo>
                    <a:pt x="80252" y="220088"/>
                    <a:pt x="73716" y="215400"/>
                    <a:pt x="70348" y="207856"/>
                  </a:cubicBezTo>
                  <a:cubicBezTo>
                    <a:pt x="69758" y="206536"/>
                    <a:pt x="68392" y="203463"/>
                    <a:pt x="67476" y="11534"/>
                  </a:cubicBezTo>
                  <a:cubicBezTo>
                    <a:pt x="65194" y="11534"/>
                    <a:pt x="62555" y="11534"/>
                    <a:pt x="60273" y="11518"/>
                  </a:cubicBezTo>
                  <a:cubicBezTo>
                    <a:pt x="61236" y="137970"/>
                    <a:pt x="61282" y="203634"/>
                    <a:pt x="60444" y="206707"/>
                  </a:cubicBezTo>
                  <a:cubicBezTo>
                    <a:pt x="58147" y="215043"/>
                    <a:pt x="51611" y="220445"/>
                    <a:pt x="43788" y="220445"/>
                  </a:cubicBezTo>
                  <a:cubicBezTo>
                    <a:pt x="36150" y="220445"/>
                    <a:pt x="27613" y="214795"/>
                    <a:pt x="26091" y="204006"/>
                  </a:cubicBezTo>
                  <a:cubicBezTo>
                    <a:pt x="25377" y="198930"/>
                    <a:pt x="25579" y="178067"/>
                    <a:pt x="25998" y="141618"/>
                  </a:cubicBezTo>
                  <a:cubicBezTo>
                    <a:pt x="26510" y="98231"/>
                    <a:pt x="27333" y="27554"/>
                    <a:pt x="24632" y="11673"/>
                  </a:cubicBezTo>
                  <a:cubicBezTo>
                    <a:pt x="23561" y="11735"/>
                    <a:pt x="22350" y="11782"/>
                    <a:pt x="21217" y="11844"/>
                  </a:cubicBezTo>
                  <a:cubicBezTo>
                    <a:pt x="18345" y="39429"/>
                    <a:pt x="4312" y="182181"/>
                    <a:pt x="14604" y="231110"/>
                  </a:cubicBezTo>
                  <a:cubicBezTo>
                    <a:pt x="17817" y="246385"/>
                    <a:pt x="23049" y="253029"/>
                    <a:pt x="31726" y="264003"/>
                  </a:cubicBezTo>
                  <a:cubicBezTo>
                    <a:pt x="34955" y="268086"/>
                    <a:pt x="38603" y="272727"/>
                    <a:pt x="42686" y="278487"/>
                  </a:cubicBezTo>
                  <a:cubicBezTo>
                    <a:pt x="60010" y="302951"/>
                    <a:pt x="52822" y="487724"/>
                    <a:pt x="52651" y="489463"/>
                  </a:cubicBezTo>
                  <a:cubicBezTo>
                    <a:pt x="52372" y="492474"/>
                    <a:pt x="50835" y="512856"/>
                    <a:pt x="48895" y="538640"/>
                  </a:cubicBezTo>
                  <a:cubicBezTo>
                    <a:pt x="39068" y="669206"/>
                    <a:pt x="35576" y="712267"/>
                    <a:pt x="34567" y="715838"/>
                  </a:cubicBezTo>
                  <a:cubicBezTo>
                    <a:pt x="34458" y="716226"/>
                    <a:pt x="34241" y="716893"/>
                    <a:pt x="33946" y="717778"/>
                  </a:cubicBezTo>
                  <a:cubicBezTo>
                    <a:pt x="23483" y="749772"/>
                    <a:pt x="27876" y="765605"/>
                    <a:pt x="33418" y="773243"/>
                  </a:cubicBezTo>
                  <a:cubicBezTo>
                    <a:pt x="39239" y="781284"/>
                    <a:pt x="49826" y="785180"/>
                    <a:pt x="65101" y="784839"/>
                  </a:cubicBezTo>
                  <a:lnTo>
                    <a:pt x="65225" y="784839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D36BA7-8AD7-FC6B-6DA8-93C7E6DB2AE6}"/>
                </a:ext>
              </a:extLst>
            </p:cNvPr>
            <p:cNvSpPr/>
            <p:nvPr/>
          </p:nvSpPr>
          <p:spPr>
            <a:xfrm>
              <a:off x="4476928" y="2383355"/>
              <a:ext cx="855" cy="294"/>
            </a:xfrm>
            <a:custGeom>
              <a:avLst/>
              <a:gdLst>
                <a:gd name="connsiteX0" fmla="*/ 0 w 855"/>
                <a:gd name="connsiteY0" fmla="*/ 0 h 294"/>
                <a:gd name="connsiteX1" fmla="*/ 0 w 855"/>
                <a:gd name="connsiteY1" fmla="*/ 295 h 294"/>
                <a:gd name="connsiteX2" fmla="*/ 0 w 855"/>
                <a:gd name="connsiteY2" fmla="*/ 0 h 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" h="294">
                  <a:moveTo>
                    <a:pt x="0" y="0"/>
                  </a:moveTo>
                  <a:lnTo>
                    <a:pt x="0" y="295"/>
                  </a:lnTo>
                  <a:cubicBezTo>
                    <a:pt x="1925" y="279"/>
                    <a:pt x="0" y="0"/>
                    <a:pt x="0" y="0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073F6D8-9894-D025-06B0-B4F3F696370F}"/>
                </a:ext>
              </a:extLst>
            </p:cNvPr>
            <p:cNvSpPr/>
            <p:nvPr/>
          </p:nvSpPr>
          <p:spPr>
            <a:xfrm>
              <a:off x="4620178" y="1933840"/>
              <a:ext cx="152566" cy="1426096"/>
            </a:xfrm>
            <a:custGeom>
              <a:avLst/>
              <a:gdLst>
                <a:gd name="connsiteX0" fmla="*/ 130579 w 152566"/>
                <a:gd name="connsiteY0" fmla="*/ 761377 h 1426096"/>
                <a:gd name="connsiteX1" fmla="*/ 130315 w 152566"/>
                <a:gd name="connsiteY1" fmla="*/ 754422 h 1426096"/>
                <a:gd name="connsiteX2" fmla="*/ 130315 w 152566"/>
                <a:gd name="connsiteY2" fmla="*/ 8178 h 1426096"/>
                <a:gd name="connsiteX3" fmla="*/ 128111 w 152566"/>
                <a:gd name="connsiteY3" fmla="*/ 6549 h 1426096"/>
                <a:gd name="connsiteX4" fmla="*/ 109809 w 152566"/>
                <a:gd name="connsiteY4" fmla="*/ 0 h 1426096"/>
                <a:gd name="connsiteX5" fmla="*/ 47577 w 152566"/>
                <a:gd name="connsiteY5" fmla="*/ 80015 h 1426096"/>
                <a:gd name="connsiteX6" fmla="*/ 41973 w 152566"/>
                <a:gd name="connsiteY6" fmla="*/ 102030 h 1426096"/>
                <a:gd name="connsiteX7" fmla="*/ 10895 w 152566"/>
                <a:gd name="connsiteY7" fmla="*/ 436553 h 1426096"/>
                <a:gd name="connsiteX8" fmla="*/ 929 w 152566"/>
                <a:gd name="connsiteY8" fmla="*/ 618222 h 1426096"/>
                <a:gd name="connsiteX9" fmla="*/ 4562 w 152566"/>
                <a:gd name="connsiteY9" fmla="*/ 708163 h 1426096"/>
                <a:gd name="connsiteX10" fmla="*/ 14916 w 152566"/>
                <a:gd name="connsiteY10" fmla="*/ 719837 h 1426096"/>
                <a:gd name="connsiteX11" fmla="*/ 48306 w 152566"/>
                <a:gd name="connsiteY11" fmla="*/ 763209 h 1426096"/>
                <a:gd name="connsiteX12" fmla="*/ 50557 w 152566"/>
                <a:gd name="connsiteY12" fmla="*/ 770737 h 1426096"/>
                <a:gd name="connsiteX13" fmla="*/ 30719 w 152566"/>
                <a:gd name="connsiteY13" fmla="*/ 1168272 h 1426096"/>
                <a:gd name="connsiteX14" fmla="*/ 18036 w 152566"/>
                <a:gd name="connsiteY14" fmla="*/ 1361349 h 1426096"/>
                <a:gd name="connsiteX15" fmla="*/ 18082 w 152566"/>
                <a:gd name="connsiteY15" fmla="*/ 1362110 h 1426096"/>
                <a:gd name="connsiteX16" fmla="*/ 18331 w 152566"/>
                <a:gd name="connsiteY16" fmla="*/ 1362809 h 1426096"/>
                <a:gd name="connsiteX17" fmla="*/ 84149 w 152566"/>
                <a:gd name="connsiteY17" fmla="*/ 1426097 h 1426096"/>
                <a:gd name="connsiteX18" fmla="*/ 132427 w 152566"/>
                <a:gd name="connsiteY18" fmla="*/ 1403805 h 1426096"/>
                <a:gd name="connsiteX19" fmla="*/ 152560 w 152566"/>
                <a:gd name="connsiteY19" fmla="*/ 1360930 h 1426096"/>
                <a:gd name="connsiteX20" fmla="*/ 130579 w 152566"/>
                <a:gd name="connsiteY20" fmla="*/ 761377 h 1426096"/>
                <a:gd name="connsiteX21" fmla="*/ 56611 w 152566"/>
                <a:gd name="connsiteY21" fmla="*/ 755540 h 1426096"/>
                <a:gd name="connsiteX22" fmla="*/ 22988 w 152566"/>
                <a:gd name="connsiteY22" fmla="*/ 712572 h 1426096"/>
                <a:gd name="connsiteX23" fmla="*/ 13037 w 152566"/>
                <a:gd name="connsiteY23" fmla="*/ 701364 h 1426096"/>
                <a:gd name="connsiteX24" fmla="*/ 24913 w 152566"/>
                <a:gd name="connsiteY24" fmla="*/ 392856 h 1426096"/>
                <a:gd name="connsiteX25" fmla="*/ 56208 w 152566"/>
                <a:gd name="connsiteY25" fmla="*/ 86905 h 1426096"/>
                <a:gd name="connsiteX26" fmla="*/ 56937 w 152566"/>
                <a:gd name="connsiteY26" fmla="*/ 86467 h 1426096"/>
                <a:gd name="connsiteX27" fmla="*/ 57558 w 152566"/>
                <a:gd name="connsiteY27" fmla="*/ 84499 h 1426096"/>
                <a:gd name="connsiteX28" fmla="*/ 109809 w 152566"/>
                <a:gd name="connsiteY28" fmla="*/ 10877 h 1426096"/>
                <a:gd name="connsiteX29" fmla="*/ 119449 w 152566"/>
                <a:gd name="connsiteY29" fmla="*/ 13819 h 1426096"/>
                <a:gd name="connsiteX30" fmla="*/ 119449 w 152566"/>
                <a:gd name="connsiteY30" fmla="*/ 754531 h 1426096"/>
                <a:gd name="connsiteX31" fmla="*/ 119480 w 152566"/>
                <a:gd name="connsiteY31" fmla="*/ 755525 h 1426096"/>
                <a:gd name="connsiteX32" fmla="*/ 56611 w 152566"/>
                <a:gd name="connsiteY32" fmla="*/ 755525 h 142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2566" h="1426096">
                  <a:moveTo>
                    <a:pt x="130579" y="761377"/>
                  </a:moveTo>
                  <a:lnTo>
                    <a:pt x="130315" y="754422"/>
                  </a:lnTo>
                  <a:lnTo>
                    <a:pt x="130315" y="8178"/>
                  </a:lnTo>
                  <a:lnTo>
                    <a:pt x="128111" y="6549"/>
                  </a:lnTo>
                  <a:cubicBezTo>
                    <a:pt x="122212" y="2203"/>
                    <a:pt x="116065" y="0"/>
                    <a:pt x="109809" y="0"/>
                  </a:cubicBezTo>
                  <a:cubicBezTo>
                    <a:pt x="75146" y="0"/>
                    <a:pt x="51644" y="67500"/>
                    <a:pt x="47577" y="80015"/>
                  </a:cubicBezTo>
                  <a:cubicBezTo>
                    <a:pt x="45900" y="82383"/>
                    <a:pt x="44317" y="87605"/>
                    <a:pt x="41973" y="102030"/>
                  </a:cubicBezTo>
                  <a:cubicBezTo>
                    <a:pt x="33854" y="152005"/>
                    <a:pt x="20799" y="292684"/>
                    <a:pt x="10895" y="436553"/>
                  </a:cubicBezTo>
                  <a:cubicBezTo>
                    <a:pt x="5928" y="508845"/>
                    <a:pt x="2482" y="571668"/>
                    <a:pt x="929" y="618222"/>
                  </a:cubicBezTo>
                  <a:cubicBezTo>
                    <a:pt x="-1818" y="700728"/>
                    <a:pt x="2171" y="705385"/>
                    <a:pt x="4562" y="708163"/>
                  </a:cubicBezTo>
                  <a:cubicBezTo>
                    <a:pt x="7604" y="711718"/>
                    <a:pt x="11159" y="715661"/>
                    <a:pt x="14916" y="719837"/>
                  </a:cubicBezTo>
                  <a:cubicBezTo>
                    <a:pt x="27195" y="733466"/>
                    <a:pt x="42469" y="750417"/>
                    <a:pt x="48306" y="763209"/>
                  </a:cubicBezTo>
                  <a:cubicBezTo>
                    <a:pt x="49626" y="766127"/>
                    <a:pt x="50386" y="768657"/>
                    <a:pt x="50557" y="770737"/>
                  </a:cubicBezTo>
                  <a:cubicBezTo>
                    <a:pt x="57698" y="859748"/>
                    <a:pt x="42733" y="1030813"/>
                    <a:pt x="30719" y="1168272"/>
                  </a:cubicBezTo>
                  <a:cubicBezTo>
                    <a:pt x="22662" y="1260293"/>
                    <a:pt x="16313" y="1332957"/>
                    <a:pt x="18036" y="1361349"/>
                  </a:cubicBezTo>
                  <a:lnTo>
                    <a:pt x="18082" y="1362110"/>
                  </a:lnTo>
                  <a:lnTo>
                    <a:pt x="18331" y="1362809"/>
                  </a:lnTo>
                  <a:cubicBezTo>
                    <a:pt x="36540" y="1415122"/>
                    <a:pt x="64171" y="1426097"/>
                    <a:pt x="84149" y="1426097"/>
                  </a:cubicBezTo>
                  <a:cubicBezTo>
                    <a:pt x="100899" y="1426097"/>
                    <a:pt x="118502" y="1417978"/>
                    <a:pt x="132427" y="1403805"/>
                  </a:cubicBezTo>
                  <a:cubicBezTo>
                    <a:pt x="145264" y="1390735"/>
                    <a:pt x="152809" y="1374715"/>
                    <a:pt x="152560" y="1360930"/>
                  </a:cubicBezTo>
                  <a:cubicBezTo>
                    <a:pt x="152048" y="1329744"/>
                    <a:pt x="135609" y="894147"/>
                    <a:pt x="130579" y="761377"/>
                  </a:cubicBezTo>
                  <a:close/>
                  <a:moveTo>
                    <a:pt x="56611" y="755540"/>
                  </a:moveTo>
                  <a:cubicBezTo>
                    <a:pt x="49424" y="741942"/>
                    <a:pt x="35453" y="726403"/>
                    <a:pt x="22988" y="712572"/>
                  </a:cubicBezTo>
                  <a:cubicBezTo>
                    <a:pt x="19371" y="708551"/>
                    <a:pt x="15940" y="704748"/>
                    <a:pt x="13037" y="701364"/>
                  </a:cubicBezTo>
                  <a:cubicBezTo>
                    <a:pt x="8551" y="691026"/>
                    <a:pt x="10352" y="590451"/>
                    <a:pt x="24913" y="392856"/>
                  </a:cubicBezTo>
                  <a:cubicBezTo>
                    <a:pt x="36384" y="237046"/>
                    <a:pt x="50278" y="101466"/>
                    <a:pt x="56208" y="86905"/>
                  </a:cubicBezTo>
                  <a:lnTo>
                    <a:pt x="56937" y="86467"/>
                  </a:lnTo>
                  <a:lnTo>
                    <a:pt x="57558" y="84499"/>
                  </a:lnTo>
                  <a:cubicBezTo>
                    <a:pt x="64000" y="64022"/>
                    <a:pt x="85934" y="10877"/>
                    <a:pt x="109809" y="10877"/>
                  </a:cubicBezTo>
                  <a:cubicBezTo>
                    <a:pt x="113023" y="10877"/>
                    <a:pt x="116189" y="11843"/>
                    <a:pt x="119449" y="13819"/>
                  </a:cubicBezTo>
                  <a:lnTo>
                    <a:pt x="119449" y="754531"/>
                  </a:lnTo>
                  <a:lnTo>
                    <a:pt x="119480" y="755525"/>
                  </a:lnTo>
                  <a:lnTo>
                    <a:pt x="56611" y="755525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C88A9B5-30F5-9D4D-0D73-C6238BFA7096}"/>
                </a:ext>
              </a:extLst>
            </p:cNvPr>
            <p:cNvSpPr/>
            <p:nvPr/>
          </p:nvSpPr>
          <p:spPr>
            <a:xfrm>
              <a:off x="4761891" y="2137391"/>
              <a:ext cx="299047" cy="1222529"/>
            </a:xfrm>
            <a:custGeom>
              <a:avLst/>
              <a:gdLst>
                <a:gd name="connsiteX0" fmla="*/ 153102 w 299047"/>
                <a:gd name="connsiteY0" fmla="*/ 1222530 h 1222529"/>
                <a:gd name="connsiteX1" fmla="*/ 153102 w 299047"/>
                <a:gd name="connsiteY1" fmla="*/ 1222530 h 1222529"/>
                <a:gd name="connsiteX2" fmla="*/ 150013 w 299047"/>
                <a:gd name="connsiteY2" fmla="*/ 1222499 h 1222529"/>
                <a:gd name="connsiteX3" fmla="*/ 146924 w 299047"/>
                <a:gd name="connsiteY3" fmla="*/ 1222530 h 1222529"/>
                <a:gd name="connsiteX4" fmla="*/ 90885 w 299047"/>
                <a:gd name="connsiteY4" fmla="*/ 1198841 h 1222529"/>
                <a:gd name="connsiteX5" fmla="*/ 87423 w 299047"/>
                <a:gd name="connsiteY5" fmla="*/ 1083318 h 1222529"/>
                <a:gd name="connsiteX6" fmla="*/ 88246 w 299047"/>
                <a:gd name="connsiteY6" fmla="*/ 1080415 h 1222529"/>
                <a:gd name="connsiteX7" fmla="*/ 120954 w 299047"/>
                <a:gd name="connsiteY7" fmla="*/ 756771 h 1222529"/>
                <a:gd name="connsiteX8" fmla="*/ 109932 w 299047"/>
                <a:gd name="connsiteY8" fmla="*/ 451367 h 1222529"/>
                <a:gd name="connsiteX9" fmla="*/ 96784 w 299047"/>
                <a:gd name="connsiteY9" fmla="*/ 431653 h 1222529"/>
                <a:gd name="connsiteX10" fmla="*/ 121 w 299047"/>
                <a:gd name="connsiteY10" fmla="*/ 223579 h 1222529"/>
                <a:gd name="connsiteX11" fmla="*/ 65132 w 299047"/>
                <a:gd name="connsiteY11" fmla="*/ 42985 h 1222529"/>
                <a:gd name="connsiteX12" fmla="*/ 144999 w 299047"/>
                <a:gd name="connsiteY12" fmla="*/ 0 h 1222529"/>
                <a:gd name="connsiteX13" fmla="*/ 154049 w 299047"/>
                <a:gd name="connsiteY13" fmla="*/ 0 h 1222529"/>
                <a:gd name="connsiteX14" fmla="*/ 233916 w 299047"/>
                <a:gd name="connsiteY14" fmla="*/ 42985 h 1222529"/>
                <a:gd name="connsiteX15" fmla="*/ 298927 w 299047"/>
                <a:gd name="connsiteY15" fmla="*/ 223579 h 1222529"/>
                <a:gd name="connsiteX16" fmla="*/ 206735 w 299047"/>
                <a:gd name="connsiteY16" fmla="*/ 426732 h 1222529"/>
                <a:gd name="connsiteX17" fmla="*/ 204391 w 299047"/>
                <a:gd name="connsiteY17" fmla="*/ 430069 h 1222529"/>
                <a:gd name="connsiteX18" fmla="*/ 190078 w 299047"/>
                <a:gd name="connsiteY18" fmla="*/ 451383 h 1222529"/>
                <a:gd name="connsiteX19" fmla="*/ 179072 w 299047"/>
                <a:gd name="connsiteY19" fmla="*/ 756787 h 1222529"/>
                <a:gd name="connsiteX20" fmla="*/ 211780 w 299047"/>
                <a:gd name="connsiteY20" fmla="*/ 1080430 h 1222529"/>
                <a:gd name="connsiteX21" fmla="*/ 212587 w 299047"/>
                <a:gd name="connsiteY21" fmla="*/ 1083318 h 1222529"/>
                <a:gd name="connsiteX22" fmla="*/ 209157 w 299047"/>
                <a:gd name="connsiteY22" fmla="*/ 1198841 h 1222529"/>
                <a:gd name="connsiteX23" fmla="*/ 153102 w 299047"/>
                <a:gd name="connsiteY23" fmla="*/ 1222530 h 1222529"/>
                <a:gd name="connsiteX24" fmla="*/ 150013 w 299047"/>
                <a:gd name="connsiteY24" fmla="*/ 1211617 h 1222529"/>
                <a:gd name="connsiteX25" fmla="*/ 150153 w 299047"/>
                <a:gd name="connsiteY25" fmla="*/ 1211617 h 1222529"/>
                <a:gd name="connsiteX26" fmla="*/ 153102 w 299047"/>
                <a:gd name="connsiteY26" fmla="*/ 1211664 h 1222529"/>
                <a:gd name="connsiteX27" fmla="*/ 200479 w 299047"/>
                <a:gd name="connsiteY27" fmla="*/ 1192322 h 1222529"/>
                <a:gd name="connsiteX28" fmla="*/ 202156 w 299047"/>
                <a:gd name="connsiteY28" fmla="*/ 1086345 h 1222529"/>
                <a:gd name="connsiteX29" fmla="*/ 201240 w 299047"/>
                <a:gd name="connsiteY29" fmla="*/ 1083054 h 1222529"/>
                <a:gd name="connsiteX30" fmla="*/ 168253 w 299047"/>
                <a:gd name="connsiteY30" fmla="*/ 757687 h 1222529"/>
                <a:gd name="connsiteX31" fmla="*/ 180873 w 299047"/>
                <a:gd name="connsiteY31" fmla="*/ 445624 h 1222529"/>
                <a:gd name="connsiteX32" fmla="*/ 195512 w 299047"/>
                <a:gd name="connsiteY32" fmla="*/ 423829 h 1222529"/>
                <a:gd name="connsiteX33" fmla="*/ 198430 w 299047"/>
                <a:gd name="connsiteY33" fmla="*/ 419731 h 1222529"/>
                <a:gd name="connsiteX34" fmla="*/ 288061 w 299047"/>
                <a:gd name="connsiteY34" fmla="*/ 223285 h 1222529"/>
                <a:gd name="connsiteX35" fmla="*/ 226123 w 299047"/>
                <a:gd name="connsiteY35" fmla="*/ 50556 h 1222529"/>
                <a:gd name="connsiteX36" fmla="*/ 154049 w 299047"/>
                <a:gd name="connsiteY36" fmla="*/ 10860 h 1222529"/>
                <a:gd name="connsiteX37" fmla="*/ 144999 w 299047"/>
                <a:gd name="connsiteY37" fmla="*/ 10860 h 1222529"/>
                <a:gd name="connsiteX38" fmla="*/ 72925 w 299047"/>
                <a:gd name="connsiteY38" fmla="*/ 50556 h 1222529"/>
                <a:gd name="connsiteX39" fmla="*/ 10987 w 299047"/>
                <a:gd name="connsiteY39" fmla="*/ 223285 h 1222529"/>
                <a:gd name="connsiteX40" fmla="*/ 105027 w 299047"/>
                <a:gd name="connsiteY40" fmla="*/ 424574 h 1222529"/>
                <a:gd name="connsiteX41" fmla="*/ 105492 w 299047"/>
                <a:gd name="connsiteY41" fmla="*/ 425148 h 1222529"/>
                <a:gd name="connsiteX42" fmla="*/ 119153 w 299047"/>
                <a:gd name="connsiteY42" fmla="*/ 445624 h 1222529"/>
                <a:gd name="connsiteX43" fmla="*/ 131789 w 299047"/>
                <a:gd name="connsiteY43" fmla="*/ 757687 h 1222529"/>
                <a:gd name="connsiteX44" fmla="*/ 98786 w 299047"/>
                <a:gd name="connsiteY44" fmla="*/ 1083054 h 1222529"/>
                <a:gd name="connsiteX45" fmla="*/ 97871 w 299047"/>
                <a:gd name="connsiteY45" fmla="*/ 1086345 h 1222529"/>
                <a:gd name="connsiteX46" fmla="*/ 99578 w 299047"/>
                <a:gd name="connsiteY46" fmla="*/ 1192322 h 1222529"/>
                <a:gd name="connsiteX47" fmla="*/ 146924 w 299047"/>
                <a:gd name="connsiteY47" fmla="*/ 1211664 h 1222529"/>
                <a:gd name="connsiteX48" fmla="*/ 149874 w 299047"/>
                <a:gd name="connsiteY48" fmla="*/ 1211617 h 1222529"/>
                <a:gd name="connsiteX49" fmla="*/ 150013 w 299047"/>
                <a:gd name="connsiteY49" fmla="*/ 1211617 h 122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99047" h="1222529">
                  <a:moveTo>
                    <a:pt x="153102" y="1222530"/>
                  </a:moveTo>
                  <a:cubicBezTo>
                    <a:pt x="153102" y="1222530"/>
                    <a:pt x="153102" y="1222530"/>
                    <a:pt x="153102" y="1222530"/>
                  </a:cubicBezTo>
                  <a:cubicBezTo>
                    <a:pt x="152093" y="1222530"/>
                    <a:pt x="151053" y="1222514"/>
                    <a:pt x="150013" y="1222499"/>
                  </a:cubicBezTo>
                  <a:cubicBezTo>
                    <a:pt x="148958" y="1222514"/>
                    <a:pt x="147948" y="1222530"/>
                    <a:pt x="146924" y="1222530"/>
                  </a:cubicBezTo>
                  <a:cubicBezTo>
                    <a:pt x="121544" y="1222530"/>
                    <a:pt x="102698" y="1214566"/>
                    <a:pt x="90885" y="1198841"/>
                  </a:cubicBezTo>
                  <a:cubicBezTo>
                    <a:pt x="73220" y="1175355"/>
                    <a:pt x="72055" y="1136485"/>
                    <a:pt x="87423" y="1083318"/>
                  </a:cubicBezTo>
                  <a:cubicBezTo>
                    <a:pt x="87811" y="1081998"/>
                    <a:pt x="88107" y="1081005"/>
                    <a:pt x="88246" y="1080415"/>
                  </a:cubicBezTo>
                  <a:cubicBezTo>
                    <a:pt x="90745" y="1069719"/>
                    <a:pt x="119432" y="775011"/>
                    <a:pt x="120954" y="756771"/>
                  </a:cubicBezTo>
                  <a:cubicBezTo>
                    <a:pt x="122552" y="737445"/>
                    <a:pt x="127939" y="480163"/>
                    <a:pt x="109932" y="451367"/>
                  </a:cubicBezTo>
                  <a:cubicBezTo>
                    <a:pt x="105244" y="443870"/>
                    <a:pt x="101037" y="437753"/>
                    <a:pt x="96784" y="431653"/>
                  </a:cubicBezTo>
                  <a:cubicBezTo>
                    <a:pt x="53971" y="385145"/>
                    <a:pt x="2558" y="311363"/>
                    <a:pt x="121" y="223579"/>
                  </a:cubicBezTo>
                  <a:cubicBezTo>
                    <a:pt x="-2549" y="127351"/>
                    <a:pt x="39705" y="69125"/>
                    <a:pt x="65132" y="42985"/>
                  </a:cubicBezTo>
                  <a:cubicBezTo>
                    <a:pt x="90916" y="16470"/>
                    <a:pt x="121528" y="0"/>
                    <a:pt x="144999" y="0"/>
                  </a:cubicBezTo>
                  <a:lnTo>
                    <a:pt x="154049" y="0"/>
                  </a:lnTo>
                  <a:cubicBezTo>
                    <a:pt x="177520" y="0"/>
                    <a:pt x="208116" y="16470"/>
                    <a:pt x="233916" y="42985"/>
                  </a:cubicBezTo>
                  <a:cubicBezTo>
                    <a:pt x="259343" y="69128"/>
                    <a:pt x="301597" y="127351"/>
                    <a:pt x="298927" y="223579"/>
                  </a:cubicBezTo>
                  <a:cubicBezTo>
                    <a:pt x="296552" y="308973"/>
                    <a:pt x="247530" y="381140"/>
                    <a:pt x="206735" y="426732"/>
                  </a:cubicBezTo>
                  <a:lnTo>
                    <a:pt x="204391" y="430069"/>
                  </a:lnTo>
                  <a:cubicBezTo>
                    <a:pt x="200153" y="436108"/>
                    <a:pt x="195372" y="442938"/>
                    <a:pt x="190078" y="451383"/>
                  </a:cubicBezTo>
                  <a:cubicBezTo>
                    <a:pt x="172071" y="480194"/>
                    <a:pt x="177458" y="737445"/>
                    <a:pt x="179072" y="756787"/>
                  </a:cubicBezTo>
                  <a:cubicBezTo>
                    <a:pt x="180594" y="775011"/>
                    <a:pt x="209265" y="1069735"/>
                    <a:pt x="211780" y="1080430"/>
                  </a:cubicBezTo>
                  <a:cubicBezTo>
                    <a:pt x="211920" y="1081005"/>
                    <a:pt x="212199" y="1081983"/>
                    <a:pt x="212587" y="1083318"/>
                  </a:cubicBezTo>
                  <a:cubicBezTo>
                    <a:pt x="227971" y="1136469"/>
                    <a:pt x="226806" y="1175339"/>
                    <a:pt x="209157" y="1198841"/>
                  </a:cubicBezTo>
                  <a:cubicBezTo>
                    <a:pt x="197343" y="1214551"/>
                    <a:pt x="178483" y="1222530"/>
                    <a:pt x="153102" y="1222530"/>
                  </a:cubicBezTo>
                  <a:close/>
                  <a:moveTo>
                    <a:pt x="150013" y="1211617"/>
                  </a:moveTo>
                  <a:lnTo>
                    <a:pt x="150153" y="1211617"/>
                  </a:lnTo>
                  <a:cubicBezTo>
                    <a:pt x="151146" y="1211648"/>
                    <a:pt x="152124" y="1211664"/>
                    <a:pt x="153102" y="1211664"/>
                  </a:cubicBezTo>
                  <a:cubicBezTo>
                    <a:pt x="174881" y="1211664"/>
                    <a:pt x="190824" y="1205159"/>
                    <a:pt x="200479" y="1192322"/>
                  </a:cubicBezTo>
                  <a:cubicBezTo>
                    <a:pt x="211128" y="1178133"/>
                    <a:pt x="220069" y="1148251"/>
                    <a:pt x="202156" y="1086345"/>
                  </a:cubicBezTo>
                  <a:cubicBezTo>
                    <a:pt x="201721" y="1084839"/>
                    <a:pt x="201395" y="1083721"/>
                    <a:pt x="201240" y="1083054"/>
                  </a:cubicBezTo>
                  <a:cubicBezTo>
                    <a:pt x="198213" y="1070977"/>
                    <a:pt x="168486" y="760590"/>
                    <a:pt x="168253" y="757687"/>
                  </a:cubicBezTo>
                  <a:cubicBezTo>
                    <a:pt x="167228" y="745408"/>
                    <a:pt x="159653" y="479588"/>
                    <a:pt x="180873" y="445624"/>
                  </a:cubicBezTo>
                  <a:cubicBezTo>
                    <a:pt x="186306" y="436931"/>
                    <a:pt x="191196" y="429976"/>
                    <a:pt x="195512" y="423829"/>
                  </a:cubicBezTo>
                  <a:lnTo>
                    <a:pt x="198430" y="419731"/>
                  </a:lnTo>
                  <a:cubicBezTo>
                    <a:pt x="238061" y="375505"/>
                    <a:pt x="285779" y="305542"/>
                    <a:pt x="288061" y="223285"/>
                  </a:cubicBezTo>
                  <a:cubicBezTo>
                    <a:pt x="290622" y="131046"/>
                    <a:pt x="250355" y="75474"/>
                    <a:pt x="226123" y="50556"/>
                  </a:cubicBezTo>
                  <a:cubicBezTo>
                    <a:pt x="202668" y="26441"/>
                    <a:pt x="174384" y="10860"/>
                    <a:pt x="154049" y="10860"/>
                  </a:cubicBezTo>
                  <a:lnTo>
                    <a:pt x="144999" y="10860"/>
                  </a:lnTo>
                  <a:cubicBezTo>
                    <a:pt x="124663" y="10860"/>
                    <a:pt x="96380" y="26442"/>
                    <a:pt x="72925" y="50556"/>
                  </a:cubicBezTo>
                  <a:cubicBezTo>
                    <a:pt x="48693" y="75469"/>
                    <a:pt x="8426" y="131030"/>
                    <a:pt x="10987" y="223285"/>
                  </a:cubicBezTo>
                  <a:cubicBezTo>
                    <a:pt x="13331" y="307871"/>
                    <a:pt x="63424" y="379433"/>
                    <a:pt x="105027" y="424574"/>
                  </a:cubicBezTo>
                  <a:lnTo>
                    <a:pt x="105492" y="425148"/>
                  </a:lnTo>
                  <a:cubicBezTo>
                    <a:pt x="109886" y="431466"/>
                    <a:pt x="114247" y="437784"/>
                    <a:pt x="119153" y="445624"/>
                  </a:cubicBezTo>
                  <a:cubicBezTo>
                    <a:pt x="140358" y="479557"/>
                    <a:pt x="132798" y="745408"/>
                    <a:pt x="131789" y="757687"/>
                  </a:cubicBezTo>
                  <a:cubicBezTo>
                    <a:pt x="131540" y="760590"/>
                    <a:pt x="101813" y="1070977"/>
                    <a:pt x="98786" y="1083054"/>
                  </a:cubicBezTo>
                  <a:cubicBezTo>
                    <a:pt x="98631" y="1083721"/>
                    <a:pt x="98305" y="1084839"/>
                    <a:pt x="97871" y="1086345"/>
                  </a:cubicBezTo>
                  <a:cubicBezTo>
                    <a:pt x="79972" y="1148251"/>
                    <a:pt x="88914" y="1178133"/>
                    <a:pt x="99578" y="1192322"/>
                  </a:cubicBezTo>
                  <a:cubicBezTo>
                    <a:pt x="109218" y="1205144"/>
                    <a:pt x="125145" y="1211664"/>
                    <a:pt x="146924" y="1211664"/>
                  </a:cubicBezTo>
                  <a:cubicBezTo>
                    <a:pt x="147902" y="1211664"/>
                    <a:pt x="148864" y="1211648"/>
                    <a:pt x="149874" y="1211617"/>
                  </a:cubicBezTo>
                  <a:lnTo>
                    <a:pt x="150013" y="1211617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828666A-1208-8ADA-3D2D-1BB6B6B886F4}"/>
                </a:ext>
              </a:extLst>
            </p:cNvPr>
            <p:cNvSpPr/>
            <p:nvPr/>
          </p:nvSpPr>
          <p:spPr>
            <a:xfrm>
              <a:off x="5153650" y="2748756"/>
              <a:ext cx="147789" cy="610869"/>
            </a:xfrm>
            <a:custGeom>
              <a:avLst/>
              <a:gdLst>
                <a:gd name="connsiteX0" fmla="*/ 75378 w 147789"/>
                <a:gd name="connsiteY0" fmla="*/ 610854 h 610869"/>
                <a:gd name="connsiteX1" fmla="*/ 74089 w 147789"/>
                <a:gd name="connsiteY1" fmla="*/ 610839 h 610869"/>
                <a:gd name="connsiteX2" fmla="*/ 47933 w 147789"/>
                <a:gd name="connsiteY2" fmla="*/ 599879 h 610869"/>
                <a:gd name="connsiteX3" fmla="*/ 44285 w 147789"/>
                <a:gd name="connsiteY3" fmla="*/ 537849 h 610869"/>
                <a:gd name="connsiteX4" fmla="*/ 44611 w 147789"/>
                <a:gd name="connsiteY4" fmla="*/ 536514 h 610869"/>
                <a:gd name="connsiteX5" fmla="*/ 58101 w 147789"/>
                <a:gd name="connsiteY5" fmla="*/ 377090 h 610869"/>
                <a:gd name="connsiteX6" fmla="*/ 53894 w 147789"/>
                <a:gd name="connsiteY6" fmla="*/ 227912 h 610869"/>
                <a:gd name="connsiteX7" fmla="*/ 48631 w 147789"/>
                <a:gd name="connsiteY7" fmla="*/ 218520 h 610869"/>
                <a:gd name="connsiteX8" fmla="*/ 46567 w 147789"/>
                <a:gd name="connsiteY8" fmla="*/ 215850 h 610869"/>
                <a:gd name="connsiteX9" fmla="*/ 59 w 147789"/>
                <a:gd name="connsiteY9" fmla="*/ 114049 h 610869"/>
                <a:gd name="connsiteX10" fmla="*/ 33264 w 147789"/>
                <a:gd name="connsiteY10" fmla="*/ 20553 h 610869"/>
                <a:gd name="connsiteX11" fmla="*/ 71761 w 147789"/>
                <a:gd name="connsiteY11" fmla="*/ 0 h 610869"/>
                <a:gd name="connsiteX12" fmla="*/ 76014 w 147789"/>
                <a:gd name="connsiteY12" fmla="*/ 0 h 610869"/>
                <a:gd name="connsiteX13" fmla="*/ 114512 w 147789"/>
                <a:gd name="connsiteY13" fmla="*/ 20553 h 610869"/>
                <a:gd name="connsiteX14" fmla="*/ 147732 w 147789"/>
                <a:gd name="connsiteY14" fmla="*/ 114049 h 610869"/>
                <a:gd name="connsiteX15" fmla="*/ 103289 w 147789"/>
                <a:gd name="connsiteY15" fmla="*/ 213056 h 610869"/>
                <a:gd name="connsiteX16" fmla="*/ 101007 w 147789"/>
                <a:gd name="connsiteY16" fmla="*/ 216068 h 610869"/>
                <a:gd name="connsiteX17" fmla="*/ 100122 w 147789"/>
                <a:gd name="connsiteY17" fmla="*/ 217573 h 610869"/>
                <a:gd name="connsiteX18" fmla="*/ 94285 w 147789"/>
                <a:gd name="connsiteY18" fmla="*/ 227927 h 610869"/>
                <a:gd name="connsiteX19" fmla="*/ 90094 w 147789"/>
                <a:gd name="connsiteY19" fmla="*/ 377090 h 610869"/>
                <a:gd name="connsiteX20" fmla="*/ 103599 w 147789"/>
                <a:gd name="connsiteY20" fmla="*/ 536607 h 610869"/>
                <a:gd name="connsiteX21" fmla="*/ 103894 w 147789"/>
                <a:gd name="connsiteY21" fmla="*/ 537864 h 610869"/>
                <a:gd name="connsiteX22" fmla="*/ 100262 w 147789"/>
                <a:gd name="connsiteY22" fmla="*/ 599895 h 610869"/>
                <a:gd name="connsiteX23" fmla="*/ 75378 w 147789"/>
                <a:gd name="connsiteY23" fmla="*/ 610870 h 610869"/>
                <a:gd name="connsiteX24" fmla="*/ 74089 w 147789"/>
                <a:gd name="connsiteY24" fmla="*/ 598420 h 610869"/>
                <a:gd name="connsiteX25" fmla="*/ 74276 w 147789"/>
                <a:gd name="connsiteY25" fmla="*/ 598420 h 610869"/>
                <a:gd name="connsiteX26" fmla="*/ 75378 w 147789"/>
                <a:gd name="connsiteY26" fmla="*/ 598436 h 610869"/>
                <a:gd name="connsiteX27" fmla="*/ 75378 w 147789"/>
                <a:gd name="connsiteY27" fmla="*/ 598436 h 610869"/>
                <a:gd name="connsiteX28" fmla="*/ 90497 w 147789"/>
                <a:gd name="connsiteY28" fmla="*/ 592211 h 610869"/>
                <a:gd name="connsiteX29" fmla="*/ 91833 w 147789"/>
                <a:gd name="connsiteY29" fmla="*/ 540798 h 610869"/>
                <a:gd name="connsiteX30" fmla="*/ 91429 w 147789"/>
                <a:gd name="connsiteY30" fmla="*/ 539059 h 610869"/>
                <a:gd name="connsiteX31" fmla="*/ 77691 w 147789"/>
                <a:gd name="connsiteY31" fmla="*/ 377944 h 610869"/>
                <a:gd name="connsiteX32" fmla="*/ 83295 w 147789"/>
                <a:gd name="connsiteY32" fmla="*/ 222137 h 610869"/>
                <a:gd name="connsiteX33" fmla="*/ 89426 w 147789"/>
                <a:gd name="connsiteY33" fmla="*/ 211255 h 610869"/>
                <a:gd name="connsiteX34" fmla="*/ 90870 w 147789"/>
                <a:gd name="connsiteY34" fmla="*/ 208880 h 610869"/>
                <a:gd name="connsiteX35" fmla="*/ 93369 w 147789"/>
                <a:gd name="connsiteY35" fmla="*/ 205558 h 610869"/>
                <a:gd name="connsiteX36" fmla="*/ 135313 w 147789"/>
                <a:gd name="connsiteY36" fmla="*/ 113708 h 610869"/>
                <a:gd name="connsiteX37" fmla="*/ 105617 w 147789"/>
                <a:gd name="connsiteY37" fmla="*/ 29215 h 610869"/>
                <a:gd name="connsiteX38" fmla="*/ 76014 w 147789"/>
                <a:gd name="connsiteY38" fmla="*/ 12403 h 610869"/>
                <a:gd name="connsiteX39" fmla="*/ 71761 w 147789"/>
                <a:gd name="connsiteY39" fmla="*/ 12403 h 610869"/>
                <a:gd name="connsiteX40" fmla="*/ 42174 w 147789"/>
                <a:gd name="connsiteY40" fmla="*/ 29215 h 610869"/>
                <a:gd name="connsiteX41" fmla="*/ 12462 w 147789"/>
                <a:gd name="connsiteY41" fmla="*/ 113708 h 610869"/>
                <a:gd name="connsiteX42" fmla="*/ 56377 w 147789"/>
                <a:gd name="connsiteY42" fmla="*/ 208229 h 610869"/>
                <a:gd name="connsiteX43" fmla="*/ 59156 w 147789"/>
                <a:gd name="connsiteY43" fmla="*/ 211892 h 610869"/>
                <a:gd name="connsiteX44" fmla="*/ 64884 w 147789"/>
                <a:gd name="connsiteY44" fmla="*/ 222137 h 610869"/>
                <a:gd name="connsiteX45" fmla="*/ 70488 w 147789"/>
                <a:gd name="connsiteY45" fmla="*/ 377944 h 610869"/>
                <a:gd name="connsiteX46" fmla="*/ 56750 w 147789"/>
                <a:gd name="connsiteY46" fmla="*/ 539059 h 610869"/>
                <a:gd name="connsiteX47" fmla="*/ 56346 w 147789"/>
                <a:gd name="connsiteY47" fmla="*/ 540783 h 610869"/>
                <a:gd name="connsiteX48" fmla="*/ 57682 w 147789"/>
                <a:gd name="connsiteY48" fmla="*/ 592195 h 610869"/>
                <a:gd name="connsiteX49" fmla="*/ 73903 w 147789"/>
                <a:gd name="connsiteY49" fmla="*/ 598420 h 610869"/>
                <a:gd name="connsiteX50" fmla="*/ 74089 w 147789"/>
                <a:gd name="connsiteY50" fmla="*/ 598405 h 61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47789" h="610869">
                  <a:moveTo>
                    <a:pt x="75378" y="610854"/>
                  </a:moveTo>
                  <a:cubicBezTo>
                    <a:pt x="74959" y="610854"/>
                    <a:pt x="74524" y="610854"/>
                    <a:pt x="74089" y="610839"/>
                  </a:cubicBezTo>
                  <a:cubicBezTo>
                    <a:pt x="62649" y="611103"/>
                    <a:pt x="53878" y="607455"/>
                    <a:pt x="47933" y="599879"/>
                  </a:cubicBezTo>
                  <a:cubicBezTo>
                    <a:pt x="38448" y="587818"/>
                    <a:pt x="37222" y="566955"/>
                    <a:pt x="44285" y="537849"/>
                  </a:cubicBezTo>
                  <a:cubicBezTo>
                    <a:pt x="44440" y="537243"/>
                    <a:pt x="44549" y="536777"/>
                    <a:pt x="44611" y="536514"/>
                  </a:cubicBezTo>
                  <a:cubicBezTo>
                    <a:pt x="45697" y="530087"/>
                    <a:pt x="57495" y="385799"/>
                    <a:pt x="58101" y="377090"/>
                  </a:cubicBezTo>
                  <a:cubicBezTo>
                    <a:pt x="59032" y="363880"/>
                    <a:pt x="60693" y="240905"/>
                    <a:pt x="53894" y="227912"/>
                  </a:cubicBezTo>
                  <a:cubicBezTo>
                    <a:pt x="52015" y="224342"/>
                    <a:pt x="50324" y="221423"/>
                    <a:pt x="48631" y="218520"/>
                  </a:cubicBezTo>
                  <a:lnTo>
                    <a:pt x="46567" y="215850"/>
                  </a:lnTo>
                  <a:cubicBezTo>
                    <a:pt x="29600" y="194009"/>
                    <a:pt x="1192" y="157452"/>
                    <a:pt x="59" y="114049"/>
                  </a:cubicBezTo>
                  <a:cubicBezTo>
                    <a:pt x="-1276" y="63754"/>
                    <a:pt x="20286" y="33887"/>
                    <a:pt x="33264" y="20553"/>
                  </a:cubicBezTo>
                  <a:cubicBezTo>
                    <a:pt x="45806" y="7684"/>
                    <a:pt x="60196" y="0"/>
                    <a:pt x="71761" y="0"/>
                  </a:cubicBezTo>
                  <a:lnTo>
                    <a:pt x="76014" y="0"/>
                  </a:lnTo>
                  <a:cubicBezTo>
                    <a:pt x="87579" y="0"/>
                    <a:pt x="101969" y="7684"/>
                    <a:pt x="114512" y="20553"/>
                  </a:cubicBezTo>
                  <a:cubicBezTo>
                    <a:pt x="127489" y="33887"/>
                    <a:pt x="149051" y="63738"/>
                    <a:pt x="147732" y="114049"/>
                  </a:cubicBezTo>
                  <a:cubicBezTo>
                    <a:pt x="146629" y="155713"/>
                    <a:pt x="120535" y="190221"/>
                    <a:pt x="103289" y="213056"/>
                  </a:cubicBezTo>
                  <a:lnTo>
                    <a:pt x="101007" y="216068"/>
                  </a:lnTo>
                  <a:lnTo>
                    <a:pt x="100122" y="217573"/>
                  </a:lnTo>
                  <a:cubicBezTo>
                    <a:pt x="98399" y="220507"/>
                    <a:pt x="96427" y="223829"/>
                    <a:pt x="94285" y="227927"/>
                  </a:cubicBezTo>
                  <a:cubicBezTo>
                    <a:pt x="87502" y="240858"/>
                    <a:pt x="89162" y="363864"/>
                    <a:pt x="90094" y="377090"/>
                  </a:cubicBezTo>
                  <a:cubicBezTo>
                    <a:pt x="90715" y="386125"/>
                    <a:pt x="102419" y="529761"/>
                    <a:pt x="103599" y="536607"/>
                  </a:cubicBezTo>
                  <a:cubicBezTo>
                    <a:pt x="103646" y="536793"/>
                    <a:pt x="103754" y="537259"/>
                    <a:pt x="103894" y="537864"/>
                  </a:cubicBezTo>
                  <a:cubicBezTo>
                    <a:pt x="110972" y="566970"/>
                    <a:pt x="109746" y="587833"/>
                    <a:pt x="100262" y="599895"/>
                  </a:cubicBezTo>
                  <a:cubicBezTo>
                    <a:pt x="94534" y="607175"/>
                    <a:pt x="86166" y="610870"/>
                    <a:pt x="75378" y="610870"/>
                  </a:cubicBezTo>
                  <a:close/>
                  <a:moveTo>
                    <a:pt x="74089" y="598420"/>
                  </a:moveTo>
                  <a:lnTo>
                    <a:pt x="74276" y="598420"/>
                  </a:lnTo>
                  <a:cubicBezTo>
                    <a:pt x="74648" y="598436"/>
                    <a:pt x="75021" y="598436"/>
                    <a:pt x="75378" y="598436"/>
                  </a:cubicBezTo>
                  <a:lnTo>
                    <a:pt x="75378" y="598436"/>
                  </a:lnTo>
                  <a:cubicBezTo>
                    <a:pt x="82255" y="598436"/>
                    <a:pt x="87207" y="596402"/>
                    <a:pt x="90497" y="592211"/>
                  </a:cubicBezTo>
                  <a:cubicBezTo>
                    <a:pt x="94440" y="587197"/>
                    <a:pt x="99858" y="573847"/>
                    <a:pt x="91833" y="540798"/>
                  </a:cubicBezTo>
                  <a:cubicBezTo>
                    <a:pt x="91646" y="540006"/>
                    <a:pt x="91506" y="539416"/>
                    <a:pt x="91429" y="539059"/>
                  </a:cubicBezTo>
                  <a:cubicBezTo>
                    <a:pt x="90109" y="532772"/>
                    <a:pt x="77800" y="379387"/>
                    <a:pt x="77691" y="377944"/>
                  </a:cubicBezTo>
                  <a:cubicBezTo>
                    <a:pt x="77613" y="376671"/>
                    <a:pt x="73748" y="240346"/>
                    <a:pt x="83295" y="222137"/>
                  </a:cubicBezTo>
                  <a:cubicBezTo>
                    <a:pt x="85577" y="217791"/>
                    <a:pt x="87626" y="214314"/>
                    <a:pt x="89426" y="211255"/>
                  </a:cubicBezTo>
                  <a:lnTo>
                    <a:pt x="90870" y="208880"/>
                  </a:lnTo>
                  <a:lnTo>
                    <a:pt x="93369" y="205558"/>
                  </a:lnTo>
                  <a:cubicBezTo>
                    <a:pt x="109684" y="183981"/>
                    <a:pt x="134319" y="151398"/>
                    <a:pt x="135313" y="113708"/>
                  </a:cubicBezTo>
                  <a:cubicBezTo>
                    <a:pt x="136198" y="80302"/>
                    <a:pt x="125378" y="49504"/>
                    <a:pt x="105617" y="29215"/>
                  </a:cubicBezTo>
                  <a:cubicBezTo>
                    <a:pt x="93524" y="16796"/>
                    <a:pt x="82115" y="12403"/>
                    <a:pt x="76014" y="12403"/>
                  </a:cubicBezTo>
                  <a:lnTo>
                    <a:pt x="71761" y="12403"/>
                  </a:lnTo>
                  <a:cubicBezTo>
                    <a:pt x="65660" y="12403"/>
                    <a:pt x="54251" y="16796"/>
                    <a:pt x="42174" y="29215"/>
                  </a:cubicBezTo>
                  <a:cubicBezTo>
                    <a:pt x="22412" y="49504"/>
                    <a:pt x="11577" y="80302"/>
                    <a:pt x="12462" y="113708"/>
                  </a:cubicBezTo>
                  <a:cubicBezTo>
                    <a:pt x="13502" y="153043"/>
                    <a:pt x="40342" y="187583"/>
                    <a:pt x="56377" y="208229"/>
                  </a:cubicBezTo>
                  <a:lnTo>
                    <a:pt x="59156" y="211892"/>
                  </a:lnTo>
                  <a:cubicBezTo>
                    <a:pt x="60910" y="214903"/>
                    <a:pt x="62804" y="218179"/>
                    <a:pt x="64884" y="222137"/>
                  </a:cubicBezTo>
                  <a:cubicBezTo>
                    <a:pt x="74462" y="240408"/>
                    <a:pt x="70581" y="376671"/>
                    <a:pt x="70488" y="377944"/>
                  </a:cubicBezTo>
                  <a:cubicBezTo>
                    <a:pt x="70379" y="379387"/>
                    <a:pt x="58085" y="532741"/>
                    <a:pt x="56750" y="539059"/>
                  </a:cubicBezTo>
                  <a:cubicBezTo>
                    <a:pt x="56688" y="539416"/>
                    <a:pt x="56533" y="539991"/>
                    <a:pt x="56346" y="540783"/>
                  </a:cubicBezTo>
                  <a:cubicBezTo>
                    <a:pt x="48321" y="573831"/>
                    <a:pt x="53739" y="587181"/>
                    <a:pt x="57682" y="592195"/>
                  </a:cubicBezTo>
                  <a:cubicBezTo>
                    <a:pt x="61159" y="596619"/>
                    <a:pt x="66452" y="598638"/>
                    <a:pt x="73903" y="598420"/>
                  </a:cubicBezTo>
                  <a:lnTo>
                    <a:pt x="74089" y="598405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EE0B27E-880D-2205-4F42-2D74BEAB9DAA}"/>
                </a:ext>
              </a:extLst>
            </p:cNvPr>
            <p:cNvSpPr/>
            <p:nvPr/>
          </p:nvSpPr>
          <p:spPr>
            <a:xfrm>
              <a:off x="596900" y="663538"/>
              <a:ext cx="1552" cy="1552"/>
            </a:xfrm>
            <a:custGeom>
              <a:avLst/>
              <a:gdLst/>
              <a:ahLst/>
              <a:cxnLst/>
              <a:rect l="l" t="t" r="r" b="b"/>
              <a:pathLst>
                <a:path w="1552" h="1552"/>
              </a:pathLst>
            </a:custGeom>
            <a:grpFill/>
            <a:ln w="10860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A96B953-DF7A-D28B-1D49-60FF7D14C331}"/>
                </a:ext>
              </a:extLst>
            </p:cNvPr>
            <p:cNvSpPr/>
            <p:nvPr/>
          </p:nvSpPr>
          <p:spPr>
            <a:xfrm>
              <a:off x="5199422" y="1883559"/>
              <a:ext cx="440818" cy="1623941"/>
            </a:xfrm>
            <a:custGeom>
              <a:avLst/>
              <a:gdLst>
                <a:gd name="connsiteX0" fmla="*/ 440815 w 440818"/>
                <a:gd name="connsiteY0" fmla="*/ 732490 h 1623941"/>
                <a:gd name="connsiteX1" fmla="*/ 375525 w 440818"/>
                <a:gd name="connsiteY1" fmla="*/ 358985 h 1623941"/>
                <a:gd name="connsiteX2" fmla="*/ 296077 w 440818"/>
                <a:gd name="connsiteY2" fmla="*/ 41830 h 1623941"/>
                <a:gd name="connsiteX3" fmla="*/ 220448 w 440818"/>
                <a:gd name="connsiteY3" fmla="*/ 0 h 1623941"/>
                <a:gd name="connsiteX4" fmla="*/ 220231 w 440818"/>
                <a:gd name="connsiteY4" fmla="*/ 0 h 1623941"/>
                <a:gd name="connsiteX5" fmla="*/ 144757 w 440818"/>
                <a:gd name="connsiteY5" fmla="*/ 41829 h 1623941"/>
                <a:gd name="connsiteX6" fmla="*/ 66349 w 440818"/>
                <a:gd name="connsiteY6" fmla="*/ 354235 h 1623941"/>
                <a:gd name="connsiteX7" fmla="*/ 49 w 440818"/>
                <a:gd name="connsiteY7" fmla="*/ 729106 h 1623941"/>
                <a:gd name="connsiteX8" fmla="*/ 3 w 440818"/>
                <a:gd name="connsiteY8" fmla="*/ 733002 h 1623941"/>
                <a:gd name="connsiteX9" fmla="*/ 3 w 440818"/>
                <a:gd name="connsiteY9" fmla="*/ 733017 h 1623941"/>
                <a:gd name="connsiteX10" fmla="*/ 3 w 440818"/>
                <a:gd name="connsiteY10" fmla="*/ 733049 h 1623941"/>
                <a:gd name="connsiteX11" fmla="*/ 3 w 440818"/>
                <a:gd name="connsiteY11" fmla="*/ 733064 h 1623941"/>
                <a:gd name="connsiteX12" fmla="*/ 1726 w 440818"/>
                <a:gd name="connsiteY12" fmla="*/ 749394 h 1623941"/>
                <a:gd name="connsiteX13" fmla="*/ 70556 w 440818"/>
                <a:gd name="connsiteY13" fmla="*/ 804797 h 1623941"/>
                <a:gd name="connsiteX14" fmla="*/ 186406 w 440818"/>
                <a:gd name="connsiteY14" fmla="*/ 940656 h 1623941"/>
                <a:gd name="connsiteX15" fmla="*/ 173723 w 440818"/>
                <a:gd name="connsiteY15" fmla="*/ 1148916 h 1623941"/>
                <a:gd name="connsiteX16" fmla="*/ 144058 w 440818"/>
                <a:gd name="connsiteY16" fmla="*/ 1573320 h 1623941"/>
                <a:gd name="connsiteX17" fmla="*/ 143530 w 440818"/>
                <a:gd name="connsiteY17" fmla="*/ 1575370 h 1623941"/>
                <a:gd name="connsiteX18" fmla="*/ 144555 w 440818"/>
                <a:gd name="connsiteY18" fmla="*/ 1577232 h 1623941"/>
                <a:gd name="connsiteX19" fmla="*/ 207781 w 440818"/>
                <a:gd name="connsiteY19" fmla="*/ 1622964 h 1623941"/>
                <a:gd name="connsiteX20" fmla="*/ 218445 w 440818"/>
                <a:gd name="connsiteY20" fmla="*/ 1623942 h 1623941"/>
                <a:gd name="connsiteX21" fmla="*/ 219315 w 440818"/>
                <a:gd name="connsiteY21" fmla="*/ 1623942 h 1623941"/>
                <a:gd name="connsiteX22" fmla="*/ 229995 w 440818"/>
                <a:gd name="connsiteY22" fmla="*/ 1622979 h 1623941"/>
                <a:gd name="connsiteX23" fmla="*/ 296139 w 440818"/>
                <a:gd name="connsiteY23" fmla="*/ 1577481 h 1623941"/>
                <a:gd name="connsiteX24" fmla="*/ 297334 w 440818"/>
                <a:gd name="connsiteY24" fmla="*/ 1575540 h 1623941"/>
                <a:gd name="connsiteX25" fmla="*/ 296791 w 440818"/>
                <a:gd name="connsiteY25" fmla="*/ 1573320 h 1623941"/>
                <a:gd name="connsiteX26" fmla="*/ 267157 w 440818"/>
                <a:gd name="connsiteY26" fmla="*/ 1149971 h 1623941"/>
                <a:gd name="connsiteX27" fmla="*/ 254397 w 440818"/>
                <a:gd name="connsiteY27" fmla="*/ 940656 h 1623941"/>
                <a:gd name="connsiteX28" fmla="*/ 370278 w 440818"/>
                <a:gd name="connsiteY28" fmla="*/ 804797 h 1623941"/>
                <a:gd name="connsiteX29" fmla="*/ 439108 w 440818"/>
                <a:gd name="connsiteY29" fmla="*/ 749363 h 1623941"/>
                <a:gd name="connsiteX30" fmla="*/ 440676 w 440818"/>
                <a:gd name="connsiteY30" fmla="*/ 739304 h 1623941"/>
                <a:gd name="connsiteX31" fmla="*/ 440692 w 440818"/>
                <a:gd name="connsiteY31" fmla="*/ 739304 h 1623941"/>
                <a:gd name="connsiteX32" fmla="*/ 440707 w 440818"/>
                <a:gd name="connsiteY32" fmla="*/ 738730 h 1623941"/>
                <a:gd name="connsiteX33" fmla="*/ 440815 w 440818"/>
                <a:gd name="connsiteY33" fmla="*/ 732816 h 1623941"/>
                <a:gd name="connsiteX34" fmla="*/ 440815 w 440818"/>
                <a:gd name="connsiteY34" fmla="*/ 732552 h 1623941"/>
                <a:gd name="connsiteX35" fmla="*/ 440815 w 440818"/>
                <a:gd name="connsiteY35" fmla="*/ 732490 h 1623941"/>
                <a:gd name="connsiteX36" fmla="*/ 364876 w 440818"/>
                <a:gd name="connsiteY36" fmla="*/ 795374 h 1623941"/>
                <a:gd name="connsiteX37" fmla="*/ 243562 w 440818"/>
                <a:gd name="connsiteY37" fmla="*/ 941479 h 1623941"/>
                <a:gd name="connsiteX38" fmla="*/ 256307 w 440818"/>
                <a:gd name="connsiteY38" fmla="*/ 1150592 h 1623941"/>
                <a:gd name="connsiteX39" fmla="*/ 285708 w 440818"/>
                <a:gd name="connsiteY39" fmla="*/ 1573522 h 1623941"/>
                <a:gd name="connsiteX40" fmla="*/ 227139 w 440818"/>
                <a:gd name="connsiteY40" fmla="*/ 1612455 h 1623941"/>
                <a:gd name="connsiteX41" fmla="*/ 225291 w 440818"/>
                <a:gd name="connsiteY41" fmla="*/ 1612796 h 1623941"/>
                <a:gd name="connsiteX42" fmla="*/ 225214 w 440818"/>
                <a:gd name="connsiteY42" fmla="*/ 1612874 h 1623941"/>
                <a:gd name="connsiteX43" fmla="*/ 212531 w 440818"/>
                <a:gd name="connsiteY43" fmla="*/ 1612858 h 1623941"/>
                <a:gd name="connsiteX44" fmla="*/ 210606 w 440818"/>
                <a:gd name="connsiteY44" fmla="*/ 1612424 h 1623941"/>
                <a:gd name="connsiteX45" fmla="*/ 155095 w 440818"/>
                <a:gd name="connsiteY45" fmla="*/ 1573677 h 1623941"/>
                <a:gd name="connsiteX46" fmla="*/ 184574 w 440818"/>
                <a:gd name="connsiteY46" fmla="*/ 1149521 h 1623941"/>
                <a:gd name="connsiteX47" fmla="*/ 197241 w 440818"/>
                <a:gd name="connsiteY47" fmla="*/ 941479 h 1623941"/>
                <a:gd name="connsiteX48" fmla="*/ 75958 w 440818"/>
                <a:gd name="connsiteY48" fmla="*/ 795374 h 1623941"/>
                <a:gd name="connsiteX49" fmla="*/ 12483 w 440818"/>
                <a:gd name="connsiteY49" fmla="*/ 747066 h 1623941"/>
                <a:gd name="connsiteX50" fmla="*/ 220417 w 440818"/>
                <a:gd name="connsiteY50" fmla="*/ 793061 h 1623941"/>
                <a:gd name="connsiteX51" fmla="*/ 428351 w 440818"/>
                <a:gd name="connsiteY51" fmla="*/ 747066 h 1623941"/>
                <a:gd name="connsiteX52" fmla="*/ 364876 w 440818"/>
                <a:gd name="connsiteY52" fmla="*/ 795374 h 162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40818" h="1623941">
                  <a:moveTo>
                    <a:pt x="440815" y="732490"/>
                  </a:moveTo>
                  <a:cubicBezTo>
                    <a:pt x="440769" y="664979"/>
                    <a:pt x="390831" y="429554"/>
                    <a:pt x="375525" y="358985"/>
                  </a:cubicBezTo>
                  <a:cubicBezTo>
                    <a:pt x="344805" y="217359"/>
                    <a:pt x="306524" y="58068"/>
                    <a:pt x="296077" y="41830"/>
                  </a:cubicBezTo>
                  <a:cubicBezTo>
                    <a:pt x="274919" y="8906"/>
                    <a:pt x="238579" y="45"/>
                    <a:pt x="220448" y="0"/>
                  </a:cubicBezTo>
                  <a:lnTo>
                    <a:pt x="220231" y="0"/>
                  </a:lnTo>
                  <a:cubicBezTo>
                    <a:pt x="203310" y="0"/>
                    <a:pt x="166055" y="8716"/>
                    <a:pt x="144757" y="41829"/>
                  </a:cubicBezTo>
                  <a:cubicBezTo>
                    <a:pt x="134465" y="57807"/>
                    <a:pt x="96681" y="214711"/>
                    <a:pt x="66349" y="354235"/>
                  </a:cubicBezTo>
                  <a:cubicBezTo>
                    <a:pt x="51198" y="423841"/>
                    <a:pt x="1695" y="656612"/>
                    <a:pt x="49" y="729106"/>
                  </a:cubicBezTo>
                  <a:cubicBezTo>
                    <a:pt x="3" y="730472"/>
                    <a:pt x="3" y="731760"/>
                    <a:pt x="3" y="733002"/>
                  </a:cubicBezTo>
                  <a:lnTo>
                    <a:pt x="3" y="733017"/>
                  </a:lnTo>
                  <a:cubicBezTo>
                    <a:pt x="3" y="733017"/>
                    <a:pt x="3" y="733033"/>
                    <a:pt x="3" y="733049"/>
                  </a:cubicBezTo>
                  <a:lnTo>
                    <a:pt x="3" y="733064"/>
                  </a:lnTo>
                  <a:cubicBezTo>
                    <a:pt x="-44" y="740562"/>
                    <a:pt x="515" y="745902"/>
                    <a:pt x="1726" y="749394"/>
                  </a:cubicBezTo>
                  <a:cubicBezTo>
                    <a:pt x="8665" y="769295"/>
                    <a:pt x="37336" y="785750"/>
                    <a:pt x="70556" y="804797"/>
                  </a:cubicBezTo>
                  <a:cubicBezTo>
                    <a:pt x="124453" y="835719"/>
                    <a:pt x="191513" y="874186"/>
                    <a:pt x="186406" y="940656"/>
                  </a:cubicBezTo>
                  <a:cubicBezTo>
                    <a:pt x="183534" y="978129"/>
                    <a:pt x="178985" y="1057282"/>
                    <a:pt x="173723" y="1148916"/>
                  </a:cubicBezTo>
                  <a:cubicBezTo>
                    <a:pt x="163587" y="1325694"/>
                    <a:pt x="150966" y="1545689"/>
                    <a:pt x="144058" y="1573320"/>
                  </a:cubicBezTo>
                  <a:lnTo>
                    <a:pt x="143530" y="1575370"/>
                  </a:lnTo>
                  <a:lnTo>
                    <a:pt x="144555" y="1577232"/>
                  </a:lnTo>
                  <a:cubicBezTo>
                    <a:pt x="145378" y="1578769"/>
                    <a:pt x="165356" y="1614566"/>
                    <a:pt x="207781" y="1622964"/>
                  </a:cubicBezTo>
                  <a:cubicBezTo>
                    <a:pt x="209520" y="1623600"/>
                    <a:pt x="212454" y="1623911"/>
                    <a:pt x="218445" y="1623942"/>
                  </a:cubicBezTo>
                  <a:cubicBezTo>
                    <a:pt x="218741" y="1623942"/>
                    <a:pt x="219035" y="1623942"/>
                    <a:pt x="219315" y="1623942"/>
                  </a:cubicBezTo>
                  <a:cubicBezTo>
                    <a:pt x="225446" y="1623942"/>
                    <a:pt x="228349" y="1623600"/>
                    <a:pt x="229995" y="1622979"/>
                  </a:cubicBezTo>
                  <a:cubicBezTo>
                    <a:pt x="272870" y="1614659"/>
                    <a:pt x="295208" y="1579002"/>
                    <a:pt x="296139" y="1577481"/>
                  </a:cubicBezTo>
                  <a:lnTo>
                    <a:pt x="297334" y="1575540"/>
                  </a:lnTo>
                  <a:lnTo>
                    <a:pt x="296791" y="1573320"/>
                  </a:lnTo>
                  <a:cubicBezTo>
                    <a:pt x="289899" y="1545736"/>
                    <a:pt x="277279" y="1326299"/>
                    <a:pt x="267157" y="1149971"/>
                  </a:cubicBezTo>
                  <a:cubicBezTo>
                    <a:pt x="261864" y="1057841"/>
                    <a:pt x="257300" y="978284"/>
                    <a:pt x="254397" y="940656"/>
                  </a:cubicBezTo>
                  <a:cubicBezTo>
                    <a:pt x="249290" y="874186"/>
                    <a:pt x="316382" y="835719"/>
                    <a:pt x="370278" y="804797"/>
                  </a:cubicBezTo>
                  <a:cubicBezTo>
                    <a:pt x="403482" y="785750"/>
                    <a:pt x="432169" y="769295"/>
                    <a:pt x="439108" y="749363"/>
                  </a:cubicBezTo>
                  <a:cubicBezTo>
                    <a:pt x="439931" y="746957"/>
                    <a:pt x="440443" y="743620"/>
                    <a:pt x="440676" y="739304"/>
                  </a:cubicBezTo>
                  <a:lnTo>
                    <a:pt x="440692" y="739304"/>
                  </a:lnTo>
                  <a:lnTo>
                    <a:pt x="440707" y="738730"/>
                  </a:lnTo>
                  <a:cubicBezTo>
                    <a:pt x="440784" y="736914"/>
                    <a:pt x="440831" y="734958"/>
                    <a:pt x="440815" y="732816"/>
                  </a:cubicBezTo>
                  <a:lnTo>
                    <a:pt x="440815" y="732552"/>
                  </a:lnTo>
                  <a:cubicBezTo>
                    <a:pt x="440815" y="732536"/>
                    <a:pt x="440815" y="732521"/>
                    <a:pt x="440815" y="732490"/>
                  </a:cubicBezTo>
                  <a:close/>
                  <a:moveTo>
                    <a:pt x="364876" y="795374"/>
                  </a:moveTo>
                  <a:cubicBezTo>
                    <a:pt x="308310" y="827802"/>
                    <a:pt x="237943" y="868178"/>
                    <a:pt x="243562" y="941479"/>
                  </a:cubicBezTo>
                  <a:cubicBezTo>
                    <a:pt x="246449" y="979014"/>
                    <a:pt x="251029" y="1058524"/>
                    <a:pt x="256307" y="1150592"/>
                  </a:cubicBezTo>
                  <a:cubicBezTo>
                    <a:pt x="266226" y="1323071"/>
                    <a:pt x="278489" y="1536717"/>
                    <a:pt x="285708" y="1573522"/>
                  </a:cubicBezTo>
                  <a:cubicBezTo>
                    <a:pt x="280818" y="1580492"/>
                    <a:pt x="260715" y="1606276"/>
                    <a:pt x="227139" y="1612455"/>
                  </a:cubicBezTo>
                  <a:lnTo>
                    <a:pt x="225291" y="1612796"/>
                  </a:lnTo>
                  <a:lnTo>
                    <a:pt x="225214" y="1612874"/>
                  </a:lnTo>
                  <a:cubicBezTo>
                    <a:pt x="222218" y="1613153"/>
                    <a:pt x="215527" y="1613138"/>
                    <a:pt x="212531" y="1612858"/>
                  </a:cubicBezTo>
                  <a:lnTo>
                    <a:pt x="210606" y="1612424"/>
                  </a:lnTo>
                  <a:cubicBezTo>
                    <a:pt x="177712" y="1606245"/>
                    <a:pt x="159411" y="1580477"/>
                    <a:pt x="155095" y="1573677"/>
                  </a:cubicBezTo>
                  <a:cubicBezTo>
                    <a:pt x="162329" y="1537245"/>
                    <a:pt x="174639" y="1322698"/>
                    <a:pt x="184574" y="1149521"/>
                  </a:cubicBezTo>
                  <a:cubicBezTo>
                    <a:pt x="189836" y="1057934"/>
                    <a:pt x="194369" y="978859"/>
                    <a:pt x="197241" y="941479"/>
                  </a:cubicBezTo>
                  <a:cubicBezTo>
                    <a:pt x="202876" y="868178"/>
                    <a:pt x="132509" y="827802"/>
                    <a:pt x="75958" y="795374"/>
                  </a:cubicBezTo>
                  <a:cubicBezTo>
                    <a:pt x="46728" y="778594"/>
                    <a:pt x="19081" y="762744"/>
                    <a:pt x="12483" y="747066"/>
                  </a:cubicBezTo>
                  <a:cubicBezTo>
                    <a:pt x="50391" y="769342"/>
                    <a:pt x="115402" y="793061"/>
                    <a:pt x="220417" y="793061"/>
                  </a:cubicBezTo>
                  <a:cubicBezTo>
                    <a:pt x="325416" y="793061"/>
                    <a:pt x="390427" y="769342"/>
                    <a:pt x="428351" y="747066"/>
                  </a:cubicBezTo>
                  <a:cubicBezTo>
                    <a:pt x="421768" y="762744"/>
                    <a:pt x="394122" y="778594"/>
                    <a:pt x="364876" y="795374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EA7EA95-846E-A7FC-5889-D2B942D3025F}"/>
                </a:ext>
              </a:extLst>
            </p:cNvPr>
            <p:cNvSpPr/>
            <p:nvPr/>
          </p:nvSpPr>
          <p:spPr>
            <a:xfrm>
              <a:off x="1556751" y="3346074"/>
              <a:ext cx="155334" cy="515107"/>
            </a:xfrm>
            <a:custGeom>
              <a:avLst/>
              <a:gdLst>
                <a:gd name="connsiteX0" fmla="*/ 138431 w 155334"/>
                <a:gd name="connsiteY0" fmla="*/ 515091 h 515107"/>
                <a:gd name="connsiteX1" fmla="*/ 118430 w 155334"/>
                <a:gd name="connsiteY1" fmla="*/ 449925 h 515107"/>
                <a:gd name="connsiteX2" fmla="*/ 103146 w 155334"/>
                <a:gd name="connsiteY2" fmla="*/ 406910 h 515107"/>
                <a:gd name="connsiteX3" fmla="*/ 59153 w 155334"/>
                <a:gd name="connsiteY3" fmla="*/ 246881 h 515107"/>
                <a:gd name="connsiteX4" fmla="*/ 49237 w 155334"/>
                <a:gd name="connsiteY4" fmla="*/ 209362 h 515107"/>
                <a:gd name="connsiteX5" fmla="*/ 141 w 155334"/>
                <a:gd name="connsiteY5" fmla="*/ 3105 h 515107"/>
                <a:gd name="connsiteX6" fmla="*/ 0 w 155334"/>
                <a:gd name="connsiteY6" fmla="*/ 2328 h 515107"/>
                <a:gd name="connsiteX7" fmla="*/ 0 w 155334"/>
                <a:gd name="connsiteY7" fmla="*/ 1552 h 515107"/>
                <a:gd name="connsiteX8" fmla="*/ 8563 w 155334"/>
                <a:gd name="connsiteY8" fmla="*/ 1552 h 515107"/>
                <a:gd name="connsiteX9" fmla="*/ 16934 w 155334"/>
                <a:gd name="connsiteY9" fmla="*/ 0 h 515107"/>
                <a:gd name="connsiteX10" fmla="*/ 65742 w 155334"/>
                <a:gd name="connsiteY10" fmla="*/ 205000 h 515107"/>
                <a:gd name="connsiteX11" fmla="*/ 75669 w 155334"/>
                <a:gd name="connsiteY11" fmla="*/ 242550 h 515107"/>
                <a:gd name="connsiteX12" fmla="*/ 119569 w 155334"/>
                <a:gd name="connsiteY12" fmla="*/ 402238 h 515107"/>
                <a:gd name="connsiteX13" fmla="*/ 134330 w 155334"/>
                <a:gd name="connsiteY13" fmla="*/ 443716 h 515107"/>
                <a:gd name="connsiteX14" fmla="*/ 155335 w 155334"/>
                <a:gd name="connsiteY14" fmla="*/ 512686 h 515107"/>
                <a:gd name="connsiteX15" fmla="*/ 138431 w 155334"/>
                <a:gd name="connsiteY15" fmla="*/ 515107 h 5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5334" h="515107">
                  <a:moveTo>
                    <a:pt x="138431" y="515091"/>
                  </a:moveTo>
                  <a:cubicBezTo>
                    <a:pt x="135244" y="492862"/>
                    <a:pt x="126696" y="471037"/>
                    <a:pt x="118430" y="449925"/>
                  </a:cubicBezTo>
                  <a:cubicBezTo>
                    <a:pt x="112962" y="435970"/>
                    <a:pt x="107309" y="421533"/>
                    <a:pt x="103146" y="406910"/>
                  </a:cubicBezTo>
                  <a:cubicBezTo>
                    <a:pt x="85850" y="346199"/>
                    <a:pt x="71871" y="295360"/>
                    <a:pt x="59153" y="246881"/>
                  </a:cubicBezTo>
                  <a:cubicBezTo>
                    <a:pt x="55877" y="234401"/>
                    <a:pt x="52560" y="221889"/>
                    <a:pt x="49237" y="209362"/>
                  </a:cubicBezTo>
                  <a:cubicBezTo>
                    <a:pt x="31379" y="142022"/>
                    <a:pt x="12912" y="72400"/>
                    <a:pt x="141" y="3105"/>
                  </a:cubicBezTo>
                  <a:lnTo>
                    <a:pt x="0" y="2328"/>
                  </a:lnTo>
                  <a:lnTo>
                    <a:pt x="0" y="1552"/>
                  </a:lnTo>
                  <a:lnTo>
                    <a:pt x="8563" y="1552"/>
                  </a:lnTo>
                  <a:lnTo>
                    <a:pt x="16934" y="0"/>
                  </a:lnTo>
                  <a:cubicBezTo>
                    <a:pt x="29587" y="68659"/>
                    <a:pt x="47968" y="137955"/>
                    <a:pt x="65742" y="205000"/>
                  </a:cubicBezTo>
                  <a:cubicBezTo>
                    <a:pt x="69069" y="217527"/>
                    <a:pt x="72389" y="230054"/>
                    <a:pt x="75669" y="242550"/>
                  </a:cubicBezTo>
                  <a:cubicBezTo>
                    <a:pt x="88357" y="290905"/>
                    <a:pt x="102306" y="341651"/>
                    <a:pt x="119569" y="402238"/>
                  </a:cubicBezTo>
                  <a:cubicBezTo>
                    <a:pt x="123509" y="416069"/>
                    <a:pt x="128765" y="429497"/>
                    <a:pt x="134330" y="443716"/>
                  </a:cubicBezTo>
                  <a:cubicBezTo>
                    <a:pt x="142952" y="465728"/>
                    <a:pt x="151867" y="488500"/>
                    <a:pt x="155335" y="512686"/>
                  </a:cubicBezTo>
                  <a:lnTo>
                    <a:pt x="138431" y="515107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F978335-9071-D975-EA67-ABE978EBE398}"/>
                </a:ext>
              </a:extLst>
            </p:cNvPr>
            <p:cNvSpPr/>
            <p:nvPr/>
          </p:nvSpPr>
          <p:spPr>
            <a:xfrm>
              <a:off x="850917" y="3137799"/>
              <a:ext cx="158411" cy="1117656"/>
            </a:xfrm>
            <a:custGeom>
              <a:avLst/>
              <a:gdLst>
                <a:gd name="connsiteX0" fmla="*/ 99104 w 158411"/>
                <a:gd name="connsiteY0" fmla="*/ 1117656 h 1117656"/>
                <a:gd name="connsiteX1" fmla="*/ 43125 w 158411"/>
                <a:gd name="connsiteY1" fmla="*/ 1005485 h 1117656"/>
                <a:gd name="connsiteX2" fmla="*/ 3894 w 158411"/>
                <a:gd name="connsiteY2" fmla="*/ 847801 h 1117656"/>
                <a:gd name="connsiteX3" fmla="*/ 12715 w 158411"/>
                <a:gd name="connsiteY3" fmla="*/ 651696 h 1117656"/>
                <a:gd name="connsiteX4" fmla="*/ 114170 w 158411"/>
                <a:gd name="connsiteY4" fmla="*/ 335953 h 1117656"/>
                <a:gd name="connsiteX5" fmla="*/ 152200 w 158411"/>
                <a:gd name="connsiteY5" fmla="*/ 53074 h 1117656"/>
                <a:gd name="connsiteX6" fmla="*/ 134386 w 158411"/>
                <a:gd name="connsiteY6" fmla="*/ 0 h 111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1" h="1117656">
                  <a:moveTo>
                    <a:pt x="99104" y="1117656"/>
                  </a:moveTo>
                  <a:cubicBezTo>
                    <a:pt x="75629" y="1107132"/>
                    <a:pt x="51617" y="1027777"/>
                    <a:pt x="43125" y="1005485"/>
                  </a:cubicBezTo>
                  <a:cubicBezTo>
                    <a:pt x="23818" y="954802"/>
                    <a:pt x="10102" y="901697"/>
                    <a:pt x="3894" y="847801"/>
                  </a:cubicBezTo>
                  <a:cubicBezTo>
                    <a:pt x="-3614" y="782541"/>
                    <a:pt x="-47" y="716071"/>
                    <a:pt x="12715" y="651696"/>
                  </a:cubicBezTo>
                  <a:cubicBezTo>
                    <a:pt x="33978" y="544446"/>
                    <a:pt x="88027" y="443343"/>
                    <a:pt x="114170" y="335953"/>
                  </a:cubicBezTo>
                  <a:cubicBezTo>
                    <a:pt x="134414" y="252765"/>
                    <a:pt x="173608" y="139073"/>
                    <a:pt x="152200" y="53074"/>
                  </a:cubicBezTo>
                  <a:cubicBezTo>
                    <a:pt x="147330" y="33484"/>
                    <a:pt x="141186" y="15771"/>
                    <a:pt x="134386" y="0"/>
                  </a:cubicBezTo>
                </a:path>
              </a:pathLst>
            </a:custGeom>
            <a:grpFill/>
            <a:ln w="17066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3AB46D8-6ED4-DD9E-CE93-1AC20D5ECA00}"/>
                </a:ext>
              </a:extLst>
            </p:cNvPr>
            <p:cNvSpPr/>
            <p:nvPr/>
          </p:nvSpPr>
          <p:spPr>
            <a:xfrm>
              <a:off x="1695085" y="3857580"/>
              <a:ext cx="23941" cy="60090"/>
            </a:xfrm>
            <a:custGeom>
              <a:avLst/>
              <a:gdLst>
                <a:gd name="connsiteX0" fmla="*/ 23941 w 23941"/>
                <a:gd name="connsiteY0" fmla="*/ 60090 h 60090"/>
                <a:gd name="connsiteX1" fmla="*/ 843 w 23941"/>
                <a:gd name="connsiteY1" fmla="*/ 6783 h 60090"/>
                <a:gd name="connsiteX2" fmla="*/ 57 w 23941"/>
                <a:gd name="connsiteY2" fmla="*/ 1568 h 60090"/>
                <a:gd name="connsiteX3" fmla="*/ 16996 w 23941"/>
                <a:gd name="connsiteY3" fmla="*/ 1226 h 60090"/>
                <a:gd name="connsiteX4" fmla="*/ 17156 w 23941"/>
                <a:gd name="connsiteY4" fmla="*/ 2390 h 60090"/>
                <a:gd name="connsiteX5" fmla="*/ 23941 w 23941"/>
                <a:gd name="connsiteY5" fmla="*/ 60090 h 60090"/>
                <a:gd name="connsiteX6" fmla="*/ 10379 w 23941"/>
                <a:gd name="connsiteY6" fmla="*/ 2654 h 60090"/>
                <a:gd name="connsiteX7" fmla="*/ 17041 w 23941"/>
                <a:gd name="connsiteY7" fmla="*/ 3353 h 60090"/>
                <a:gd name="connsiteX8" fmla="*/ 16510 w 23941"/>
                <a:gd name="connsiteY8" fmla="*/ 0 h 60090"/>
                <a:gd name="connsiteX9" fmla="*/ 10379 w 23941"/>
                <a:gd name="connsiteY9" fmla="*/ 2654 h 6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41" h="60090">
                  <a:moveTo>
                    <a:pt x="23941" y="60090"/>
                  </a:moveTo>
                  <a:lnTo>
                    <a:pt x="843" y="6783"/>
                  </a:lnTo>
                  <a:cubicBezTo>
                    <a:pt x="141" y="5169"/>
                    <a:pt x="-129" y="3368"/>
                    <a:pt x="57" y="1568"/>
                  </a:cubicBezTo>
                  <a:lnTo>
                    <a:pt x="16996" y="1226"/>
                  </a:lnTo>
                  <a:cubicBezTo>
                    <a:pt x="17055" y="1630"/>
                    <a:pt x="17111" y="2018"/>
                    <a:pt x="17156" y="2390"/>
                  </a:cubicBezTo>
                  <a:lnTo>
                    <a:pt x="23941" y="60090"/>
                  </a:lnTo>
                  <a:close/>
                  <a:moveTo>
                    <a:pt x="10379" y="2654"/>
                  </a:moveTo>
                  <a:lnTo>
                    <a:pt x="17041" y="3353"/>
                  </a:lnTo>
                  <a:cubicBezTo>
                    <a:pt x="17159" y="2220"/>
                    <a:pt x="16976" y="1071"/>
                    <a:pt x="16510" y="0"/>
                  </a:cubicBezTo>
                  <a:lnTo>
                    <a:pt x="10379" y="2654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4D3812C-7804-46E6-2969-47D46B22178E}"/>
                </a:ext>
              </a:extLst>
            </p:cNvPr>
            <p:cNvSpPr/>
            <p:nvPr/>
          </p:nvSpPr>
          <p:spPr>
            <a:xfrm>
              <a:off x="927974" y="3217790"/>
              <a:ext cx="998172" cy="1164629"/>
            </a:xfrm>
            <a:custGeom>
              <a:avLst/>
              <a:gdLst>
                <a:gd name="connsiteX0" fmla="*/ 997744 w 998172"/>
                <a:gd name="connsiteY0" fmla="*/ 493111 h 1164629"/>
                <a:gd name="connsiteX1" fmla="*/ 947922 w 998172"/>
                <a:gd name="connsiteY1" fmla="*/ 212808 h 1164629"/>
                <a:gd name="connsiteX2" fmla="*/ 858411 w 998172"/>
                <a:gd name="connsiteY2" fmla="*/ 47439 h 1164629"/>
                <a:gd name="connsiteX3" fmla="*/ 670595 w 998172"/>
                <a:gd name="connsiteY3" fmla="*/ 0 h 1164629"/>
                <a:gd name="connsiteX4" fmla="*/ 631615 w 998172"/>
                <a:gd name="connsiteY4" fmla="*/ 1195 h 1164629"/>
                <a:gd name="connsiteX5" fmla="*/ 624960 w 998172"/>
                <a:gd name="connsiteY5" fmla="*/ 1646 h 1164629"/>
                <a:gd name="connsiteX6" fmla="*/ 623782 w 998172"/>
                <a:gd name="connsiteY6" fmla="*/ 8212 h 1164629"/>
                <a:gd name="connsiteX7" fmla="*/ 624684 w 998172"/>
                <a:gd name="connsiteY7" fmla="*/ 113459 h 1164629"/>
                <a:gd name="connsiteX8" fmla="*/ 628580 w 998172"/>
                <a:gd name="connsiteY8" fmla="*/ 129479 h 1164629"/>
                <a:gd name="connsiteX9" fmla="*/ 628928 w 998172"/>
                <a:gd name="connsiteY9" fmla="*/ 131482 h 1164629"/>
                <a:gd name="connsiteX10" fmla="*/ 631191 w 998172"/>
                <a:gd name="connsiteY10" fmla="*/ 143605 h 1164629"/>
                <a:gd name="connsiteX11" fmla="*/ 641742 w 998172"/>
                <a:gd name="connsiteY11" fmla="*/ 137225 h 1164629"/>
                <a:gd name="connsiteX12" fmla="*/ 723165 w 998172"/>
                <a:gd name="connsiteY12" fmla="*/ 112574 h 1164629"/>
                <a:gd name="connsiteX13" fmla="*/ 791430 w 998172"/>
                <a:gd name="connsiteY13" fmla="*/ 132568 h 1164629"/>
                <a:gd name="connsiteX14" fmla="*/ 870727 w 998172"/>
                <a:gd name="connsiteY14" fmla="*/ 359828 h 1164629"/>
                <a:gd name="connsiteX15" fmla="*/ 874173 w 998172"/>
                <a:gd name="connsiteY15" fmla="*/ 386063 h 1164629"/>
                <a:gd name="connsiteX16" fmla="*/ 876404 w 998172"/>
                <a:gd name="connsiteY16" fmla="*/ 401679 h 1164629"/>
                <a:gd name="connsiteX17" fmla="*/ 823574 w 998172"/>
                <a:gd name="connsiteY17" fmla="*/ 624872 h 1164629"/>
                <a:gd name="connsiteX18" fmla="*/ 782109 w 998172"/>
                <a:gd name="connsiteY18" fmla="*/ 636188 h 1164629"/>
                <a:gd name="connsiteX19" fmla="*/ 758081 w 998172"/>
                <a:gd name="connsiteY19" fmla="*/ 579373 h 1164629"/>
                <a:gd name="connsiteX20" fmla="*/ 767344 w 998172"/>
                <a:gd name="connsiteY20" fmla="*/ 644385 h 1164629"/>
                <a:gd name="connsiteX21" fmla="*/ 768083 w 998172"/>
                <a:gd name="connsiteY21" fmla="*/ 650873 h 1164629"/>
                <a:gd name="connsiteX22" fmla="*/ 756089 w 998172"/>
                <a:gd name="connsiteY22" fmla="*/ 743376 h 1164629"/>
                <a:gd name="connsiteX23" fmla="*/ 749871 w 998172"/>
                <a:gd name="connsiteY23" fmla="*/ 770697 h 1164629"/>
                <a:gd name="connsiteX24" fmla="*/ 654369 w 998172"/>
                <a:gd name="connsiteY24" fmla="*/ 1037727 h 1164629"/>
                <a:gd name="connsiteX25" fmla="*/ 336935 w 998172"/>
                <a:gd name="connsiteY25" fmla="*/ 1090755 h 1164629"/>
                <a:gd name="connsiteX26" fmla="*/ 25539 w 998172"/>
                <a:gd name="connsiteY26" fmla="*/ 1029888 h 1164629"/>
                <a:gd name="connsiteX27" fmla="*/ 0 w 998172"/>
                <a:gd name="connsiteY27" fmla="*/ 1018432 h 1164629"/>
                <a:gd name="connsiteX28" fmla="*/ 14801 w 998172"/>
                <a:gd name="connsiteY28" fmla="*/ 1042183 h 1164629"/>
                <a:gd name="connsiteX29" fmla="*/ 77795 w 998172"/>
                <a:gd name="connsiteY29" fmla="*/ 1125993 h 1164629"/>
                <a:gd name="connsiteX30" fmla="*/ 79462 w 998172"/>
                <a:gd name="connsiteY30" fmla="*/ 1127700 h 1164629"/>
                <a:gd name="connsiteX31" fmla="*/ 81767 w 998172"/>
                <a:gd name="connsiteY31" fmla="*/ 1128290 h 1164629"/>
                <a:gd name="connsiteX32" fmla="*/ 359726 w 998172"/>
                <a:gd name="connsiteY32" fmla="*/ 1164630 h 1164629"/>
                <a:gd name="connsiteX33" fmla="*/ 587669 w 998172"/>
                <a:gd name="connsiteY33" fmla="*/ 1133195 h 1164629"/>
                <a:gd name="connsiteX34" fmla="*/ 588509 w 998172"/>
                <a:gd name="connsiteY34" fmla="*/ 1132885 h 1164629"/>
                <a:gd name="connsiteX35" fmla="*/ 589265 w 998172"/>
                <a:gd name="connsiteY35" fmla="*/ 1132404 h 1164629"/>
                <a:gd name="connsiteX36" fmla="*/ 667190 w 998172"/>
                <a:gd name="connsiteY36" fmla="*/ 1049448 h 1164629"/>
                <a:gd name="connsiteX37" fmla="*/ 667221 w 998172"/>
                <a:gd name="connsiteY37" fmla="*/ 1049401 h 1164629"/>
                <a:gd name="connsiteX38" fmla="*/ 680010 w 998172"/>
                <a:gd name="connsiteY38" fmla="*/ 1029236 h 1164629"/>
                <a:gd name="connsiteX39" fmla="*/ 679034 w 998172"/>
                <a:gd name="connsiteY39" fmla="*/ 1029547 h 1164629"/>
                <a:gd name="connsiteX40" fmla="*/ 765594 w 998172"/>
                <a:gd name="connsiteY40" fmla="*/ 778831 h 1164629"/>
                <a:gd name="connsiteX41" fmla="*/ 997729 w 998172"/>
                <a:gd name="connsiteY41" fmla="*/ 493111 h 116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98172" h="1164629">
                  <a:moveTo>
                    <a:pt x="997744" y="493111"/>
                  </a:moveTo>
                  <a:cubicBezTo>
                    <a:pt x="991959" y="392039"/>
                    <a:pt x="974731" y="295112"/>
                    <a:pt x="947922" y="212808"/>
                  </a:cubicBezTo>
                  <a:cubicBezTo>
                    <a:pt x="923037" y="136403"/>
                    <a:pt x="891249" y="77663"/>
                    <a:pt x="858411" y="47439"/>
                  </a:cubicBezTo>
                  <a:cubicBezTo>
                    <a:pt x="815796" y="8227"/>
                    <a:pt x="732758" y="0"/>
                    <a:pt x="670595" y="0"/>
                  </a:cubicBezTo>
                  <a:cubicBezTo>
                    <a:pt x="652326" y="0"/>
                    <a:pt x="638330" y="761"/>
                    <a:pt x="631615" y="1195"/>
                  </a:cubicBezTo>
                  <a:lnTo>
                    <a:pt x="624960" y="1646"/>
                  </a:lnTo>
                  <a:lnTo>
                    <a:pt x="623782" y="8212"/>
                  </a:lnTo>
                  <a:cubicBezTo>
                    <a:pt x="612447" y="71376"/>
                    <a:pt x="619230" y="94707"/>
                    <a:pt x="624684" y="113459"/>
                  </a:cubicBezTo>
                  <a:cubicBezTo>
                    <a:pt x="626256" y="118861"/>
                    <a:pt x="627742" y="123969"/>
                    <a:pt x="628580" y="129479"/>
                  </a:cubicBezTo>
                  <a:cubicBezTo>
                    <a:pt x="628656" y="130007"/>
                    <a:pt x="628774" y="130659"/>
                    <a:pt x="628928" y="131482"/>
                  </a:cubicBezTo>
                  <a:lnTo>
                    <a:pt x="631191" y="143605"/>
                  </a:lnTo>
                  <a:lnTo>
                    <a:pt x="641742" y="137225"/>
                  </a:lnTo>
                  <a:cubicBezTo>
                    <a:pt x="668751" y="120880"/>
                    <a:pt x="696145" y="112574"/>
                    <a:pt x="723165" y="112574"/>
                  </a:cubicBezTo>
                  <a:cubicBezTo>
                    <a:pt x="764401" y="112574"/>
                    <a:pt x="790965" y="132211"/>
                    <a:pt x="791430" y="132568"/>
                  </a:cubicBezTo>
                  <a:cubicBezTo>
                    <a:pt x="847169" y="175242"/>
                    <a:pt x="861346" y="286326"/>
                    <a:pt x="870727" y="359828"/>
                  </a:cubicBezTo>
                  <a:cubicBezTo>
                    <a:pt x="871917" y="369142"/>
                    <a:pt x="873041" y="377960"/>
                    <a:pt x="874173" y="386063"/>
                  </a:cubicBezTo>
                  <a:cubicBezTo>
                    <a:pt x="874886" y="391170"/>
                    <a:pt x="875638" y="396386"/>
                    <a:pt x="876404" y="401679"/>
                  </a:cubicBezTo>
                  <a:cubicBezTo>
                    <a:pt x="887750" y="480273"/>
                    <a:pt x="901859" y="578038"/>
                    <a:pt x="823574" y="624872"/>
                  </a:cubicBezTo>
                  <a:cubicBezTo>
                    <a:pt x="818979" y="626843"/>
                    <a:pt x="793131" y="635397"/>
                    <a:pt x="782109" y="636188"/>
                  </a:cubicBezTo>
                  <a:lnTo>
                    <a:pt x="758081" y="579373"/>
                  </a:lnTo>
                  <a:lnTo>
                    <a:pt x="767344" y="644385"/>
                  </a:lnTo>
                  <a:cubicBezTo>
                    <a:pt x="767628" y="646387"/>
                    <a:pt x="767870" y="648514"/>
                    <a:pt x="768083" y="650873"/>
                  </a:cubicBezTo>
                  <a:cubicBezTo>
                    <a:pt x="770778" y="681423"/>
                    <a:pt x="763311" y="712920"/>
                    <a:pt x="756089" y="743376"/>
                  </a:cubicBezTo>
                  <a:cubicBezTo>
                    <a:pt x="753964" y="752349"/>
                    <a:pt x="751766" y="761616"/>
                    <a:pt x="749871" y="770697"/>
                  </a:cubicBezTo>
                  <a:cubicBezTo>
                    <a:pt x="733495" y="849089"/>
                    <a:pt x="703671" y="958652"/>
                    <a:pt x="654369" y="1037727"/>
                  </a:cubicBezTo>
                  <a:cubicBezTo>
                    <a:pt x="547423" y="1072903"/>
                    <a:pt x="440645" y="1090755"/>
                    <a:pt x="336935" y="1090755"/>
                  </a:cubicBezTo>
                  <a:cubicBezTo>
                    <a:pt x="184167" y="1090755"/>
                    <a:pt x="76269" y="1052614"/>
                    <a:pt x="25539" y="1029888"/>
                  </a:cubicBezTo>
                  <a:lnTo>
                    <a:pt x="0" y="1018432"/>
                  </a:lnTo>
                  <a:lnTo>
                    <a:pt x="14801" y="1042183"/>
                  </a:lnTo>
                  <a:cubicBezTo>
                    <a:pt x="48060" y="1095567"/>
                    <a:pt x="76596" y="1124782"/>
                    <a:pt x="77795" y="1125993"/>
                  </a:cubicBezTo>
                  <a:lnTo>
                    <a:pt x="79462" y="1127700"/>
                  </a:lnTo>
                  <a:lnTo>
                    <a:pt x="81767" y="1128290"/>
                  </a:lnTo>
                  <a:cubicBezTo>
                    <a:pt x="176198" y="1152398"/>
                    <a:pt x="269722" y="1164630"/>
                    <a:pt x="359726" y="1164630"/>
                  </a:cubicBezTo>
                  <a:cubicBezTo>
                    <a:pt x="501766" y="1164630"/>
                    <a:pt x="584223" y="1134484"/>
                    <a:pt x="587669" y="1133195"/>
                  </a:cubicBezTo>
                  <a:lnTo>
                    <a:pt x="588509" y="1132885"/>
                  </a:lnTo>
                  <a:lnTo>
                    <a:pt x="589265" y="1132404"/>
                  </a:lnTo>
                  <a:cubicBezTo>
                    <a:pt x="617399" y="1114536"/>
                    <a:pt x="643618" y="1086626"/>
                    <a:pt x="667190" y="1049448"/>
                  </a:cubicBezTo>
                  <a:cubicBezTo>
                    <a:pt x="667200" y="1049432"/>
                    <a:pt x="667210" y="1049416"/>
                    <a:pt x="667221" y="1049401"/>
                  </a:cubicBezTo>
                  <a:lnTo>
                    <a:pt x="680010" y="1029236"/>
                  </a:lnTo>
                  <a:lnTo>
                    <a:pt x="679034" y="1029547"/>
                  </a:lnTo>
                  <a:cubicBezTo>
                    <a:pt x="722688" y="951946"/>
                    <a:pt x="749919" y="852644"/>
                    <a:pt x="765594" y="778831"/>
                  </a:cubicBezTo>
                  <a:cubicBezTo>
                    <a:pt x="922565" y="721644"/>
                    <a:pt x="1005009" y="620199"/>
                    <a:pt x="997729" y="493111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033A0A5-2630-1708-FF57-5214188E1DC5}"/>
                </a:ext>
              </a:extLst>
            </p:cNvPr>
            <p:cNvSpPr/>
            <p:nvPr/>
          </p:nvSpPr>
          <p:spPr>
            <a:xfrm>
              <a:off x="905229" y="2993190"/>
              <a:ext cx="699454" cy="235824"/>
            </a:xfrm>
            <a:custGeom>
              <a:avLst/>
              <a:gdLst>
                <a:gd name="connsiteX0" fmla="*/ 693290 w 699454"/>
                <a:gd name="connsiteY0" fmla="*/ 75826 h 235824"/>
                <a:gd name="connsiteX1" fmla="*/ 113871 w 699454"/>
                <a:gd name="connsiteY1" fmla="*/ 3550 h 235824"/>
                <a:gd name="connsiteX2" fmla="*/ 69605 w 699454"/>
                <a:gd name="connsiteY2" fmla="*/ 321 h 235824"/>
                <a:gd name="connsiteX3" fmla="*/ 22580 w 699454"/>
                <a:gd name="connsiteY3" fmla="*/ 14137 h 235824"/>
                <a:gd name="connsiteX4" fmla="*/ 5716 w 699454"/>
                <a:gd name="connsiteY4" fmla="*/ 28868 h 235824"/>
                <a:gd name="connsiteX5" fmla="*/ 10303 w 699454"/>
                <a:gd name="connsiteY5" fmla="*/ 28915 h 235824"/>
                <a:gd name="connsiteX6" fmla="*/ 1186 w 699454"/>
                <a:gd name="connsiteY6" fmla="*/ 52246 h 235824"/>
                <a:gd name="connsiteX7" fmla="*/ 0 w 699454"/>
                <a:gd name="connsiteY7" fmla="*/ 59372 h 235824"/>
                <a:gd name="connsiteX8" fmla="*/ 6840 w 699454"/>
                <a:gd name="connsiteY8" fmla="*/ 61716 h 235824"/>
                <a:gd name="connsiteX9" fmla="*/ 72231 w 699454"/>
                <a:gd name="connsiteY9" fmla="*/ 147962 h 235824"/>
                <a:gd name="connsiteX10" fmla="*/ 73926 w 699454"/>
                <a:gd name="connsiteY10" fmla="*/ 151890 h 235824"/>
                <a:gd name="connsiteX11" fmla="*/ 78085 w 699454"/>
                <a:gd name="connsiteY11" fmla="*/ 152883 h 235824"/>
                <a:gd name="connsiteX12" fmla="*/ 404662 w 699454"/>
                <a:gd name="connsiteY12" fmla="*/ 184861 h 235824"/>
                <a:gd name="connsiteX13" fmla="*/ 659088 w 699454"/>
                <a:gd name="connsiteY13" fmla="*/ 171620 h 235824"/>
                <a:gd name="connsiteX14" fmla="*/ 648942 w 699454"/>
                <a:gd name="connsiteY14" fmla="*/ 220099 h 235824"/>
                <a:gd name="connsiteX15" fmla="*/ 646527 w 699454"/>
                <a:gd name="connsiteY15" fmla="*/ 232766 h 235824"/>
                <a:gd name="connsiteX16" fmla="*/ 663326 w 699454"/>
                <a:gd name="connsiteY16" fmla="*/ 235824 h 235824"/>
                <a:gd name="connsiteX17" fmla="*/ 665682 w 699454"/>
                <a:gd name="connsiteY17" fmla="*/ 223452 h 235824"/>
                <a:gd name="connsiteX18" fmla="*/ 678189 w 699454"/>
                <a:gd name="connsiteY18" fmla="*/ 164293 h 235824"/>
                <a:gd name="connsiteX19" fmla="*/ 678295 w 699454"/>
                <a:gd name="connsiteY19" fmla="*/ 163812 h 235824"/>
                <a:gd name="connsiteX20" fmla="*/ 694610 w 699454"/>
                <a:gd name="connsiteY20" fmla="*/ 96348 h 235824"/>
                <a:gd name="connsiteX21" fmla="*/ 694616 w 699454"/>
                <a:gd name="connsiteY21" fmla="*/ 96332 h 235824"/>
                <a:gd name="connsiteX22" fmla="*/ 697514 w 699454"/>
                <a:gd name="connsiteY22" fmla="*/ 85761 h 235824"/>
                <a:gd name="connsiteX23" fmla="*/ 699455 w 699454"/>
                <a:gd name="connsiteY23" fmla="*/ 79070 h 235824"/>
                <a:gd name="connsiteX24" fmla="*/ 693292 w 699454"/>
                <a:gd name="connsiteY24" fmla="*/ 75826 h 235824"/>
                <a:gd name="connsiteX25" fmla="*/ 112675 w 699454"/>
                <a:gd name="connsiteY25" fmla="*/ 20579 h 235824"/>
                <a:gd name="connsiteX26" fmla="*/ 674988 w 699454"/>
                <a:gd name="connsiteY26" fmla="*/ 86444 h 235824"/>
                <a:gd name="connsiteX27" fmla="*/ 558769 w 699454"/>
                <a:gd name="connsiteY27" fmla="*/ 90744 h 235824"/>
                <a:gd name="connsiteX28" fmla="*/ 124600 w 699454"/>
                <a:gd name="connsiteY28" fmla="*/ 28185 h 235824"/>
                <a:gd name="connsiteX29" fmla="*/ 109602 w 699454"/>
                <a:gd name="connsiteY29" fmla="*/ 23963 h 235824"/>
                <a:gd name="connsiteX30" fmla="*/ 88756 w 699454"/>
                <a:gd name="connsiteY30" fmla="*/ 18903 h 235824"/>
                <a:gd name="connsiteX31" fmla="*/ 112675 w 699454"/>
                <a:gd name="connsiteY31" fmla="*/ 20579 h 23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9454" h="235824">
                  <a:moveTo>
                    <a:pt x="693290" y="75826"/>
                  </a:moveTo>
                  <a:cubicBezTo>
                    <a:pt x="630834" y="42948"/>
                    <a:pt x="332686" y="18825"/>
                    <a:pt x="113871" y="3550"/>
                  </a:cubicBezTo>
                  <a:cubicBezTo>
                    <a:pt x="92245" y="2044"/>
                    <a:pt x="76620" y="942"/>
                    <a:pt x="69605" y="321"/>
                  </a:cubicBezTo>
                  <a:cubicBezTo>
                    <a:pt x="50856" y="-1324"/>
                    <a:pt x="34930" y="3364"/>
                    <a:pt x="22580" y="14137"/>
                  </a:cubicBezTo>
                  <a:lnTo>
                    <a:pt x="5716" y="28868"/>
                  </a:lnTo>
                  <a:lnTo>
                    <a:pt x="10303" y="28915"/>
                  </a:lnTo>
                  <a:cubicBezTo>
                    <a:pt x="3206" y="40635"/>
                    <a:pt x="1295" y="51594"/>
                    <a:pt x="1186" y="52246"/>
                  </a:cubicBezTo>
                  <a:lnTo>
                    <a:pt x="0" y="59372"/>
                  </a:lnTo>
                  <a:lnTo>
                    <a:pt x="6840" y="61716"/>
                  </a:lnTo>
                  <a:cubicBezTo>
                    <a:pt x="20166" y="66279"/>
                    <a:pt x="50165" y="96860"/>
                    <a:pt x="72231" y="147962"/>
                  </a:cubicBezTo>
                  <a:lnTo>
                    <a:pt x="73926" y="151890"/>
                  </a:lnTo>
                  <a:lnTo>
                    <a:pt x="78085" y="152883"/>
                  </a:lnTo>
                  <a:cubicBezTo>
                    <a:pt x="136263" y="166777"/>
                    <a:pt x="242988" y="184861"/>
                    <a:pt x="404662" y="184861"/>
                  </a:cubicBezTo>
                  <a:cubicBezTo>
                    <a:pt x="477965" y="184861"/>
                    <a:pt x="562627" y="181120"/>
                    <a:pt x="659088" y="171620"/>
                  </a:cubicBezTo>
                  <a:cubicBezTo>
                    <a:pt x="655701" y="187112"/>
                    <a:pt x="652300" y="203349"/>
                    <a:pt x="648942" y="220099"/>
                  </a:cubicBezTo>
                  <a:cubicBezTo>
                    <a:pt x="648155" y="224011"/>
                    <a:pt x="647365" y="228156"/>
                    <a:pt x="646527" y="232766"/>
                  </a:cubicBezTo>
                  <a:lnTo>
                    <a:pt x="663326" y="235824"/>
                  </a:lnTo>
                  <a:cubicBezTo>
                    <a:pt x="664145" y="231307"/>
                    <a:pt x="664915" y="227271"/>
                    <a:pt x="665682" y="223452"/>
                  </a:cubicBezTo>
                  <a:cubicBezTo>
                    <a:pt x="669822" y="202806"/>
                    <a:pt x="674029" y="182905"/>
                    <a:pt x="678189" y="164293"/>
                  </a:cubicBezTo>
                  <a:lnTo>
                    <a:pt x="678295" y="163812"/>
                  </a:lnTo>
                  <a:cubicBezTo>
                    <a:pt x="685358" y="132222"/>
                    <a:pt x="691064" y="109698"/>
                    <a:pt x="694610" y="96348"/>
                  </a:cubicBezTo>
                  <a:lnTo>
                    <a:pt x="694616" y="96332"/>
                  </a:lnTo>
                  <a:cubicBezTo>
                    <a:pt x="696465" y="89378"/>
                    <a:pt x="697503" y="85792"/>
                    <a:pt x="697514" y="85761"/>
                  </a:cubicBezTo>
                  <a:lnTo>
                    <a:pt x="699455" y="79070"/>
                  </a:lnTo>
                  <a:lnTo>
                    <a:pt x="693292" y="75826"/>
                  </a:lnTo>
                  <a:close/>
                  <a:moveTo>
                    <a:pt x="112675" y="20579"/>
                  </a:moveTo>
                  <a:cubicBezTo>
                    <a:pt x="232456" y="28946"/>
                    <a:pt x="586382" y="53659"/>
                    <a:pt x="674988" y="86444"/>
                  </a:cubicBezTo>
                  <a:cubicBezTo>
                    <a:pt x="636308" y="89300"/>
                    <a:pt x="597264" y="90744"/>
                    <a:pt x="558769" y="90744"/>
                  </a:cubicBezTo>
                  <a:cubicBezTo>
                    <a:pt x="344207" y="90744"/>
                    <a:pt x="190310" y="46906"/>
                    <a:pt x="124600" y="28185"/>
                  </a:cubicBezTo>
                  <a:cubicBezTo>
                    <a:pt x="118902" y="26571"/>
                    <a:pt x="113894" y="25143"/>
                    <a:pt x="109602" y="23963"/>
                  </a:cubicBezTo>
                  <a:cubicBezTo>
                    <a:pt x="102390" y="21976"/>
                    <a:pt x="95424" y="20300"/>
                    <a:pt x="88756" y="18903"/>
                  </a:cubicBezTo>
                  <a:cubicBezTo>
                    <a:pt x="95552" y="19384"/>
                    <a:pt x="103585" y="19943"/>
                    <a:pt x="112675" y="20579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911C93E-B357-8EF6-2E27-5692DB84EA22}"/>
                </a:ext>
              </a:extLst>
            </p:cNvPr>
            <p:cNvSpPr/>
            <p:nvPr/>
          </p:nvSpPr>
          <p:spPr>
            <a:xfrm>
              <a:off x="765777" y="4502010"/>
              <a:ext cx="790985" cy="1639957"/>
            </a:xfrm>
            <a:custGeom>
              <a:avLst/>
              <a:gdLst>
                <a:gd name="connsiteX0" fmla="*/ 790986 w 790985"/>
                <a:gd name="connsiteY0" fmla="*/ 1227531 h 1639957"/>
                <a:gd name="connsiteX1" fmla="*/ 787154 w 790985"/>
                <a:gd name="connsiteY1" fmla="*/ 1194715 h 1639957"/>
                <a:gd name="connsiteX2" fmla="*/ 786318 w 790985"/>
                <a:gd name="connsiteY2" fmla="*/ 1184454 h 1639957"/>
                <a:gd name="connsiteX3" fmla="*/ 785959 w 790985"/>
                <a:gd name="connsiteY3" fmla="*/ 1185261 h 1639957"/>
                <a:gd name="connsiteX4" fmla="*/ 719185 w 790985"/>
                <a:gd name="connsiteY4" fmla="*/ 992013 h 1639957"/>
                <a:gd name="connsiteX5" fmla="*/ 646235 w 790985"/>
                <a:gd name="connsiteY5" fmla="*/ 859662 h 1639957"/>
                <a:gd name="connsiteX6" fmla="*/ 556427 w 790985"/>
                <a:gd name="connsiteY6" fmla="*/ 704367 h 1639957"/>
                <a:gd name="connsiteX7" fmla="*/ 537968 w 790985"/>
                <a:gd name="connsiteY7" fmla="*/ 504646 h 1639957"/>
                <a:gd name="connsiteX8" fmla="*/ 537876 w 790985"/>
                <a:gd name="connsiteY8" fmla="*/ 466521 h 1639957"/>
                <a:gd name="connsiteX9" fmla="*/ 563873 w 790985"/>
                <a:gd name="connsiteY9" fmla="*/ 233021 h 1639957"/>
                <a:gd name="connsiteX10" fmla="*/ 630072 w 790985"/>
                <a:gd name="connsiteY10" fmla="*/ 37769 h 1639957"/>
                <a:gd name="connsiteX11" fmla="*/ 631589 w 790985"/>
                <a:gd name="connsiteY11" fmla="*/ 33889 h 1639957"/>
                <a:gd name="connsiteX12" fmla="*/ 629499 w 790985"/>
                <a:gd name="connsiteY12" fmla="*/ 30923 h 1639957"/>
                <a:gd name="connsiteX13" fmla="*/ 629499 w 790985"/>
                <a:gd name="connsiteY13" fmla="*/ 24357 h 1639957"/>
                <a:gd name="connsiteX14" fmla="*/ 624057 w 790985"/>
                <a:gd name="connsiteY14" fmla="*/ 25397 h 1639957"/>
                <a:gd name="connsiteX15" fmla="*/ 579654 w 790985"/>
                <a:gd name="connsiteY15" fmla="*/ 12808 h 1639957"/>
                <a:gd name="connsiteX16" fmla="*/ 488447 w 790985"/>
                <a:gd name="connsiteY16" fmla="*/ 3649 h 1639957"/>
                <a:gd name="connsiteX17" fmla="*/ 268064 w 790985"/>
                <a:gd name="connsiteY17" fmla="*/ 3059 h 1639957"/>
                <a:gd name="connsiteX18" fmla="*/ 162960 w 790985"/>
                <a:gd name="connsiteY18" fmla="*/ 29092 h 1639957"/>
                <a:gd name="connsiteX19" fmla="*/ 161823 w 790985"/>
                <a:gd name="connsiteY19" fmla="*/ 30474 h 1639957"/>
                <a:gd name="connsiteX20" fmla="*/ 159422 w 790985"/>
                <a:gd name="connsiteY20" fmla="*/ 33889 h 1639957"/>
                <a:gd name="connsiteX21" fmla="*/ 160935 w 790985"/>
                <a:gd name="connsiteY21" fmla="*/ 37769 h 1639957"/>
                <a:gd name="connsiteX22" fmla="*/ 227117 w 790985"/>
                <a:gd name="connsiteY22" fmla="*/ 233036 h 1639957"/>
                <a:gd name="connsiteX23" fmla="*/ 253129 w 790985"/>
                <a:gd name="connsiteY23" fmla="*/ 466536 h 1639957"/>
                <a:gd name="connsiteX24" fmla="*/ 253033 w 790985"/>
                <a:gd name="connsiteY24" fmla="*/ 504739 h 1639957"/>
                <a:gd name="connsiteX25" fmla="*/ 234562 w 790985"/>
                <a:gd name="connsiteY25" fmla="*/ 704383 h 1639957"/>
                <a:gd name="connsiteX26" fmla="*/ 144712 w 790985"/>
                <a:gd name="connsiteY26" fmla="*/ 859771 h 1639957"/>
                <a:gd name="connsiteX27" fmla="*/ 71820 w 790985"/>
                <a:gd name="connsiteY27" fmla="*/ 992028 h 1639957"/>
                <a:gd name="connsiteX28" fmla="*/ 5031 w 790985"/>
                <a:gd name="connsiteY28" fmla="*/ 1185277 h 1639957"/>
                <a:gd name="connsiteX29" fmla="*/ 4668 w 790985"/>
                <a:gd name="connsiteY29" fmla="*/ 1184470 h 1639957"/>
                <a:gd name="connsiteX30" fmla="*/ 3820 w 790985"/>
                <a:gd name="connsiteY30" fmla="*/ 1194886 h 1639957"/>
                <a:gd name="connsiteX31" fmla="*/ 0 w 790985"/>
                <a:gd name="connsiteY31" fmla="*/ 1227547 h 1639957"/>
                <a:gd name="connsiteX32" fmla="*/ 1476 w 790985"/>
                <a:gd name="connsiteY32" fmla="*/ 1225280 h 1639957"/>
                <a:gd name="connsiteX33" fmla="*/ 72099 w 790985"/>
                <a:gd name="connsiteY33" fmla="*/ 1481227 h 1639957"/>
                <a:gd name="connsiteX34" fmla="*/ 148540 w 790985"/>
                <a:gd name="connsiteY34" fmla="*/ 1574754 h 1639957"/>
                <a:gd name="connsiteX35" fmla="*/ 150828 w 790985"/>
                <a:gd name="connsiteY35" fmla="*/ 1577005 h 1639957"/>
                <a:gd name="connsiteX36" fmla="*/ 154032 w 790985"/>
                <a:gd name="connsiteY36" fmla="*/ 1576975 h 1639957"/>
                <a:gd name="connsiteX37" fmla="*/ 165985 w 790985"/>
                <a:gd name="connsiteY37" fmla="*/ 1576944 h 1639957"/>
                <a:gd name="connsiteX38" fmla="*/ 166389 w 790985"/>
                <a:gd name="connsiteY38" fmla="*/ 1577301 h 1639957"/>
                <a:gd name="connsiteX39" fmla="*/ 153992 w 790985"/>
                <a:gd name="connsiteY39" fmla="*/ 1577363 h 1639957"/>
                <a:gd name="connsiteX40" fmla="*/ 376502 w 790985"/>
                <a:gd name="connsiteY40" fmla="*/ 1638276 h 1639957"/>
                <a:gd name="connsiteX41" fmla="*/ 414509 w 790985"/>
                <a:gd name="connsiteY41" fmla="*/ 1638276 h 1639957"/>
                <a:gd name="connsiteX42" fmla="*/ 636988 w 790985"/>
                <a:gd name="connsiteY42" fmla="*/ 1577393 h 1639957"/>
                <a:gd name="connsiteX43" fmla="*/ 624611 w 790985"/>
                <a:gd name="connsiteY43" fmla="*/ 1577285 h 1639957"/>
                <a:gd name="connsiteX44" fmla="*/ 625007 w 790985"/>
                <a:gd name="connsiteY44" fmla="*/ 1576944 h 1639957"/>
                <a:gd name="connsiteX45" fmla="*/ 636877 w 790985"/>
                <a:gd name="connsiteY45" fmla="*/ 1577021 h 1639957"/>
                <a:gd name="connsiteX46" fmla="*/ 640098 w 790985"/>
                <a:gd name="connsiteY46" fmla="*/ 1577052 h 1639957"/>
                <a:gd name="connsiteX47" fmla="*/ 642399 w 790985"/>
                <a:gd name="connsiteY47" fmla="*/ 1574801 h 1639957"/>
                <a:gd name="connsiteX48" fmla="*/ 718891 w 790985"/>
                <a:gd name="connsiteY48" fmla="*/ 1481227 h 1639957"/>
                <a:gd name="connsiteX49" fmla="*/ 789505 w 790985"/>
                <a:gd name="connsiteY49" fmla="*/ 1225296 h 1639957"/>
                <a:gd name="connsiteX50" fmla="*/ 790986 w 790985"/>
                <a:gd name="connsiteY50" fmla="*/ 1227562 h 1639957"/>
                <a:gd name="connsiteX51" fmla="*/ 228952 w 790985"/>
                <a:gd name="connsiteY51" fmla="*/ 22417 h 1639957"/>
                <a:gd name="connsiteX52" fmla="*/ 460729 w 790985"/>
                <a:gd name="connsiteY52" fmla="*/ 17667 h 1639957"/>
                <a:gd name="connsiteX53" fmla="*/ 592729 w 790985"/>
                <a:gd name="connsiteY53" fmla="*/ 30892 h 1639957"/>
                <a:gd name="connsiteX54" fmla="*/ 395507 w 790985"/>
                <a:gd name="connsiteY54" fmla="*/ 45282 h 1639957"/>
                <a:gd name="connsiteX55" fmla="*/ 191361 w 790985"/>
                <a:gd name="connsiteY55" fmla="*/ 29759 h 1639957"/>
                <a:gd name="connsiteX56" fmla="*/ 228949 w 790985"/>
                <a:gd name="connsiteY56" fmla="*/ 22417 h 1639957"/>
                <a:gd name="connsiteX57" fmla="*/ 653605 w 790985"/>
                <a:gd name="connsiteY57" fmla="*/ 1140648 h 1639957"/>
                <a:gd name="connsiteX58" fmla="*/ 395516 w 790985"/>
                <a:gd name="connsiteY58" fmla="*/ 1121414 h 1639957"/>
                <a:gd name="connsiteX59" fmla="*/ 137412 w 790985"/>
                <a:gd name="connsiteY59" fmla="*/ 1140648 h 1639957"/>
                <a:gd name="connsiteX60" fmla="*/ 22150 w 790985"/>
                <a:gd name="connsiteY60" fmla="*/ 1175777 h 1639957"/>
                <a:gd name="connsiteX61" fmla="*/ 85134 w 790985"/>
                <a:gd name="connsiteY61" fmla="*/ 1000007 h 1639957"/>
                <a:gd name="connsiteX62" fmla="*/ 158422 w 790985"/>
                <a:gd name="connsiteY62" fmla="*/ 867051 h 1639957"/>
                <a:gd name="connsiteX63" fmla="*/ 246422 w 790985"/>
                <a:gd name="connsiteY63" fmla="*/ 714395 h 1639957"/>
                <a:gd name="connsiteX64" fmla="*/ 268561 w 790985"/>
                <a:gd name="connsiteY64" fmla="*/ 504382 h 1639957"/>
                <a:gd name="connsiteX65" fmla="*/ 268406 w 790985"/>
                <a:gd name="connsiteY65" fmla="*/ 469315 h 1639957"/>
                <a:gd name="connsiteX66" fmla="*/ 242321 w 790985"/>
                <a:gd name="connsiteY66" fmla="*/ 229838 h 1639957"/>
                <a:gd name="connsiteX67" fmla="*/ 179819 w 790985"/>
                <a:gd name="connsiteY67" fmla="*/ 43559 h 1639957"/>
                <a:gd name="connsiteX68" fmla="*/ 395515 w 790985"/>
                <a:gd name="connsiteY68" fmla="*/ 60821 h 1639957"/>
                <a:gd name="connsiteX69" fmla="*/ 611210 w 790985"/>
                <a:gd name="connsiteY69" fmla="*/ 43559 h 1639957"/>
                <a:gd name="connsiteX70" fmla="*/ 548693 w 790985"/>
                <a:gd name="connsiteY70" fmla="*/ 229854 h 1639957"/>
                <a:gd name="connsiteX71" fmla="*/ 522625 w 790985"/>
                <a:gd name="connsiteY71" fmla="*/ 469330 h 1639957"/>
                <a:gd name="connsiteX72" fmla="*/ 522465 w 790985"/>
                <a:gd name="connsiteY72" fmla="*/ 504304 h 1639957"/>
                <a:gd name="connsiteX73" fmla="*/ 544592 w 790985"/>
                <a:gd name="connsiteY73" fmla="*/ 714395 h 1639957"/>
                <a:gd name="connsiteX74" fmla="*/ 632551 w 790985"/>
                <a:gd name="connsiteY74" fmla="*/ 866958 h 1639957"/>
                <a:gd name="connsiteX75" fmla="*/ 705898 w 790985"/>
                <a:gd name="connsiteY75" fmla="*/ 1000023 h 1639957"/>
                <a:gd name="connsiteX76" fmla="*/ 768870 w 790985"/>
                <a:gd name="connsiteY76" fmla="*/ 1175792 h 1639957"/>
                <a:gd name="connsiteX77" fmla="*/ 653613 w 790985"/>
                <a:gd name="connsiteY77" fmla="*/ 1140648 h 163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90985" h="1639957">
                  <a:moveTo>
                    <a:pt x="790986" y="1227531"/>
                  </a:moveTo>
                  <a:lnTo>
                    <a:pt x="787154" y="1194715"/>
                  </a:lnTo>
                  <a:lnTo>
                    <a:pt x="786318" y="1184454"/>
                  </a:lnTo>
                  <a:lnTo>
                    <a:pt x="785959" y="1185261"/>
                  </a:lnTo>
                  <a:cubicBezTo>
                    <a:pt x="772974" y="1089654"/>
                    <a:pt x="735200" y="1018651"/>
                    <a:pt x="719185" y="992013"/>
                  </a:cubicBezTo>
                  <a:cubicBezTo>
                    <a:pt x="697669" y="956216"/>
                    <a:pt x="671522" y="907132"/>
                    <a:pt x="646235" y="859662"/>
                  </a:cubicBezTo>
                  <a:cubicBezTo>
                    <a:pt x="609896" y="791437"/>
                    <a:pt x="575575" y="727000"/>
                    <a:pt x="556427" y="704367"/>
                  </a:cubicBezTo>
                  <a:cubicBezTo>
                    <a:pt x="534124" y="678009"/>
                    <a:pt x="536720" y="560902"/>
                    <a:pt x="537968" y="504646"/>
                  </a:cubicBezTo>
                  <a:cubicBezTo>
                    <a:pt x="538485" y="481377"/>
                    <a:pt x="538679" y="470898"/>
                    <a:pt x="537876" y="466521"/>
                  </a:cubicBezTo>
                  <a:cubicBezTo>
                    <a:pt x="535439" y="453279"/>
                    <a:pt x="551897" y="290503"/>
                    <a:pt x="563873" y="233021"/>
                  </a:cubicBezTo>
                  <a:cubicBezTo>
                    <a:pt x="575190" y="178813"/>
                    <a:pt x="629524" y="39166"/>
                    <a:pt x="630072" y="37769"/>
                  </a:cubicBezTo>
                  <a:lnTo>
                    <a:pt x="631589" y="33889"/>
                  </a:lnTo>
                  <a:lnTo>
                    <a:pt x="629499" y="30923"/>
                  </a:lnTo>
                  <a:lnTo>
                    <a:pt x="629499" y="24357"/>
                  </a:lnTo>
                  <a:lnTo>
                    <a:pt x="624057" y="25397"/>
                  </a:lnTo>
                  <a:cubicBezTo>
                    <a:pt x="618473" y="21486"/>
                    <a:pt x="606904" y="17170"/>
                    <a:pt x="579654" y="12808"/>
                  </a:cubicBezTo>
                  <a:cubicBezTo>
                    <a:pt x="556334" y="9082"/>
                    <a:pt x="524795" y="5916"/>
                    <a:pt x="488447" y="3649"/>
                  </a:cubicBezTo>
                  <a:cubicBezTo>
                    <a:pt x="413630" y="-992"/>
                    <a:pt x="329179" y="-1225"/>
                    <a:pt x="268064" y="3059"/>
                  </a:cubicBezTo>
                  <a:cubicBezTo>
                    <a:pt x="178415" y="9346"/>
                    <a:pt x="166539" y="22960"/>
                    <a:pt x="162960" y="29092"/>
                  </a:cubicBezTo>
                  <a:cubicBezTo>
                    <a:pt x="162544" y="29542"/>
                    <a:pt x="162160" y="30008"/>
                    <a:pt x="161823" y="30474"/>
                  </a:cubicBezTo>
                  <a:lnTo>
                    <a:pt x="159422" y="33889"/>
                  </a:lnTo>
                  <a:lnTo>
                    <a:pt x="160935" y="37769"/>
                  </a:lnTo>
                  <a:cubicBezTo>
                    <a:pt x="161483" y="39182"/>
                    <a:pt x="215802" y="178813"/>
                    <a:pt x="227117" y="233036"/>
                  </a:cubicBezTo>
                  <a:cubicBezTo>
                    <a:pt x="239095" y="290456"/>
                    <a:pt x="255563" y="453248"/>
                    <a:pt x="253129" y="466536"/>
                  </a:cubicBezTo>
                  <a:cubicBezTo>
                    <a:pt x="252324" y="470914"/>
                    <a:pt x="252518" y="481408"/>
                    <a:pt x="253033" y="504739"/>
                  </a:cubicBezTo>
                  <a:cubicBezTo>
                    <a:pt x="254277" y="560980"/>
                    <a:pt x="256866" y="678025"/>
                    <a:pt x="234562" y="704383"/>
                  </a:cubicBezTo>
                  <a:cubicBezTo>
                    <a:pt x="215406" y="727032"/>
                    <a:pt x="181067" y="791500"/>
                    <a:pt x="144712" y="859771"/>
                  </a:cubicBezTo>
                  <a:cubicBezTo>
                    <a:pt x="119445" y="907209"/>
                    <a:pt x="93316" y="956263"/>
                    <a:pt x="71820" y="992028"/>
                  </a:cubicBezTo>
                  <a:cubicBezTo>
                    <a:pt x="55808" y="1018666"/>
                    <a:pt x="18035" y="1089669"/>
                    <a:pt x="5031" y="1185277"/>
                  </a:cubicBezTo>
                  <a:lnTo>
                    <a:pt x="4668" y="1184470"/>
                  </a:lnTo>
                  <a:lnTo>
                    <a:pt x="3820" y="1194886"/>
                  </a:lnTo>
                  <a:lnTo>
                    <a:pt x="0" y="1227547"/>
                  </a:lnTo>
                  <a:lnTo>
                    <a:pt x="1476" y="1225280"/>
                  </a:lnTo>
                  <a:cubicBezTo>
                    <a:pt x="-4115" y="1320019"/>
                    <a:pt x="19615" y="1406095"/>
                    <a:pt x="72099" y="1481227"/>
                  </a:cubicBezTo>
                  <a:cubicBezTo>
                    <a:pt x="99805" y="1520889"/>
                    <a:pt x="124810" y="1551485"/>
                    <a:pt x="148540" y="1574754"/>
                  </a:cubicBezTo>
                  <a:lnTo>
                    <a:pt x="150828" y="1577005"/>
                  </a:lnTo>
                  <a:lnTo>
                    <a:pt x="154032" y="1576975"/>
                  </a:lnTo>
                  <a:cubicBezTo>
                    <a:pt x="157944" y="1576944"/>
                    <a:pt x="161929" y="1576928"/>
                    <a:pt x="165985" y="1576944"/>
                  </a:cubicBezTo>
                  <a:cubicBezTo>
                    <a:pt x="166120" y="1577067"/>
                    <a:pt x="166254" y="1577176"/>
                    <a:pt x="166389" y="1577301"/>
                  </a:cubicBezTo>
                  <a:cubicBezTo>
                    <a:pt x="162185" y="1577316"/>
                    <a:pt x="158051" y="1577332"/>
                    <a:pt x="153992" y="1577363"/>
                  </a:cubicBezTo>
                  <a:cubicBezTo>
                    <a:pt x="234028" y="1655848"/>
                    <a:pt x="288583" y="1638276"/>
                    <a:pt x="376502" y="1638276"/>
                  </a:cubicBezTo>
                  <a:lnTo>
                    <a:pt x="414509" y="1638276"/>
                  </a:lnTo>
                  <a:cubicBezTo>
                    <a:pt x="502432" y="1638276"/>
                    <a:pt x="556968" y="1655848"/>
                    <a:pt x="636988" y="1577393"/>
                  </a:cubicBezTo>
                  <a:cubicBezTo>
                    <a:pt x="632938" y="1577347"/>
                    <a:pt x="628810" y="1577316"/>
                    <a:pt x="624611" y="1577285"/>
                  </a:cubicBezTo>
                  <a:cubicBezTo>
                    <a:pt x="624743" y="1577176"/>
                    <a:pt x="624875" y="1577067"/>
                    <a:pt x="625007" y="1576944"/>
                  </a:cubicBezTo>
                  <a:cubicBezTo>
                    <a:pt x="629027" y="1576944"/>
                    <a:pt x="632992" y="1576975"/>
                    <a:pt x="636877" y="1577021"/>
                  </a:cubicBezTo>
                  <a:lnTo>
                    <a:pt x="640098" y="1577052"/>
                  </a:lnTo>
                  <a:lnTo>
                    <a:pt x="642399" y="1574801"/>
                  </a:lnTo>
                  <a:cubicBezTo>
                    <a:pt x="666115" y="1551563"/>
                    <a:pt x="691136" y="1520951"/>
                    <a:pt x="718891" y="1481227"/>
                  </a:cubicBezTo>
                  <a:cubicBezTo>
                    <a:pt x="771367" y="1406079"/>
                    <a:pt x="795093" y="1320019"/>
                    <a:pt x="789505" y="1225296"/>
                  </a:cubicBezTo>
                  <a:lnTo>
                    <a:pt x="790986" y="1227562"/>
                  </a:lnTo>
                  <a:close/>
                  <a:moveTo>
                    <a:pt x="228952" y="22417"/>
                  </a:moveTo>
                  <a:cubicBezTo>
                    <a:pt x="283109" y="15307"/>
                    <a:pt x="371919" y="13491"/>
                    <a:pt x="460729" y="17667"/>
                  </a:cubicBezTo>
                  <a:cubicBezTo>
                    <a:pt x="526678" y="20772"/>
                    <a:pt x="569148" y="26034"/>
                    <a:pt x="592729" y="30892"/>
                  </a:cubicBezTo>
                  <a:cubicBezTo>
                    <a:pt x="533283" y="40331"/>
                    <a:pt x="465751" y="45282"/>
                    <a:pt x="395507" y="45282"/>
                  </a:cubicBezTo>
                  <a:cubicBezTo>
                    <a:pt x="322517" y="45282"/>
                    <a:pt x="252467" y="39927"/>
                    <a:pt x="191361" y="29759"/>
                  </a:cubicBezTo>
                  <a:cubicBezTo>
                    <a:pt x="199228" y="27369"/>
                    <a:pt x="211079" y="24761"/>
                    <a:pt x="228949" y="22417"/>
                  </a:cubicBezTo>
                  <a:close/>
                  <a:moveTo>
                    <a:pt x="653605" y="1140648"/>
                  </a:moveTo>
                  <a:cubicBezTo>
                    <a:pt x="582366" y="1128245"/>
                    <a:pt x="490704" y="1121414"/>
                    <a:pt x="395516" y="1121414"/>
                  </a:cubicBezTo>
                  <a:cubicBezTo>
                    <a:pt x="300317" y="1121414"/>
                    <a:pt x="208648" y="1128245"/>
                    <a:pt x="137412" y="1140648"/>
                  </a:cubicBezTo>
                  <a:cubicBezTo>
                    <a:pt x="97385" y="1147618"/>
                    <a:pt x="49213" y="1158919"/>
                    <a:pt x="22150" y="1175777"/>
                  </a:cubicBezTo>
                  <a:cubicBezTo>
                    <a:pt x="36653" y="1086053"/>
                    <a:pt x="73515" y="1019318"/>
                    <a:pt x="85134" y="1000007"/>
                  </a:cubicBezTo>
                  <a:cubicBezTo>
                    <a:pt x="106837" y="963900"/>
                    <a:pt x="133062" y="914661"/>
                    <a:pt x="158422" y="867051"/>
                  </a:cubicBezTo>
                  <a:cubicBezTo>
                    <a:pt x="192795" y="802505"/>
                    <a:pt x="228339" y="735771"/>
                    <a:pt x="246422" y="714395"/>
                  </a:cubicBezTo>
                  <a:cubicBezTo>
                    <a:pt x="270508" y="685942"/>
                    <a:pt x="270478" y="591079"/>
                    <a:pt x="268561" y="504382"/>
                  </a:cubicBezTo>
                  <a:cubicBezTo>
                    <a:pt x="268196" y="487896"/>
                    <a:pt x="267852" y="472326"/>
                    <a:pt x="268406" y="469315"/>
                  </a:cubicBezTo>
                  <a:cubicBezTo>
                    <a:pt x="271742" y="451091"/>
                    <a:pt x="253458" y="283238"/>
                    <a:pt x="242321" y="229838"/>
                  </a:cubicBezTo>
                  <a:cubicBezTo>
                    <a:pt x="232547" y="183020"/>
                    <a:pt x="193207" y="78502"/>
                    <a:pt x="179819" y="43559"/>
                  </a:cubicBezTo>
                  <a:cubicBezTo>
                    <a:pt x="243839" y="54876"/>
                    <a:pt x="318099" y="60821"/>
                    <a:pt x="395515" y="60821"/>
                  </a:cubicBezTo>
                  <a:cubicBezTo>
                    <a:pt x="472924" y="60821"/>
                    <a:pt x="547184" y="54860"/>
                    <a:pt x="611210" y="43559"/>
                  </a:cubicBezTo>
                  <a:cubicBezTo>
                    <a:pt x="597818" y="78502"/>
                    <a:pt x="558466" y="183035"/>
                    <a:pt x="548693" y="229854"/>
                  </a:cubicBezTo>
                  <a:cubicBezTo>
                    <a:pt x="537555" y="283316"/>
                    <a:pt x="519284" y="451184"/>
                    <a:pt x="522625" y="469330"/>
                  </a:cubicBezTo>
                  <a:cubicBezTo>
                    <a:pt x="523174" y="472326"/>
                    <a:pt x="522830" y="487865"/>
                    <a:pt x="522465" y="504304"/>
                  </a:cubicBezTo>
                  <a:cubicBezTo>
                    <a:pt x="520543" y="591032"/>
                    <a:pt x="520507" y="685926"/>
                    <a:pt x="544592" y="714395"/>
                  </a:cubicBezTo>
                  <a:cubicBezTo>
                    <a:pt x="562670" y="735771"/>
                    <a:pt x="598195" y="802459"/>
                    <a:pt x="632551" y="866958"/>
                  </a:cubicBezTo>
                  <a:cubicBezTo>
                    <a:pt x="657931" y="914614"/>
                    <a:pt x="684173" y="963885"/>
                    <a:pt x="705898" y="1000023"/>
                  </a:cubicBezTo>
                  <a:cubicBezTo>
                    <a:pt x="717517" y="1019349"/>
                    <a:pt x="754382" y="1086068"/>
                    <a:pt x="768870" y="1175792"/>
                  </a:cubicBezTo>
                  <a:cubicBezTo>
                    <a:pt x="741810" y="1158934"/>
                    <a:pt x="693638" y="1147618"/>
                    <a:pt x="653613" y="1140648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图形 4">
              <a:extLst>
                <a:ext uri="{FF2B5EF4-FFF2-40B4-BE49-F238E27FC236}">
                  <a16:creationId xmlns:a16="http://schemas.microsoft.com/office/drawing/2014/main" id="{730C2F5E-7C73-0DEE-B674-00FC4E0CC155}"/>
                </a:ext>
              </a:extLst>
            </p:cNvPr>
            <p:cNvGrpSpPr/>
            <p:nvPr/>
          </p:nvGrpSpPr>
          <p:grpSpPr>
            <a:xfrm>
              <a:off x="1713437" y="4358778"/>
              <a:ext cx="441065" cy="1764447"/>
              <a:chOff x="1713437" y="4358778"/>
              <a:chExt cx="441065" cy="1764447"/>
            </a:xfrm>
            <a:grpFill/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EA9153B-F8BF-9E3A-4CBC-A71A8041F9FD}"/>
                  </a:ext>
                </a:extLst>
              </p:cNvPr>
              <p:cNvSpPr/>
              <p:nvPr/>
            </p:nvSpPr>
            <p:spPr>
              <a:xfrm>
                <a:off x="1713437" y="4677392"/>
                <a:ext cx="441065" cy="1445833"/>
              </a:xfrm>
              <a:custGeom>
                <a:avLst/>
                <a:gdLst>
                  <a:gd name="connsiteX0" fmla="*/ 441062 w 441065"/>
                  <a:gd name="connsiteY0" fmla="*/ 644974 h 1445833"/>
                  <a:gd name="connsiteX1" fmla="*/ 439619 w 441065"/>
                  <a:gd name="connsiteY1" fmla="*/ 850269 h 1445833"/>
                  <a:gd name="connsiteX2" fmla="*/ 438423 w 441065"/>
                  <a:gd name="connsiteY2" fmla="*/ 955392 h 1445833"/>
                  <a:gd name="connsiteX3" fmla="*/ 438361 w 441065"/>
                  <a:gd name="connsiteY3" fmla="*/ 960996 h 1445833"/>
                  <a:gd name="connsiteX4" fmla="*/ 433518 w 441065"/>
                  <a:gd name="connsiteY4" fmla="*/ 1300582 h 1445833"/>
                  <a:gd name="connsiteX5" fmla="*/ 432261 w 441065"/>
                  <a:gd name="connsiteY5" fmla="*/ 1350288 h 1445833"/>
                  <a:gd name="connsiteX6" fmla="*/ 431872 w 441065"/>
                  <a:gd name="connsiteY6" fmla="*/ 1358313 h 1445833"/>
                  <a:gd name="connsiteX7" fmla="*/ 431127 w 441065"/>
                  <a:gd name="connsiteY7" fmla="*/ 1362008 h 1445833"/>
                  <a:gd name="connsiteX8" fmla="*/ 218025 w 441065"/>
                  <a:gd name="connsiteY8" fmla="*/ 1445833 h 1445833"/>
                  <a:gd name="connsiteX9" fmla="*/ 9750 w 441065"/>
                  <a:gd name="connsiteY9" fmla="*/ 1361449 h 1445833"/>
                  <a:gd name="connsiteX10" fmla="*/ 9191 w 441065"/>
                  <a:gd name="connsiteY10" fmla="*/ 1358313 h 1445833"/>
                  <a:gd name="connsiteX11" fmla="*/ 8803 w 441065"/>
                  <a:gd name="connsiteY11" fmla="*/ 1350272 h 1445833"/>
                  <a:gd name="connsiteX12" fmla="*/ 7545 w 441065"/>
                  <a:gd name="connsiteY12" fmla="*/ 1300442 h 1445833"/>
                  <a:gd name="connsiteX13" fmla="*/ 2702 w 441065"/>
                  <a:gd name="connsiteY13" fmla="*/ 959956 h 1445833"/>
                  <a:gd name="connsiteX14" fmla="*/ 2687 w 441065"/>
                  <a:gd name="connsiteY14" fmla="*/ 959956 h 1445833"/>
                  <a:gd name="connsiteX15" fmla="*/ 2593 w 441065"/>
                  <a:gd name="connsiteY15" fmla="*/ 950766 h 1445833"/>
                  <a:gd name="connsiteX16" fmla="*/ 1445 w 441065"/>
                  <a:gd name="connsiteY16" fmla="*/ 850269 h 1445833"/>
                  <a:gd name="connsiteX17" fmla="*/ 1 w 441065"/>
                  <a:gd name="connsiteY17" fmla="*/ 644974 h 1445833"/>
                  <a:gd name="connsiteX18" fmla="*/ 1 w 441065"/>
                  <a:gd name="connsiteY18" fmla="*/ 627107 h 1445833"/>
                  <a:gd name="connsiteX19" fmla="*/ 1429 w 441065"/>
                  <a:gd name="connsiteY19" fmla="*/ 502425 h 1445833"/>
                  <a:gd name="connsiteX20" fmla="*/ 1662 w 441065"/>
                  <a:gd name="connsiteY20" fmla="*/ 495517 h 1445833"/>
                  <a:gd name="connsiteX21" fmla="*/ 1677 w 441065"/>
                  <a:gd name="connsiteY21" fmla="*/ 495532 h 1445833"/>
                  <a:gd name="connsiteX22" fmla="*/ 5651 w 441065"/>
                  <a:gd name="connsiteY22" fmla="*/ 430071 h 1445833"/>
                  <a:gd name="connsiteX23" fmla="*/ 7095 w 441065"/>
                  <a:gd name="connsiteY23" fmla="*/ 410636 h 1445833"/>
                  <a:gd name="connsiteX24" fmla="*/ 25195 w 441065"/>
                  <a:gd name="connsiteY24" fmla="*/ 326267 h 1445833"/>
                  <a:gd name="connsiteX25" fmla="*/ 121703 w 441065"/>
                  <a:gd name="connsiteY25" fmla="*/ 170041 h 1445833"/>
                  <a:gd name="connsiteX26" fmla="*/ 127027 w 441065"/>
                  <a:gd name="connsiteY26" fmla="*/ 19761 h 1445833"/>
                  <a:gd name="connsiteX27" fmla="*/ 127524 w 441065"/>
                  <a:gd name="connsiteY27" fmla="*/ 0 h 1445833"/>
                  <a:gd name="connsiteX28" fmla="*/ 127835 w 441065"/>
                  <a:gd name="connsiteY28" fmla="*/ 16 h 1445833"/>
                  <a:gd name="connsiteX29" fmla="*/ 127540 w 441065"/>
                  <a:gd name="connsiteY29" fmla="*/ 7063 h 1445833"/>
                  <a:gd name="connsiteX30" fmla="*/ 134572 w 441065"/>
                  <a:gd name="connsiteY30" fmla="*/ 6442 h 1445833"/>
                  <a:gd name="connsiteX31" fmla="*/ 140315 w 441065"/>
                  <a:gd name="connsiteY31" fmla="*/ 5977 h 1445833"/>
                  <a:gd name="connsiteX32" fmla="*/ 139989 w 441065"/>
                  <a:gd name="connsiteY32" fmla="*/ 18333 h 1445833"/>
                  <a:gd name="connsiteX33" fmla="*/ 140036 w 441065"/>
                  <a:gd name="connsiteY33" fmla="*/ 18550 h 1445833"/>
                  <a:gd name="connsiteX34" fmla="*/ 140036 w 441065"/>
                  <a:gd name="connsiteY34" fmla="*/ 19202 h 1445833"/>
                  <a:gd name="connsiteX35" fmla="*/ 139881 w 441065"/>
                  <a:gd name="connsiteY35" fmla="*/ 92022 h 1445833"/>
                  <a:gd name="connsiteX36" fmla="*/ 132600 w 441065"/>
                  <a:gd name="connsiteY36" fmla="*/ 177182 h 1445833"/>
                  <a:gd name="connsiteX37" fmla="*/ 36838 w 441065"/>
                  <a:gd name="connsiteY37" fmla="*/ 332088 h 1445833"/>
                  <a:gd name="connsiteX38" fmla="*/ 20088 w 441065"/>
                  <a:gd name="connsiteY38" fmla="*/ 411521 h 1445833"/>
                  <a:gd name="connsiteX39" fmla="*/ 18644 w 441065"/>
                  <a:gd name="connsiteY39" fmla="*/ 431204 h 1445833"/>
                  <a:gd name="connsiteX40" fmla="*/ 14670 w 441065"/>
                  <a:gd name="connsiteY40" fmla="*/ 496712 h 1445833"/>
                  <a:gd name="connsiteX41" fmla="*/ 225383 w 441065"/>
                  <a:gd name="connsiteY41" fmla="*/ 505033 h 1445833"/>
                  <a:gd name="connsiteX42" fmla="*/ 426439 w 441065"/>
                  <a:gd name="connsiteY42" fmla="*/ 497550 h 1445833"/>
                  <a:gd name="connsiteX43" fmla="*/ 426657 w 441065"/>
                  <a:gd name="connsiteY43" fmla="*/ 503744 h 1445833"/>
                  <a:gd name="connsiteX44" fmla="*/ 439681 w 441065"/>
                  <a:gd name="connsiteY44" fmla="*/ 503294 h 1445833"/>
                  <a:gd name="connsiteX45" fmla="*/ 441062 w 441065"/>
                  <a:gd name="connsiteY45" fmla="*/ 627526 h 1445833"/>
                  <a:gd name="connsiteX46" fmla="*/ 441062 w 441065"/>
                  <a:gd name="connsiteY46" fmla="*/ 644974 h 1445833"/>
                  <a:gd name="connsiteX47" fmla="*/ 426595 w 441065"/>
                  <a:gd name="connsiteY47" fmla="*/ 850114 h 1445833"/>
                  <a:gd name="connsiteX48" fmla="*/ 428038 w 441065"/>
                  <a:gd name="connsiteY48" fmla="*/ 644974 h 1445833"/>
                  <a:gd name="connsiteX49" fmla="*/ 428038 w 441065"/>
                  <a:gd name="connsiteY49" fmla="*/ 627526 h 1445833"/>
                  <a:gd name="connsiteX50" fmla="*/ 426874 w 441065"/>
                  <a:gd name="connsiteY50" fmla="*/ 510590 h 1445833"/>
                  <a:gd name="connsiteX51" fmla="*/ 225383 w 441065"/>
                  <a:gd name="connsiteY51" fmla="*/ 518056 h 1445833"/>
                  <a:gd name="connsiteX52" fmla="*/ 14220 w 441065"/>
                  <a:gd name="connsiteY52" fmla="*/ 509767 h 1445833"/>
                  <a:gd name="connsiteX53" fmla="*/ 13040 w 441065"/>
                  <a:gd name="connsiteY53" fmla="*/ 627107 h 1445833"/>
                  <a:gd name="connsiteX54" fmla="*/ 13025 w 441065"/>
                  <a:gd name="connsiteY54" fmla="*/ 644974 h 1445833"/>
                  <a:gd name="connsiteX55" fmla="*/ 14469 w 441065"/>
                  <a:gd name="connsiteY55" fmla="*/ 850114 h 1445833"/>
                  <a:gd name="connsiteX56" fmla="*/ 15586 w 441065"/>
                  <a:gd name="connsiteY56" fmla="*/ 948671 h 1445833"/>
                  <a:gd name="connsiteX57" fmla="*/ 225383 w 441065"/>
                  <a:gd name="connsiteY57" fmla="*/ 961912 h 1445833"/>
                  <a:gd name="connsiteX58" fmla="*/ 425461 w 441065"/>
                  <a:gd name="connsiteY58" fmla="*/ 949618 h 1445833"/>
                  <a:gd name="connsiteX59" fmla="*/ 426595 w 441065"/>
                  <a:gd name="connsiteY59" fmla="*/ 850114 h 1445833"/>
                  <a:gd name="connsiteX60" fmla="*/ 418957 w 441065"/>
                  <a:gd name="connsiteY60" fmla="*/ 1356528 h 1445833"/>
                  <a:gd name="connsiteX61" fmla="*/ 425306 w 441065"/>
                  <a:gd name="connsiteY61" fmla="*/ 962766 h 1445833"/>
                  <a:gd name="connsiteX62" fmla="*/ 225383 w 441065"/>
                  <a:gd name="connsiteY62" fmla="*/ 974936 h 1445833"/>
                  <a:gd name="connsiteX63" fmla="*/ 15742 w 441065"/>
                  <a:gd name="connsiteY63" fmla="*/ 961835 h 1445833"/>
                  <a:gd name="connsiteX64" fmla="*/ 22230 w 441065"/>
                  <a:gd name="connsiteY64" fmla="*/ 1358158 h 1445833"/>
                  <a:gd name="connsiteX65" fmla="*/ 15648 w 441065"/>
                  <a:gd name="connsiteY65" fmla="*/ 1353082 h 1445833"/>
                  <a:gd name="connsiteX66" fmla="*/ 9470 w 441065"/>
                  <a:gd name="connsiteY66" fmla="*/ 1358779 h 1445833"/>
                  <a:gd name="connsiteX67" fmla="*/ 22261 w 441065"/>
                  <a:gd name="connsiteY67" fmla="*/ 1358484 h 1445833"/>
                  <a:gd name="connsiteX68" fmla="*/ 22448 w 441065"/>
                  <a:gd name="connsiteY68" fmla="*/ 1358484 h 1445833"/>
                  <a:gd name="connsiteX69" fmla="*/ 49582 w 441065"/>
                  <a:gd name="connsiteY69" fmla="*/ 1395010 h 1445833"/>
                  <a:gd name="connsiteX70" fmla="*/ 218025 w 441065"/>
                  <a:gd name="connsiteY70" fmla="*/ 1432809 h 1445833"/>
                  <a:gd name="connsiteX71" fmla="*/ 389075 w 441065"/>
                  <a:gd name="connsiteY71" fmla="*/ 1394901 h 1445833"/>
                  <a:gd name="connsiteX72" fmla="*/ 418678 w 441065"/>
                  <a:gd name="connsiteY72" fmla="*/ 1358034 h 1445833"/>
                  <a:gd name="connsiteX73" fmla="*/ 418957 w 441065"/>
                  <a:gd name="connsiteY73" fmla="*/ 1356528 h 144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41065" h="1445833">
                    <a:moveTo>
                      <a:pt x="441062" y="644974"/>
                    </a:moveTo>
                    <a:cubicBezTo>
                      <a:pt x="441093" y="712283"/>
                      <a:pt x="440395" y="780492"/>
                      <a:pt x="439619" y="850269"/>
                    </a:cubicBezTo>
                    <a:cubicBezTo>
                      <a:pt x="439199" y="888037"/>
                      <a:pt x="438811" y="923011"/>
                      <a:pt x="438423" y="955392"/>
                    </a:cubicBezTo>
                    <a:lnTo>
                      <a:pt x="438361" y="960996"/>
                    </a:lnTo>
                    <a:cubicBezTo>
                      <a:pt x="436483" y="1120016"/>
                      <a:pt x="434853" y="1234283"/>
                      <a:pt x="433518" y="1300582"/>
                    </a:cubicBezTo>
                    <a:cubicBezTo>
                      <a:pt x="433052" y="1323712"/>
                      <a:pt x="432633" y="1340446"/>
                      <a:pt x="432261" y="1350288"/>
                    </a:cubicBezTo>
                    <a:cubicBezTo>
                      <a:pt x="432121" y="1353951"/>
                      <a:pt x="431997" y="1356668"/>
                      <a:pt x="431872" y="1358313"/>
                    </a:cubicBezTo>
                    <a:cubicBezTo>
                      <a:pt x="431779" y="1359803"/>
                      <a:pt x="431500" y="1361030"/>
                      <a:pt x="431127" y="1362008"/>
                    </a:cubicBezTo>
                    <a:cubicBezTo>
                      <a:pt x="427899" y="1374612"/>
                      <a:pt x="401478" y="1445833"/>
                      <a:pt x="218025" y="1445833"/>
                    </a:cubicBezTo>
                    <a:cubicBezTo>
                      <a:pt x="33392" y="1445833"/>
                      <a:pt x="12032" y="1373604"/>
                      <a:pt x="9750" y="1361449"/>
                    </a:cubicBezTo>
                    <a:cubicBezTo>
                      <a:pt x="9470" y="1360564"/>
                      <a:pt x="9268" y="1359539"/>
                      <a:pt x="9191" y="1358313"/>
                    </a:cubicBezTo>
                    <a:cubicBezTo>
                      <a:pt x="9067" y="1356652"/>
                      <a:pt x="8942" y="1353951"/>
                      <a:pt x="8803" y="1350272"/>
                    </a:cubicBezTo>
                    <a:cubicBezTo>
                      <a:pt x="8430" y="1340399"/>
                      <a:pt x="8011" y="1323634"/>
                      <a:pt x="7545" y="1300442"/>
                    </a:cubicBezTo>
                    <a:cubicBezTo>
                      <a:pt x="6210" y="1233972"/>
                      <a:pt x="4580" y="1119411"/>
                      <a:pt x="2702" y="959956"/>
                    </a:cubicBezTo>
                    <a:lnTo>
                      <a:pt x="2687" y="959956"/>
                    </a:lnTo>
                    <a:lnTo>
                      <a:pt x="2593" y="950766"/>
                    </a:lnTo>
                    <a:cubicBezTo>
                      <a:pt x="2221" y="919689"/>
                      <a:pt x="1848" y="886237"/>
                      <a:pt x="1445" y="850269"/>
                    </a:cubicBezTo>
                    <a:cubicBezTo>
                      <a:pt x="637" y="777745"/>
                      <a:pt x="-30" y="712252"/>
                      <a:pt x="1" y="644974"/>
                    </a:cubicBezTo>
                    <a:lnTo>
                      <a:pt x="1" y="627107"/>
                    </a:lnTo>
                    <a:cubicBezTo>
                      <a:pt x="1" y="586265"/>
                      <a:pt x="1" y="544027"/>
                      <a:pt x="1429" y="502425"/>
                    </a:cubicBezTo>
                    <a:lnTo>
                      <a:pt x="1662" y="495517"/>
                    </a:lnTo>
                    <a:lnTo>
                      <a:pt x="1677" y="495532"/>
                    </a:lnTo>
                    <a:cubicBezTo>
                      <a:pt x="2578" y="472015"/>
                      <a:pt x="3882" y="450515"/>
                      <a:pt x="5651" y="430071"/>
                    </a:cubicBezTo>
                    <a:cubicBezTo>
                      <a:pt x="6241" y="423458"/>
                      <a:pt x="6676" y="416938"/>
                      <a:pt x="7095" y="410636"/>
                    </a:cubicBezTo>
                    <a:cubicBezTo>
                      <a:pt x="9004" y="382011"/>
                      <a:pt x="10821" y="354969"/>
                      <a:pt x="25195" y="326267"/>
                    </a:cubicBezTo>
                    <a:cubicBezTo>
                      <a:pt x="33749" y="309161"/>
                      <a:pt x="114066" y="181544"/>
                      <a:pt x="121703" y="170041"/>
                    </a:cubicBezTo>
                    <a:cubicBezTo>
                      <a:pt x="126034" y="161379"/>
                      <a:pt x="127804" y="86992"/>
                      <a:pt x="127027" y="19761"/>
                    </a:cubicBezTo>
                    <a:cubicBezTo>
                      <a:pt x="126888" y="18317"/>
                      <a:pt x="126934" y="14669"/>
                      <a:pt x="127524" y="0"/>
                    </a:cubicBezTo>
                    <a:lnTo>
                      <a:pt x="127835" y="16"/>
                    </a:lnTo>
                    <a:lnTo>
                      <a:pt x="127540" y="7063"/>
                    </a:lnTo>
                    <a:lnTo>
                      <a:pt x="134572" y="6442"/>
                    </a:lnTo>
                    <a:cubicBezTo>
                      <a:pt x="136497" y="6271"/>
                      <a:pt x="138406" y="6116"/>
                      <a:pt x="140315" y="5977"/>
                    </a:cubicBezTo>
                    <a:cubicBezTo>
                      <a:pt x="140020" y="14204"/>
                      <a:pt x="139958" y="17309"/>
                      <a:pt x="139989" y="18333"/>
                    </a:cubicBezTo>
                    <a:lnTo>
                      <a:pt x="140036" y="18550"/>
                    </a:lnTo>
                    <a:lnTo>
                      <a:pt x="140036" y="19202"/>
                    </a:lnTo>
                    <a:cubicBezTo>
                      <a:pt x="140051" y="19559"/>
                      <a:pt x="140455" y="55278"/>
                      <a:pt x="139881" y="92022"/>
                    </a:cubicBezTo>
                    <a:cubicBezTo>
                      <a:pt x="138685" y="168070"/>
                      <a:pt x="134572" y="174233"/>
                      <a:pt x="132600" y="177182"/>
                    </a:cubicBezTo>
                    <a:cubicBezTo>
                      <a:pt x="123131" y="191386"/>
                      <a:pt x="44459" y="316845"/>
                      <a:pt x="36838" y="332088"/>
                    </a:cubicBezTo>
                    <a:cubicBezTo>
                      <a:pt x="23643" y="358462"/>
                      <a:pt x="21997" y="383051"/>
                      <a:pt x="20088" y="411521"/>
                    </a:cubicBezTo>
                    <a:cubicBezTo>
                      <a:pt x="19669" y="417885"/>
                      <a:pt x="19219" y="424451"/>
                      <a:pt x="18644" y="431204"/>
                    </a:cubicBezTo>
                    <a:cubicBezTo>
                      <a:pt x="16859" y="451633"/>
                      <a:pt x="15571" y="473132"/>
                      <a:pt x="14670" y="496712"/>
                    </a:cubicBezTo>
                    <a:cubicBezTo>
                      <a:pt x="76577" y="502223"/>
                      <a:pt x="147409" y="505033"/>
                      <a:pt x="225383" y="505033"/>
                    </a:cubicBezTo>
                    <a:cubicBezTo>
                      <a:pt x="299102" y="505033"/>
                      <a:pt x="366690" y="502502"/>
                      <a:pt x="426439" y="497550"/>
                    </a:cubicBezTo>
                    <a:cubicBezTo>
                      <a:pt x="426517" y="499600"/>
                      <a:pt x="426579" y="501664"/>
                      <a:pt x="426657" y="503744"/>
                    </a:cubicBezTo>
                    <a:lnTo>
                      <a:pt x="439681" y="503294"/>
                    </a:lnTo>
                    <a:cubicBezTo>
                      <a:pt x="441078" y="544756"/>
                      <a:pt x="441078" y="586824"/>
                      <a:pt x="441062" y="627526"/>
                    </a:cubicBezTo>
                    <a:lnTo>
                      <a:pt x="441062" y="644974"/>
                    </a:lnTo>
                    <a:close/>
                    <a:moveTo>
                      <a:pt x="426595" y="850114"/>
                    </a:moveTo>
                    <a:cubicBezTo>
                      <a:pt x="427371" y="780383"/>
                      <a:pt x="428054" y="712221"/>
                      <a:pt x="428038" y="644974"/>
                    </a:cubicBezTo>
                    <a:lnTo>
                      <a:pt x="428038" y="627526"/>
                    </a:lnTo>
                    <a:cubicBezTo>
                      <a:pt x="428038" y="589184"/>
                      <a:pt x="428054" y="549615"/>
                      <a:pt x="426874" y="510590"/>
                    </a:cubicBezTo>
                    <a:cubicBezTo>
                      <a:pt x="366939" y="515542"/>
                      <a:pt x="299196" y="518056"/>
                      <a:pt x="225383" y="518056"/>
                    </a:cubicBezTo>
                    <a:cubicBezTo>
                      <a:pt x="147332" y="518056"/>
                      <a:pt x="76344" y="515262"/>
                      <a:pt x="14220" y="509767"/>
                    </a:cubicBezTo>
                    <a:cubicBezTo>
                      <a:pt x="13025" y="548917"/>
                      <a:pt x="13025" y="588625"/>
                      <a:pt x="13040" y="627107"/>
                    </a:cubicBezTo>
                    <a:lnTo>
                      <a:pt x="13025" y="644974"/>
                    </a:lnTo>
                    <a:cubicBezTo>
                      <a:pt x="13010" y="712190"/>
                      <a:pt x="13661" y="777651"/>
                      <a:pt x="14469" y="850114"/>
                    </a:cubicBezTo>
                    <a:cubicBezTo>
                      <a:pt x="14857" y="885352"/>
                      <a:pt x="15245" y="918152"/>
                      <a:pt x="15586" y="948671"/>
                    </a:cubicBezTo>
                    <a:cubicBezTo>
                      <a:pt x="77353" y="957457"/>
                      <a:pt x="147891" y="961912"/>
                      <a:pt x="225383" y="961912"/>
                    </a:cubicBezTo>
                    <a:cubicBezTo>
                      <a:pt x="297441" y="961912"/>
                      <a:pt x="364719" y="957767"/>
                      <a:pt x="425461" y="949618"/>
                    </a:cubicBezTo>
                    <a:cubicBezTo>
                      <a:pt x="425818" y="918820"/>
                      <a:pt x="426191" y="885709"/>
                      <a:pt x="426595" y="850114"/>
                    </a:cubicBezTo>
                    <a:close/>
                    <a:moveTo>
                      <a:pt x="418957" y="1356528"/>
                    </a:moveTo>
                    <a:cubicBezTo>
                      <a:pt x="419609" y="1346019"/>
                      <a:pt x="421487" y="1286052"/>
                      <a:pt x="425306" y="962766"/>
                    </a:cubicBezTo>
                    <a:cubicBezTo>
                      <a:pt x="364486" y="970838"/>
                      <a:pt x="297286" y="974936"/>
                      <a:pt x="225383" y="974936"/>
                    </a:cubicBezTo>
                    <a:cubicBezTo>
                      <a:pt x="148108" y="974936"/>
                      <a:pt x="77648" y="970527"/>
                      <a:pt x="15742" y="961835"/>
                    </a:cubicBezTo>
                    <a:cubicBezTo>
                      <a:pt x="19855" y="1310191"/>
                      <a:pt x="21718" y="1353516"/>
                      <a:pt x="22230" y="1358158"/>
                    </a:cubicBezTo>
                    <a:cubicBezTo>
                      <a:pt x="21780" y="1355581"/>
                      <a:pt x="19203" y="1352942"/>
                      <a:pt x="15648" y="1353082"/>
                    </a:cubicBezTo>
                    <a:cubicBezTo>
                      <a:pt x="11830" y="1353221"/>
                      <a:pt x="9610" y="1356481"/>
                      <a:pt x="9470" y="1358779"/>
                    </a:cubicBezTo>
                    <a:lnTo>
                      <a:pt x="22261" y="1358484"/>
                    </a:lnTo>
                    <a:lnTo>
                      <a:pt x="22448" y="1358484"/>
                    </a:lnTo>
                    <a:cubicBezTo>
                      <a:pt x="22541" y="1359167"/>
                      <a:pt x="25009" y="1376863"/>
                      <a:pt x="49582" y="1395010"/>
                    </a:cubicBezTo>
                    <a:cubicBezTo>
                      <a:pt x="72929" y="1412256"/>
                      <a:pt x="121098" y="1432809"/>
                      <a:pt x="218025" y="1432809"/>
                    </a:cubicBezTo>
                    <a:cubicBezTo>
                      <a:pt x="315076" y="1432809"/>
                      <a:pt x="364595" y="1412194"/>
                      <a:pt x="389075" y="1394901"/>
                    </a:cubicBezTo>
                    <a:cubicBezTo>
                      <a:pt x="414937" y="1376615"/>
                      <a:pt x="418647" y="1358220"/>
                      <a:pt x="418678" y="1358034"/>
                    </a:cubicBezTo>
                    <a:lnTo>
                      <a:pt x="418957" y="1356528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5EEBDF9-62E6-20DB-6AA4-17274315D210}"/>
                  </a:ext>
                </a:extLst>
              </p:cNvPr>
              <p:cNvSpPr/>
              <p:nvPr/>
            </p:nvSpPr>
            <p:spPr>
              <a:xfrm>
                <a:off x="2139876" y="5173763"/>
                <a:ext cx="13241" cy="7311"/>
              </a:xfrm>
              <a:custGeom>
                <a:avLst/>
                <a:gdLst>
                  <a:gd name="connsiteX0" fmla="*/ 13071 w 13241"/>
                  <a:gd name="connsiteY0" fmla="*/ 1909 h 7311"/>
                  <a:gd name="connsiteX1" fmla="*/ 13241 w 13241"/>
                  <a:gd name="connsiteY1" fmla="*/ 6861 h 7311"/>
                  <a:gd name="connsiteX2" fmla="*/ 217 w 13241"/>
                  <a:gd name="connsiteY2" fmla="*/ 7311 h 7311"/>
                  <a:gd name="connsiteX3" fmla="*/ 0 w 13241"/>
                  <a:gd name="connsiteY3" fmla="*/ 1118 h 7311"/>
                  <a:gd name="connsiteX4" fmla="*/ 6163 w 13241"/>
                  <a:gd name="connsiteY4" fmla="*/ 606 h 7311"/>
                  <a:gd name="connsiteX5" fmla="*/ 12993 w 13241"/>
                  <a:gd name="connsiteY5" fmla="*/ 0 h 7311"/>
                  <a:gd name="connsiteX6" fmla="*/ 13071 w 13241"/>
                  <a:gd name="connsiteY6" fmla="*/ 1909 h 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41" h="7311">
                    <a:moveTo>
                      <a:pt x="13071" y="1909"/>
                    </a:moveTo>
                    <a:lnTo>
                      <a:pt x="13241" y="6861"/>
                    </a:lnTo>
                    <a:lnTo>
                      <a:pt x="217" y="7311"/>
                    </a:lnTo>
                    <a:cubicBezTo>
                      <a:pt x="140" y="5232"/>
                      <a:pt x="78" y="3167"/>
                      <a:pt x="0" y="1118"/>
                    </a:cubicBezTo>
                    <a:cubicBezTo>
                      <a:pt x="2065" y="963"/>
                      <a:pt x="4114" y="776"/>
                      <a:pt x="6163" y="606"/>
                    </a:cubicBezTo>
                    <a:lnTo>
                      <a:pt x="12993" y="0"/>
                    </a:lnTo>
                    <a:cubicBezTo>
                      <a:pt x="13024" y="636"/>
                      <a:pt x="13040" y="1273"/>
                      <a:pt x="13071" y="1909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B07A320-5CE6-E7B0-7D48-53E8DB813C44}"/>
                  </a:ext>
                </a:extLst>
              </p:cNvPr>
              <p:cNvSpPr/>
              <p:nvPr/>
            </p:nvSpPr>
            <p:spPr>
              <a:xfrm>
                <a:off x="2152931" y="5173810"/>
                <a:ext cx="77" cy="1909"/>
              </a:xfrm>
              <a:custGeom>
                <a:avLst/>
                <a:gdLst>
                  <a:gd name="connsiteX0" fmla="*/ 16 w 77"/>
                  <a:gd name="connsiteY0" fmla="*/ 0 h 1909"/>
                  <a:gd name="connsiteX1" fmla="*/ 78 w 77"/>
                  <a:gd name="connsiteY1" fmla="*/ 1909 h 1909"/>
                  <a:gd name="connsiteX2" fmla="*/ 0 w 77"/>
                  <a:gd name="connsiteY2" fmla="*/ 0 h 1909"/>
                  <a:gd name="connsiteX3" fmla="*/ 16 w 77"/>
                  <a:gd name="connsiteY3" fmla="*/ 0 h 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" h="1909">
                    <a:moveTo>
                      <a:pt x="16" y="0"/>
                    </a:moveTo>
                    <a:lnTo>
                      <a:pt x="78" y="1909"/>
                    </a:lnTo>
                    <a:cubicBezTo>
                      <a:pt x="47" y="1273"/>
                      <a:pt x="31" y="636"/>
                      <a:pt x="0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6C80CEA-3CC6-E004-3BE5-A3B28E5B4F1A}"/>
                  </a:ext>
                </a:extLst>
              </p:cNvPr>
              <p:cNvSpPr/>
              <p:nvPr/>
            </p:nvSpPr>
            <p:spPr>
              <a:xfrm>
                <a:off x="2008640" y="4677672"/>
                <a:ext cx="144151" cy="497255"/>
              </a:xfrm>
              <a:custGeom>
                <a:avLst/>
                <a:gdLst>
                  <a:gd name="connsiteX0" fmla="*/ 144152 w 144151"/>
                  <a:gd name="connsiteY0" fmla="*/ 496138 h 497255"/>
                  <a:gd name="connsiteX1" fmla="*/ 137322 w 144151"/>
                  <a:gd name="connsiteY1" fmla="*/ 496743 h 497255"/>
                  <a:gd name="connsiteX2" fmla="*/ 131159 w 144151"/>
                  <a:gd name="connsiteY2" fmla="*/ 497256 h 497255"/>
                  <a:gd name="connsiteX3" fmla="*/ 127154 w 144151"/>
                  <a:gd name="connsiteY3" fmla="*/ 430909 h 497255"/>
                  <a:gd name="connsiteX4" fmla="*/ 103947 w 144151"/>
                  <a:gd name="connsiteY4" fmla="*/ 331793 h 497255"/>
                  <a:gd name="connsiteX5" fmla="*/ 6399 w 144151"/>
                  <a:gd name="connsiteY5" fmla="*/ 171501 h 497255"/>
                  <a:gd name="connsiteX6" fmla="*/ 19 w 144151"/>
                  <a:gd name="connsiteY6" fmla="*/ 88948 h 497255"/>
                  <a:gd name="connsiteX7" fmla="*/ 733 w 144151"/>
                  <a:gd name="connsiteY7" fmla="*/ 18814 h 497255"/>
                  <a:gd name="connsiteX8" fmla="*/ 779 w 144151"/>
                  <a:gd name="connsiteY8" fmla="*/ 18023 h 497255"/>
                  <a:gd name="connsiteX9" fmla="*/ 453 w 144151"/>
                  <a:gd name="connsiteY9" fmla="*/ 5930 h 497255"/>
                  <a:gd name="connsiteX10" fmla="*/ 6197 w 144151"/>
                  <a:gd name="connsiteY10" fmla="*/ 6442 h 497255"/>
                  <a:gd name="connsiteX11" fmla="*/ 13245 w 144151"/>
                  <a:gd name="connsiteY11" fmla="*/ 7094 h 497255"/>
                  <a:gd name="connsiteX12" fmla="*/ 12950 w 144151"/>
                  <a:gd name="connsiteY12" fmla="*/ 16 h 497255"/>
                  <a:gd name="connsiteX13" fmla="*/ 13260 w 144151"/>
                  <a:gd name="connsiteY13" fmla="*/ 0 h 497255"/>
                  <a:gd name="connsiteX14" fmla="*/ 13741 w 144151"/>
                  <a:gd name="connsiteY14" fmla="*/ 19544 h 497255"/>
                  <a:gd name="connsiteX15" fmla="*/ 17327 w 144151"/>
                  <a:gd name="connsiteY15" fmla="*/ 164422 h 497255"/>
                  <a:gd name="connsiteX16" fmla="*/ 115589 w 144151"/>
                  <a:gd name="connsiteY16" fmla="*/ 325957 h 497255"/>
                  <a:gd name="connsiteX17" fmla="*/ 140131 w 144151"/>
                  <a:gd name="connsiteY17" fmla="*/ 429776 h 497255"/>
                  <a:gd name="connsiteX18" fmla="*/ 144152 w 144151"/>
                  <a:gd name="connsiteY18" fmla="*/ 496138 h 497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4151" h="497255">
                    <a:moveTo>
                      <a:pt x="144152" y="496138"/>
                    </a:moveTo>
                    <a:lnTo>
                      <a:pt x="137322" y="496743"/>
                    </a:lnTo>
                    <a:cubicBezTo>
                      <a:pt x="135273" y="496914"/>
                      <a:pt x="133224" y="497101"/>
                      <a:pt x="131159" y="497256"/>
                    </a:cubicBezTo>
                    <a:cubicBezTo>
                      <a:pt x="130274" y="473381"/>
                      <a:pt x="128955" y="451602"/>
                      <a:pt x="127154" y="430909"/>
                    </a:cubicBezTo>
                    <a:cubicBezTo>
                      <a:pt x="124003" y="394740"/>
                      <a:pt x="120308" y="364470"/>
                      <a:pt x="103947" y="331793"/>
                    </a:cubicBezTo>
                    <a:cubicBezTo>
                      <a:pt x="95968" y="315867"/>
                      <a:pt x="13974" y="182864"/>
                      <a:pt x="6399" y="171501"/>
                    </a:cubicBezTo>
                    <a:cubicBezTo>
                      <a:pt x="4427" y="168536"/>
                      <a:pt x="298" y="162358"/>
                      <a:pt x="19" y="88948"/>
                    </a:cubicBezTo>
                    <a:cubicBezTo>
                      <a:pt x="-136" y="53540"/>
                      <a:pt x="717" y="19156"/>
                      <a:pt x="733" y="18814"/>
                    </a:cubicBezTo>
                    <a:lnTo>
                      <a:pt x="779" y="18023"/>
                    </a:lnTo>
                    <a:cubicBezTo>
                      <a:pt x="811" y="16719"/>
                      <a:pt x="702" y="12652"/>
                      <a:pt x="453" y="5930"/>
                    </a:cubicBezTo>
                    <a:cubicBezTo>
                      <a:pt x="2363" y="6101"/>
                      <a:pt x="4288" y="6271"/>
                      <a:pt x="6197" y="6442"/>
                    </a:cubicBezTo>
                    <a:lnTo>
                      <a:pt x="13245" y="7094"/>
                    </a:lnTo>
                    <a:lnTo>
                      <a:pt x="12950" y="16"/>
                    </a:lnTo>
                    <a:lnTo>
                      <a:pt x="13260" y="0"/>
                    </a:lnTo>
                    <a:cubicBezTo>
                      <a:pt x="13850" y="14701"/>
                      <a:pt x="13881" y="18162"/>
                      <a:pt x="13741" y="19544"/>
                    </a:cubicBezTo>
                    <a:cubicBezTo>
                      <a:pt x="12127" y="84276"/>
                      <a:pt x="13027" y="156071"/>
                      <a:pt x="17327" y="164422"/>
                    </a:cubicBezTo>
                    <a:cubicBezTo>
                      <a:pt x="26470" y="178113"/>
                      <a:pt x="107486" y="309797"/>
                      <a:pt x="115589" y="325957"/>
                    </a:cubicBezTo>
                    <a:cubicBezTo>
                      <a:pt x="132975" y="360698"/>
                      <a:pt x="136872" y="392210"/>
                      <a:pt x="140131" y="429776"/>
                    </a:cubicBezTo>
                    <a:cubicBezTo>
                      <a:pt x="141932" y="450531"/>
                      <a:pt x="143252" y="472294"/>
                      <a:pt x="144152" y="49613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63C0796-E8F5-3941-3B86-F041DFD35ECA}"/>
                  </a:ext>
                </a:extLst>
              </p:cNvPr>
              <p:cNvSpPr/>
              <p:nvPr/>
            </p:nvSpPr>
            <p:spPr>
              <a:xfrm>
                <a:off x="1728107" y="4680171"/>
                <a:ext cx="411768" cy="502269"/>
              </a:xfrm>
              <a:custGeom>
                <a:avLst/>
                <a:gdLst>
                  <a:gd name="connsiteX0" fmla="*/ 407764 w 411768"/>
                  <a:gd name="connsiteY0" fmla="*/ 428441 h 502269"/>
                  <a:gd name="connsiteX1" fmla="*/ 411769 w 411768"/>
                  <a:gd name="connsiteY1" fmla="*/ 494787 h 502269"/>
                  <a:gd name="connsiteX2" fmla="*/ 210712 w 411768"/>
                  <a:gd name="connsiteY2" fmla="*/ 502269 h 502269"/>
                  <a:gd name="connsiteX3" fmla="*/ 0 w 411768"/>
                  <a:gd name="connsiteY3" fmla="*/ 493949 h 502269"/>
                  <a:gd name="connsiteX4" fmla="*/ 3974 w 411768"/>
                  <a:gd name="connsiteY4" fmla="*/ 428441 h 502269"/>
                  <a:gd name="connsiteX5" fmla="*/ 5418 w 411768"/>
                  <a:gd name="connsiteY5" fmla="*/ 408758 h 502269"/>
                  <a:gd name="connsiteX6" fmla="*/ 22167 w 411768"/>
                  <a:gd name="connsiteY6" fmla="*/ 329325 h 502269"/>
                  <a:gd name="connsiteX7" fmla="*/ 117930 w 411768"/>
                  <a:gd name="connsiteY7" fmla="*/ 174419 h 502269"/>
                  <a:gd name="connsiteX8" fmla="*/ 125210 w 411768"/>
                  <a:gd name="connsiteY8" fmla="*/ 89259 h 502269"/>
                  <a:gd name="connsiteX9" fmla="*/ 125366 w 411768"/>
                  <a:gd name="connsiteY9" fmla="*/ 16439 h 502269"/>
                  <a:gd name="connsiteX10" fmla="*/ 125366 w 411768"/>
                  <a:gd name="connsiteY10" fmla="*/ 15787 h 502269"/>
                  <a:gd name="connsiteX11" fmla="*/ 125319 w 411768"/>
                  <a:gd name="connsiteY11" fmla="*/ 15570 h 502269"/>
                  <a:gd name="connsiteX12" fmla="*/ 125645 w 411768"/>
                  <a:gd name="connsiteY12" fmla="*/ 3213 h 502269"/>
                  <a:gd name="connsiteX13" fmla="*/ 201693 w 411768"/>
                  <a:gd name="connsiteY13" fmla="*/ 0 h 502269"/>
                  <a:gd name="connsiteX14" fmla="*/ 281063 w 411768"/>
                  <a:gd name="connsiteY14" fmla="*/ 3462 h 502269"/>
                  <a:gd name="connsiteX15" fmla="*/ 281389 w 411768"/>
                  <a:gd name="connsiteY15" fmla="*/ 15554 h 502269"/>
                  <a:gd name="connsiteX16" fmla="*/ 281343 w 411768"/>
                  <a:gd name="connsiteY16" fmla="*/ 16346 h 502269"/>
                  <a:gd name="connsiteX17" fmla="*/ 280629 w 411768"/>
                  <a:gd name="connsiteY17" fmla="*/ 86480 h 502269"/>
                  <a:gd name="connsiteX18" fmla="*/ 287009 w 411768"/>
                  <a:gd name="connsiteY18" fmla="*/ 169032 h 502269"/>
                  <a:gd name="connsiteX19" fmla="*/ 384557 w 411768"/>
                  <a:gd name="connsiteY19" fmla="*/ 329325 h 502269"/>
                  <a:gd name="connsiteX20" fmla="*/ 407764 w 411768"/>
                  <a:gd name="connsiteY20" fmla="*/ 428441 h 502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1768" h="502269">
                    <a:moveTo>
                      <a:pt x="407764" y="428441"/>
                    </a:moveTo>
                    <a:cubicBezTo>
                      <a:pt x="409565" y="449134"/>
                      <a:pt x="410884" y="470913"/>
                      <a:pt x="411769" y="494787"/>
                    </a:cubicBezTo>
                    <a:cubicBezTo>
                      <a:pt x="352020" y="499739"/>
                      <a:pt x="284432" y="502269"/>
                      <a:pt x="210712" y="502269"/>
                    </a:cubicBezTo>
                    <a:cubicBezTo>
                      <a:pt x="132739" y="502269"/>
                      <a:pt x="61907" y="499460"/>
                      <a:pt x="0" y="493949"/>
                    </a:cubicBezTo>
                    <a:cubicBezTo>
                      <a:pt x="900" y="470369"/>
                      <a:pt x="2189" y="448869"/>
                      <a:pt x="3974" y="428441"/>
                    </a:cubicBezTo>
                    <a:cubicBezTo>
                      <a:pt x="4548" y="421688"/>
                      <a:pt x="4999" y="415122"/>
                      <a:pt x="5418" y="408758"/>
                    </a:cubicBezTo>
                    <a:cubicBezTo>
                      <a:pt x="7327" y="380288"/>
                      <a:pt x="8972" y="355699"/>
                      <a:pt x="22167" y="329325"/>
                    </a:cubicBezTo>
                    <a:cubicBezTo>
                      <a:pt x="29789" y="314081"/>
                      <a:pt x="108461" y="188623"/>
                      <a:pt x="117930" y="174419"/>
                    </a:cubicBezTo>
                    <a:cubicBezTo>
                      <a:pt x="119901" y="171469"/>
                      <a:pt x="124015" y="165307"/>
                      <a:pt x="125210" y="89259"/>
                    </a:cubicBezTo>
                    <a:cubicBezTo>
                      <a:pt x="125785" y="52515"/>
                      <a:pt x="125381" y="16796"/>
                      <a:pt x="125366" y="16439"/>
                    </a:cubicBezTo>
                    <a:lnTo>
                      <a:pt x="125366" y="15787"/>
                    </a:lnTo>
                    <a:lnTo>
                      <a:pt x="125319" y="15570"/>
                    </a:lnTo>
                    <a:cubicBezTo>
                      <a:pt x="125288" y="14545"/>
                      <a:pt x="125350" y="11441"/>
                      <a:pt x="125645" y="3213"/>
                    </a:cubicBezTo>
                    <a:cubicBezTo>
                      <a:pt x="151522" y="1071"/>
                      <a:pt x="177073" y="0"/>
                      <a:pt x="201693" y="0"/>
                    </a:cubicBezTo>
                    <a:cubicBezTo>
                      <a:pt x="227384" y="0"/>
                      <a:pt x="254053" y="1180"/>
                      <a:pt x="281063" y="3462"/>
                    </a:cubicBezTo>
                    <a:cubicBezTo>
                      <a:pt x="281312" y="10183"/>
                      <a:pt x="281420" y="14250"/>
                      <a:pt x="281389" y="15554"/>
                    </a:cubicBezTo>
                    <a:lnTo>
                      <a:pt x="281343" y="16346"/>
                    </a:lnTo>
                    <a:cubicBezTo>
                      <a:pt x="281327" y="16687"/>
                      <a:pt x="280474" y="51071"/>
                      <a:pt x="280629" y="86480"/>
                    </a:cubicBezTo>
                    <a:cubicBezTo>
                      <a:pt x="280908" y="159889"/>
                      <a:pt x="285037" y="166067"/>
                      <a:pt x="287009" y="169032"/>
                    </a:cubicBezTo>
                    <a:cubicBezTo>
                      <a:pt x="294584" y="180395"/>
                      <a:pt x="376578" y="313398"/>
                      <a:pt x="384557" y="329325"/>
                    </a:cubicBezTo>
                    <a:cubicBezTo>
                      <a:pt x="400918" y="362001"/>
                      <a:pt x="404613" y="392272"/>
                      <a:pt x="407764" y="42844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93C29CF-E9CE-0634-9D52-213B1597B3B3}"/>
                  </a:ext>
                </a:extLst>
              </p:cNvPr>
              <p:cNvSpPr/>
              <p:nvPr/>
            </p:nvSpPr>
            <p:spPr>
              <a:xfrm>
                <a:off x="1729179" y="5639196"/>
                <a:ext cx="409564" cy="470974"/>
              </a:xfrm>
              <a:custGeom>
                <a:avLst/>
                <a:gdLst>
                  <a:gd name="connsiteX0" fmla="*/ 409565 w 409564"/>
                  <a:gd name="connsiteY0" fmla="*/ 931 h 470974"/>
                  <a:gd name="connsiteX1" fmla="*/ 403216 w 409564"/>
                  <a:gd name="connsiteY1" fmla="*/ 394693 h 470974"/>
                  <a:gd name="connsiteX2" fmla="*/ 402936 w 409564"/>
                  <a:gd name="connsiteY2" fmla="*/ 396199 h 470974"/>
                  <a:gd name="connsiteX3" fmla="*/ 373333 w 409564"/>
                  <a:gd name="connsiteY3" fmla="*/ 433067 h 470974"/>
                  <a:gd name="connsiteX4" fmla="*/ 202283 w 409564"/>
                  <a:gd name="connsiteY4" fmla="*/ 470974 h 470974"/>
                  <a:gd name="connsiteX5" fmla="*/ 33841 w 409564"/>
                  <a:gd name="connsiteY5" fmla="*/ 433176 h 470974"/>
                  <a:gd name="connsiteX6" fmla="*/ 6706 w 409564"/>
                  <a:gd name="connsiteY6" fmla="*/ 396649 h 470974"/>
                  <a:gd name="connsiteX7" fmla="*/ 6520 w 409564"/>
                  <a:gd name="connsiteY7" fmla="*/ 396649 h 470974"/>
                  <a:gd name="connsiteX8" fmla="*/ 6520 w 409564"/>
                  <a:gd name="connsiteY8" fmla="*/ 396510 h 470974"/>
                  <a:gd name="connsiteX9" fmla="*/ 6489 w 409564"/>
                  <a:gd name="connsiteY9" fmla="*/ 396323 h 470974"/>
                  <a:gd name="connsiteX10" fmla="*/ 0 w 409564"/>
                  <a:gd name="connsiteY10" fmla="*/ 0 h 470974"/>
                  <a:gd name="connsiteX11" fmla="*/ 209641 w 409564"/>
                  <a:gd name="connsiteY11" fmla="*/ 13102 h 470974"/>
                  <a:gd name="connsiteX12" fmla="*/ 409565 w 409564"/>
                  <a:gd name="connsiteY12" fmla="*/ 931 h 4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9564" h="470974">
                    <a:moveTo>
                      <a:pt x="409565" y="931"/>
                    </a:moveTo>
                    <a:cubicBezTo>
                      <a:pt x="405746" y="324218"/>
                      <a:pt x="403868" y="384184"/>
                      <a:pt x="403216" y="394693"/>
                    </a:cubicBezTo>
                    <a:lnTo>
                      <a:pt x="402936" y="396199"/>
                    </a:lnTo>
                    <a:cubicBezTo>
                      <a:pt x="402905" y="396385"/>
                      <a:pt x="399195" y="414780"/>
                      <a:pt x="373333" y="433067"/>
                    </a:cubicBezTo>
                    <a:cubicBezTo>
                      <a:pt x="348853" y="450360"/>
                      <a:pt x="299334" y="470974"/>
                      <a:pt x="202283" y="470974"/>
                    </a:cubicBezTo>
                    <a:cubicBezTo>
                      <a:pt x="105356" y="470974"/>
                      <a:pt x="57188" y="450422"/>
                      <a:pt x="33841" y="433176"/>
                    </a:cubicBezTo>
                    <a:cubicBezTo>
                      <a:pt x="9267" y="415029"/>
                      <a:pt x="6799" y="397332"/>
                      <a:pt x="6706" y="396649"/>
                    </a:cubicBezTo>
                    <a:lnTo>
                      <a:pt x="6520" y="396649"/>
                    </a:lnTo>
                    <a:lnTo>
                      <a:pt x="6520" y="396510"/>
                    </a:lnTo>
                    <a:cubicBezTo>
                      <a:pt x="6520" y="396447"/>
                      <a:pt x="6504" y="396385"/>
                      <a:pt x="6489" y="396323"/>
                    </a:cubicBezTo>
                    <a:cubicBezTo>
                      <a:pt x="5976" y="391682"/>
                      <a:pt x="4114" y="348357"/>
                      <a:pt x="0" y="0"/>
                    </a:cubicBezTo>
                    <a:cubicBezTo>
                      <a:pt x="61907" y="8693"/>
                      <a:pt x="132367" y="13102"/>
                      <a:pt x="209641" y="13102"/>
                    </a:cubicBezTo>
                    <a:cubicBezTo>
                      <a:pt x="281545" y="13102"/>
                      <a:pt x="348745" y="9004"/>
                      <a:pt x="409565" y="93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C899C7-BFEE-AEE2-DEDA-20D338ABDCA8}"/>
                  </a:ext>
                </a:extLst>
              </p:cNvPr>
              <p:cNvSpPr/>
              <p:nvPr/>
            </p:nvSpPr>
            <p:spPr>
              <a:xfrm>
                <a:off x="1840449" y="4358778"/>
                <a:ext cx="182025" cy="65616"/>
              </a:xfrm>
              <a:custGeom>
                <a:avLst/>
                <a:gdLst>
                  <a:gd name="connsiteX0" fmla="*/ 182025 w 182025"/>
                  <a:gd name="connsiteY0" fmla="*/ 52686 h 65616"/>
                  <a:gd name="connsiteX1" fmla="*/ 182025 w 182025"/>
                  <a:gd name="connsiteY1" fmla="*/ 65617 h 65616"/>
                  <a:gd name="connsiteX2" fmla="*/ 181715 w 182025"/>
                  <a:gd name="connsiteY2" fmla="*/ 65617 h 65616"/>
                  <a:gd name="connsiteX3" fmla="*/ 181715 w 182025"/>
                  <a:gd name="connsiteY3" fmla="*/ 60152 h 65616"/>
                  <a:gd name="connsiteX4" fmla="*/ 176297 w 182025"/>
                  <a:gd name="connsiteY4" fmla="*/ 59454 h 65616"/>
                  <a:gd name="connsiteX5" fmla="*/ 169001 w 182025"/>
                  <a:gd name="connsiteY5" fmla="*/ 58616 h 65616"/>
                  <a:gd name="connsiteX6" fmla="*/ 169001 w 182025"/>
                  <a:gd name="connsiteY6" fmla="*/ 55232 h 65616"/>
                  <a:gd name="connsiteX7" fmla="*/ 165384 w 182025"/>
                  <a:gd name="connsiteY7" fmla="*/ 51351 h 65616"/>
                  <a:gd name="connsiteX8" fmla="*/ 163320 w 182025"/>
                  <a:gd name="connsiteY8" fmla="*/ 49411 h 65616"/>
                  <a:gd name="connsiteX9" fmla="*/ 163320 w 182025"/>
                  <a:gd name="connsiteY9" fmla="*/ 22354 h 65616"/>
                  <a:gd name="connsiteX10" fmla="*/ 153525 w 182025"/>
                  <a:gd name="connsiteY10" fmla="*/ 13024 h 65616"/>
                  <a:gd name="connsiteX11" fmla="*/ 28516 w 182025"/>
                  <a:gd name="connsiteY11" fmla="*/ 13024 h 65616"/>
                  <a:gd name="connsiteX12" fmla="*/ 18705 w 182025"/>
                  <a:gd name="connsiteY12" fmla="*/ 22354 h 65616"/>
                  <a:gd name="connsiteX13" fmla="*/ 18705 w 182025"/>
                  <a:gd name="connsiteY13" fmla="*/ 49411 h 65616"/>
                  <a:gd name="connsiteX14" fmla="*/ 16641 w 182025"/>
                  <a:gd name="connsiteY14" fmla="*/ 51351 h 65616"/>
                  <a:gd name="connsiteX15" fmla="*/ 13039 w 182025"/>
                  <a:gd name="connsiteY15" fmla="*/ 55247 h 65616"/>
                  <a:gd name="connsiteX16" fmla="*/ 13039 w 182025"/>
                  <a:gd name="connsiteY16" fmla="*/ 58662 h 65616"/>
                  <a:gd name="connsiteX17" fmla="*/ 5806 w 182025"/>
                  <a:gd name="connsiteY17" fmla="*/ 59454 h 65616"/>
                  <a:gd name="connsiteX18" fmla="*/ 310 w 182025"/>
                  <a:gd name="connsiteY18" fmla="*/ 60090 h 65616"/>
                  <a:gd name="connsiteX19" fmla="*/ 310 w 182025"/>
                  <a:gd name="connsiteY19" fmla="*/ 65617 h 65616"/>
                  <a:gd name="connsiteX20" fmla="*/ 0 w 182025"/>
                  <a:gd name="connsiteY20" fmla="*/ 65617 h 65616"/>
                  <a:gd name="connsiteX21" fmla="*/ 0 w 182025"/>
                  <a:gd name="connsiteY21" fmla="*/ 52686 h 65616"/>
                  <a:gd name="connsiteX22" fmla="*/ 264 w 182025"/>
                  <a:gd name="connsiteY22" fmla="*/ 51801 h 65616"/>
                  <a:gd name="connsiteX23" fmla="*/ 5681 w 182025"/>
                  <a:gd name="connsiteY23" fmla="*/ 43853 h 65616"/>
                  <a:gd name="connsiteX24" fmla="*/ 5744 w 182025"/>
                  <a:gd name="connsiteY24" fmla="*/ 21034 h 65616"/>
                  <a:gd name="connsiteX25" fmla="*/ 24992 w 182025"/>
                  <a:gd name="connsiteY25" fmla="*/ 388 h 65616"/>
                  <a:gd name="connsiteX26" fmla="*/ 26079 w 182025"/>
                  <a:gd name="connsiteY26" fmla="*/ 0 h 65616"/>
                  <a:gd name="connsiteX27" fmla="*/ 155962 w 182025"/>
                  <a:gd name="connsiteY27" fmla="*/ 0 h 65616"/>
                  <a:gd name="connsiteX28" fmla="*/ 157033 w 182025"/>
                  <a:gd name="connsiteY28" fmla="*/ 388 h 65616"/>
                  <a:gd name="connsiteX29" fmla="*/ 176297 w 182025"/>
                  <a:gd name="connsiteY29" fmla="*/ 21034 h 65616"/>
                  <a:gd name="connsiteX30" fmla="*/ 176344 w 182025"/>
                  <a:gd name="connsiteY30" fmla="*/ 21872 h 65616"/>
                  <a:gd name="connsiteX31" fmla="*/ 176344 w 182025"/>
                  <a:gd name="connsiteY31" fmla="*/ 43853 h 65616"/>
                  <a:gd name="connsiteX32" fmla="*/ 181777 w 182025"/>
                  <a:gd name="connsiteY32" fmla="*/ 51801 h 65616"/>
                  <a:gd name="connsiteX33" fmla="*/ 182025 w 182025"/>
                  <a:gd name="connsiteY33" fmla="*/ 52686 h 6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2025" h="65616">
                    <a:moveTo>
                      <a:pt x="182025" y="52686"/>
                    </a:moveTo>
                    <a:lnTo>
                      <a:pt x="182025" y="65617"/>
                    </a:lnTo>
                    <a:lnTo>
                      <a:pt x="181715" y="65617"/>
                    </a:lnTo>
                    <a:lnTo>
                      <a:pt x="181715" y="60152"/>
                    </a:lnTo>
                    <a:lnTo>
                      <a:pt x="176297" y="59454"/>
                    </a:lnTo>
                    <a:cubicBezTo>
                      <a:pt x="176189" y="59454"/>
                      <a:pt x="173518" y="59113"/>
                      <a:pt x="169001" y="58616"/>
                    </a:cubicBezTo>
                    <a:lnTo>
                      <a:pt x="169001" y="55232"/>
                    </a:lnTo>
                    <a:cubicBezTo>
                      <a:pt x="168194" y="54176"/>
                      <a:pt x="166595" y="52469"/>
                      <a:pt x="165384" y="51351"/>
                    </a:cubicBezTo>
                    <a:lnTo>
                      <a:pt x="163320" y="49411"/>
                    </a:lnTo>
                    <a:lnTo>
                      <a:pt x="163320" y="22354"/>
                    </a:lnTo>
                    <a:cubicBezTo>
                      <a:pt x="162466" y="17805"/>
                      <a:pt x="156365" y="14312"/>
                      <a:pt x="153525" y="13024"/>
                    </a:cubicBezTo>
                    <a:lnTo>
                      <a:pt x="28516" y="13024"/>
                    </a:lnTo>
                    <a:cubicBezTo>
                      <a:pt x="25474" y="14390"/>
                      <a:pt x="19559" y="17898"/>
                      <a:pt x="18705" y="22354"/>
                    </a:cubicBezTo>
                    <a:lnTo>
                      <a:pt x="18705" y="49411"/>
                    </a:lnTo>
                    <a:lnTo>
                      <a:pt x="16641" y="51351"/>
                    </a:lnTo>
                    <a:cubicBezTo>
                      <a:pt x="15290" y="52608"/>
                      <a:pt x="13800" y="54238"/>
                      <a:pt x="13039" y="55247"/>
                    </a:cubicBezTo>
                    <a:lnTo>
                      <a:pt x="13039" y="58662"/>
                    </a:lnTo>
                    <a:cubicBezTo>
                      <a:pt x="8584" y="59128"/>
                      <a:pt x="5914" y="59438"/>
                      <a:pt x="5806" y="59454"/>
                    </a:cubicBezTo>
                    <a:lnTo>
                      <a:pt x="310" y="60090"/>
                    </a:lnTo>
                    <a:lnTo>
                      <a:pt x="310" y="65617"/>
                    </a:lnTo>
                    <a:lnTo>
                      <a:pt x="0" y="65617"/>
                    </a:lnTo>
                    <a:lnTo>
                      <a:pt x="0" y="52686"/>
                    </a:lnTo>
                    <a:lnTo>
                      <a:pt x="264" y="51801"/>
                    </a:lnTo>
                    <a:cubicBezTo>
                      <a:pt x="1009" y="49209"/>
                      <a:pt x="3337" y="46290"/>
                      <a:pt x="5681" y="43853"/>
                    </a:cubicBezTo>
                    <a:lnTo>
                      <a:pt x="5744" y="21034"/>
                    </a:lnTo>
                    <a:cubicBezTo>
                      <a:pt x="7529" y="7156"/>
                      <a:pt x="23207" y="1040"/>
                      <a:pt x="24992" y="388"/>
                    </a:cubicBezTo>
                    <a:lnTo>
                      <a:pt x="26079" y="0"/>
                    </a:lnTo>
                    <a:lnTo>
                      <a:pt x="155962" y="0"/>
                    </a:lnTo>
                    <a:lnTo>
                      <a:pt x="157033" y="388"/>
                    </a:lnTo>
                    <a:cubicBezTo>
                      <a:pt x="158818" y="1040"/>
                      <a:pt x="174512" y="7156"/>
                      <a:pt x="176297" y="21034"/>
                    </a:cubicBezTo>
                    <a:lnTo>
                      <a:pt x="176344" y="21872"/>
                    </a:lnTo>
                    <a:lnTo>
                      <a:pt x="176344" y="43853"/>
                    </a:lnTo>
                    <a:cubicBezTo>
                      <a:pt x="178703" y="46290"/>
                      <a:pt x="181032" y="49209"/>
                      <a:pt x="181777" y="51801"/>
                    </a:cubicBezTo>
                    <a:lnTo>
                      <a:pt x="182025" y="52686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8A8F529-3AED-6AD7-78EA-89C8283F0C8C}"/>
                  </a:ext>
                </a:extLst>
              </p:cNvPr>
              <p:cNvSpPr/>
              <p:nvPr/>
            </p:nvSpPr>
            <p:spPr>
              <a:xfrm>
                <a:off x="2001963" y="4434439"/>
                <a:ext cx="20511" cy="211333"/>
              </a:xfrm>
              <a:custGeom>
                <a:avLst/>
                <a:gdLst>
                  <a:gd name="connsiteX0" fmla="*/ 20511 w 20511"/>
                  <a:gd name="connsiteY0" fmla="*/ 0 h 211333"/>
                  <a:gd name="connsiteX1" fmla="*/ 20496 w 20511"/>
                  <a:gd name="connsiteY1" fmla="*/ 23440 h 211333"/>
                  <a:gd name="connsiteX2" fmla="*/ 13433 w 20511"/>
                  <a:gd name="connsiteY2" fmla="*/ 34757 h 211333"/>
                  <a:gd name="connsiteX3" fmla="*/ 18385 w 20511"/>
                  <a:gd name="connsiteY3" fmla="*/ 205605 h 211333"/>
                  <a:gd name="connsiteX4" fmla="*/ 18633 w 20511"/>
                  <a:gd name="connsiteY4" fmla="*/ 211333 h 211333"/>
                  <a:gd name="connsiteX5" fmla="*/ 12858 w 20511"/>
                  <a:gd name="connsiteY5" fmla="*/ 210914 h 211333"/>
                  <a:gd name="connsiteX6" fmla="*/ 5547 w 20511"/>
                  <a:gd name="connsiteY6" fmla="*/ 210402 h 211333"/>
                  <a:gd name="connsiteX7" fmla="*/ 5361 w 20511"/>
                  <a:gd name="connsiteY7" fmla="*/ 206195 h 211333"/>
                  <a:gd name="connsiteX8" fmla="*/ 812 w 20511"/>
                  <a:gd name="connsiteY8" fmla="*/ 92969 h 211333"/>
                  <a:gd name="connsiteX9" fmla="*/ 5 w 20511"/>
                  <a:gd name="connsiteY9" fmla="*/ 48371 h 211333"/>
                  <a:gd name="connsiteX10" fmla="*/ 6152 w 20511"/>
                  <a:gd name="connsiteY10" fmla="*/ 23797 h 211333"/>
                  <a:gd name="connsiteX11" fmla="*/ 7487 w 20511"/>
                  <a:gd name="connsiteY11" fmla="*/ 22695 h 211333"/>
                  <a:gd name="connsiteX12" fmla="*/ 7487 w 20511"/>
                  <a:gd name="connsiteY12" fmla="*/ 5557 h 211333"/>
                  <a:gd name="connsiteX13" fmla="*/ 13309 w 20511"/>
                  <a:gd name="connsiteY13" fmla="*/ 6163 h 211333"/>
                  <a:gd name="connsiteX14" fmla="*/ 20201 w 20511"/>
                  <a:gd name="connsiteY14" fmla="*/ 6939 h 211333"/>
                  <a:gd name="connsiteX15" fmla="*/ 20201 w 20511"/>
                  <a:gd name="connsiteY15" fmla="*/ 0 h 211333"/>
                  <a:gd name="connsiteX16" fmla="*/ 20511 w 20511"/>
                  <a:gd name="connsiteY16" fmla="*/ 0 h 21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511" h="211333">
                    <a:moveTo>
                      <a:pt x="20511" y="0"/>
                    </a:moveTo>
                    <a:lnTo>
                      <a:pt x="20496" y="23440"/>
                    </a:lnTo>
                    <a:cubicBezTo>
                      <a:pt x="20310" y="26498"/>
                      <a:pt x="18556" y="31714"/>
                      <a:pt x="13433" y="34757"/>
                    </a:cubicBezTo>
                    <a:cubicBezTo>
                      <a:pt x="11570" y="52639"/>
                      <a:pt x="15963" y="151367"/>
                      <a:pt x="18385" y="205605"/>
                    </a:cubicBezTo>
                    <a:lnTo>
                      <a:pt x="18633" y="211333"/>
                    </a:lnTo>
                    <a:lnTo>
                      <a:pt x="12858" y="210914"/>
                    </a:lnTo>
                    <a:cubicBezTo>
                      <a:pt x="12393" y="210883"/>
                      <a:pt x="9723" y="210681"/>
                      <a:pt x="5547" y="210402"/>
                    </a:cubicBezTo>
                    <a:lnTo>
                      <a:pt x="5361" y="206195"/>
                    </a:lnTo>
                    <a:cubicBezTo>
                      <a:pt x="3824" y="171485"/>
                      <a:pt x="1899" y="128284"/>
                      <a:pt x="812" y="92969"/>
                    </a:cubicBezTo>
                    <a:cubicBezTo>
                      <a:pt x="223" y="73456"/>
                      <a:pt x="-41" y="58864"/>
                      <a:pt x="5" y="48371"/>
                    </a:cubicBezTo>
                    <a:cubicBezTo>
                      <a:pt x="98" y="31046"/>
                      <a:pt x="393" y="25489"/>
                      <a:pt x="6152" y="23797"/>
                    </a:cubicBezTo>
                    <a:cubicBezTo>
                      <a:pt x="7177" y="23502"/>
                      <a:pt x="7425" y="22881"/>
                      <a:pt x="7487" y="22695"/>
                    </a:cubicBezTo>
                    <a:lnTo>
                      <a:pt x="7487" y="5557"/>
                    </a:lnTo>
                    <a:cubicBezTo>
                      <a:pt x="11120" y="5930"/>
                      <a:pt x="13216" y="6163"/>
                      <a:pt x="13309" y="6163"/>
                    </a:cubicBezTo>
                    <a:lnTo>
                      <a:pt x="20201" y="6939"/>
                    </a:lnTo>
                    <a:lnTo>
                      <a:pt x="20201" y="0"/>
                    </a:lnTo>
                    <a:lnTo>
                      <a:pt x="20511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D6BF778-8723-7285-FA52-CEA94DADA3D1}"/>
                  </a:ext>
                </a:extLst>
              </p:cNvPr>
              <p:cNvSpPr/>
              <p:nvPr/>
            </p:nvSpPr>
            <p:spPr>
              <a:xfrm>
                <a:off x="2009450" y="4434439"/>
                <a:ext cx="12713" cy="6938"/>
              </a:xfrm>
              <a:custGeom>
                <a:avLst/>
                <a:gdLst>
                  <a:gd name="connsiteX0" fmla="*/ 12714 w 12713"/>
                  <a:gd name="connsiteY0" fmla="*/ 0 h 6938"/>
                  <a:gd name="connsiteX1" fmla="*/ 12714 w 12713"/>
                  <a:gd name="connsiteY1" fmla="*/ 6939 h 6938"/>
                  <a:gd name="connsiteX2" fmla="*/ 5821 w 12713"/>
                  <a:gd name="connsiteY2" fmla="*/ 6163 h 6938"/>
                  <a:gd name="connsiteX3" fmla="*/ 0 w 12713"/>
                  <a:gd name="connsiteY3" fmla="*/ 5557 h 6938"/>
                  <a:gd name="connsiteX4" fmla="*/ 0 w 12713"/>
                  <a:gd name="connsiteY4" fmla="*/ 0 h 6938"/>
                  <a:gd name="connsiteX5" fmla="*/ 12714 w 12713"/>
                  <a:gd name="connsiteY5" fmla="*/ 0 h 6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13" h="6938">
                    <a:moveTo>
                      <a:pt x="12714" y="0"/>
                    </a:moveTo>
                    <a:lnTo>
                      <a:pt x="12714" y="6939"/>
                    </a:lnTo>
                    <a:lnTo>
                      <a:pt x="5821" y="6163"/>
                    </a:lnTo>
                    <a:cubicBezTo>
                      <a:pt x="5728" y="6163"/>
                      <a:pt x="3632" y="5930"/>
                      <a:pt x="0" y="5557"/>
                    </a:cubicBezTo>
                    <a:lnTo>
                      <a:pt x="0" y="0"/>
                    </a:lnTo>
                    <a:lnTo>
                      <a:pt x="12714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376A6B3-AB89-6153-59CB-A03FA5133E16}"/>
                  </a:ext>
                </a:extLst>
              </p:cNvPr>
              <p:cNvSpPr/>
              <p:nvPr/>
            </p:nvSpPr>
            <p:spPr>
              <a:xfrm>
                <a:off x="1840759" y="4412613"/>
                <a:ext cx="181404" cy="27476"/>
              </a:xfrm>
              <a:custGeom>
                <a:avLst/>
                <a:gdLst>
                  <a:gd name="connsiteX0" fmla="*/ 181404 w 181404"/>
                  <a:gd name="connsiteY0" fmla="*/ 11891 h 27476"/>
                  <a:gd name="connsiteX1" fmla="*/ 181404 w 181404"/>
                  <a:gd name="connsiteY1" fmla="*/ 21919 h 27476"/>
                  <a:gd name="connsiteX2" fmla="*/ 168691 w 181404"/>
                  <a:gd name="connsiteY2" fmla="*/ 21919 h 27476"/>
                  <a:gd name="connsiteX3" fmla="*/ 168691 w 181404"/>
                  <a:gd name="connsiteY3" fmla="*/ 27476 h 27476"/>
                  <a:gd name="connsiteX4" fmla="*/ 90640 w 181404"/>
                  <a:gd name="connsiteY4" fmla="*/ 22757 h 27476"/>
                  <a:gd name="connsiteX5" fmla="*/ 12729 w 181404"/>
                  <a:gd name="connsiteY5" fmla="*/ 27414 h 27476"/>
                  <a:gd name="connsiteX6" fmla="*/ 12729 w 181404"/>
                  <a:gd name="connsiteY6" fmla="*/ 21919 h 27476"/>
                  <a:gd name="connsiteX7" fmla="*/ 0 w 181404"/>
                  <a:gd name="connsiteY7" fmla="*/ 21919 h 27476"/>
                  <a:gd name="connsiteX8" fmla="*/ 0 w 181404"/>
                  <a:gd name="connsiteY8" fmla="*/ 11891 h 27476"/>
                  <a:gd name="connsiteX9" fmla="*/ 12729 w 181404"/>
                  <a:gd name="connsiteY9" fmla="*/ 11891 h 27476"/>
                  <a:gd name="connsiteX10" fmla="*/ 12729 w 181404"/>
                  <a:gd name="connsiteY10" fmla="*/ 4937 h 27476"/>
                  <a:gd name="connsiteX11" fmla="*/ 90702 w 181404"/>
                  <a:gd name="connsiteY11" fmla="*/ 0 h 27476"/>
                  <a:gd name="connsiteX12" fmla="*/ 168691 w 181404"/>
                  <a:gd name="connsiteY12" fmla="*/ 4890 h 27476"/>
                  <a:gd name="connsiteX13" fmla="*/ 168691 w 181404"/>
                  <a:gd name="connsiteY13" fmla="*/ 11891 h 27476"/>
                  <a:gd name="connsiteX14" fmla="*/ 181404 w 181404"/>
                  <a:gd name="connsiteY14" fmla="*/ 11891 h 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404" h="27476">
                    <a:moveTo>
                      <a:pt x="181404" y="11891"/>
                    </a:moveTo>
                    <a:lnTo>
                      <a:pt x="181404" y="21919"/>
                    </a:lnTo>
                    <a:lnTo>
                      <a:pt x="168691" y="21919"/>
                    </a:lnTo>
                    <a:lnTo>
                      <a:pt x="168691" y="27476"/>
                    </a:lnTo>
                    <a:cubicBezTo>
                      <a:pt x="155310" y="26141"/>
                      <a:pt x="121143" y="23021"/>
                      <a:pt x="90640" y="22757"/>
                    </a:cubicBezTo>
                    <a:cubicBezTo>
                      <a:pt x="60835" y="22493"/>
                      <a:pt x="26188" y="25940"/>
                      <a:pt x="12729" y="27414"/>
                    </a:cubicBezTo>
                    <a:lnTo>
                      <a:pt x="12729" y="21919"/>
                    </a:lnTo>
                    <a:lnTo>
                      <a:pt x="0" y="21919"/>
                    </a:lnTo>
                    <a:lnTo>
                      <a:pt x="0" y="11891"/>
                    </a:lnTo>
                    <a:lnTo>
                      <a:pt x="12729" y="11891"/>
                    </a:lnTo>
                    <a:lnTo>
                      <a:pt x="12729" y="4937"/>
                    </a:lnTo>
                    <a:cubicBezTo>
                      <a:pt x="27756" y="3369"/>
                      <a:pt x="63304" y="0"/>
                      <a:pt x="90702" y="0"/>
                    </a:cubicBezTo>
                    <a:cubicBezTo>
                      <a:pt x="120771" y="0"/>
                      <a:pt x="154239" y="3291"/>
                      <a:pt x="168691" y="4890"/>
                    </a:cubicBezTo>
                    <a:lnTo>
                      <a:pt x="168691" y="11891"/>
                    </a:lnTo>
                    <a:lnTo>
                      <a:pt x="181404" y="11891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1F8F968-F85D-F5C3-2CB6-BAAEA5051221}"/>
                  </a:ext>
                </a:extLst>
              </p:cNvPr>
              <p:cNvSpPr/>
              <p:nvPr/>
            </p:nvSpPr>
            <p:spPr>
              <a:xfrm>
                <a:off x="2009450" y="4417379"/>
                <a:ext cx="12713" cy="7000"/>
              </a:xfrm>
              <a:custGeom>
                <a:avLst/>
                <a:gdLst>
                  <a:gd name="connsiteX0" fmla="*/ 12714 w 12713"/>
                  <a:gd name="connsiteY0" fmla="*/ 1537 h 7000"/>
                  <a:gd name="connsiteX1" fmla="*/ 12714 w 12713"/>
                  <a:gd name="connsiteY1" fmla="*/ 7001 h 7000"/>
                  <a:gd name="connsiteX2" fmla="*/ 0 w 12713"/>
                  <a:gd name="connsiteY2" fmla="*/ 7001 h 7000"/>
                  <a:gd name="connsiteX3" fmla="*/ 0 w 12713"/>
                  <a:gd name="connsiteY3" fmla="*/ 0 h 7000"/>
                  <a:gd name="connsiteX4" fmla="*/ 7296 w 12713"/>
                  <a:gd name="connsiteY4" fmla="*/ 838 h 7000"/>
                  <a:gd name="connsiteX5" fmla="*/ 12714 w 12713"/>
                  <a:gd name="connsiteY5" fmla="*/ 1537 h 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13" h="7000">
                    <a:moveTo>
                      <a:pt x="12714" y="1537"/>
                    </a:moveTo>
                    <a:lnTo>
                      <a:pt x="12714" y="7001"/>
                    </a:lnTo>
                    <a:lnTo>
                      <a:pt x="0" y="7001"/>
                    </a:lnTo>
                    <a:lnTo>
                      <a:pt x="0" y="0"/>
                    </a:lnTo>
                    <a:cubicBezTo>
                      <a:pt x="4517" y="497"/>
                      <a:pt x="7187" y="838"/>
                      <a:pt x="7296" y="838"/>
                    </a:cubicBezTo>
                    <a:lnTo>
                      <a:pt x="12714" y="1537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725EA4E-5165-DAF6-E25A-1665C95F4AD9}"/>
                  </a:ext>
                </a:extLst>
              </p:cNvPr>
              <p:cNvSpPr/>
              <p:nvPr/>
            </p:nvSpPr>
            <p:spPr>
              <a:xfrm>
                <a:off x="2008954" y="4677687"/>
                <a:ext cx="13008" cy="7078"/>
              </a:xfrm>
              <a:custGeom>
                <a:avLst/>
                <a:gdLst>
                  <a:gd name="connsiteX0" fmla="*/ 12714 w 13008"/>
                  <a:gd name="connsiteY0" fmla="*/ 0 h 7078"/>
                  <a:gd name="connsiteX1" fmla="*/ 13008 w 13008"/>
                  <a:gd name="connsiteY1" fmla="*/ 7079 h 7078"/>
                  <a:gd name="connsiteX2" fmla="*/ 5961 w 13008"/>
                  <a:gd name="connsiteY2" fmla="*/ 6427 h 7078"/>
                  <a:gd name="connsiteX3" fmla="*/ 217 w 13008"/>
                  <a:gd name="connsiteY3" fmla="*/ 5914 h 7078"/>
                  <a:gd name="connsiteX4" fmla="*/ 0 w 13008"/>
                  <a:gd name="connsiteY4" fmla="*/ 512 h 7078"/>
                  <a:gd name="connsiteX5" fmla="*/ 12714 w 13008"/>
                  <a:gd name="connsiteY5" fmla="*/ 0 h 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08" h="7078">
                    <a:moveTo>
                      <a:pt x="12714" y="0"/>
                    </a:moveTo>
                    <a:lnTo>
                      <a:pt x="13008" y="7079"/>
                    </a:lnTo>
                    <a:lnTo>
                      <a:pt x="5961" y="6427"/>
                    </a:lnTo>
                    <a:cubicBezTo>
                      <a:pt x="4052" y="6256"/>
                      <a:pt x="2127" y="6085"/>
                      <a:pt x="217" y="5914"/>
                    </a:cubicBezTo>
                    <a:cubicBezTo>
                      <a:pt x="155" y="4269"/>
                      <a:pt x="78" y="2468"/>
                      <a:pt x="0" y="512"/>
                    </a:cubicBezTo>
                    <a:lnTo>
                      <a:pt x="12714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6354AD9-1F55-E02D-88DA-02F83DCBF9CE}"/>
                  </a:ext>
                </a:extLst>
              </p:cNvPr>
              <p:cNvSpPr/>
              <p:nvPr/>
            </p:nvSpPr>
            <p:spPr>
              <a:xfrm>
                <a:off x="1841147" y="4641301"/>
                <a:ext cx="180628" cy="31496"/>
              </a:xfrm>
              <a:custGeom>
                <a:avLst/>
                <a:gdLst>
                  <a:gd name="connsiteX0" fmla="*/ 180318 w 180628"/>
                  <a:gd name="connsiteY0" fmla="*/ 24279 h 31496"/>
                  <a:gd name="connsiteX1" fmla="*/ 180628 w 180628"/>
                  <a:gd name="connsiteY1" fmla="*/ 31497 h 31496"/>
                  <a:gd name="connsiteX2" fmla="*/ 180318 w 180628"/>
                  <a:gd name="connsiteY2" fmla="*/ 31481 h 31496"/>
                  <a:gd name="connsiteX3" fmla="*/ 180007 w 180628"/>
                  <a:gd name="connsiteY3" fmla="*/ 24279 h 31496"/>
                  <a:gd name="connsiteX4" fmla="*/ 179759 w 180628"/>
                  <a:gd name="connsiteY4" fmla="*/ 18333 h 31496"/>
                  <a:gd name="connsiteX5" fmla="*/ 166983 w 180628"/>
                  <a:gd name="connsiteY5" fmla="*/ 18333 h 31496"/>
                  <a:gd name="connsiteX6" fmla="*/ 166983 w 180628"/>
                  <a:gd name="connsiteY6" fmla="*/ 17588 h 31496"/>
                  <a:gd name="connsiteX7" fmla="*/ 166937 w 180628"/>
                  <a:gd name="connsiteY7" fmla="*/ 16610 h 31496"/>
                  <a:gd name="connsiteX8" fmla="*/ 90314 w 180628"/>
                  <a:gd name="connsiteY8" fmla="*/ 13024 h 31496"/>
                  <a:gd name="connsiteX9" fmla="*/ 13676 w 180628"/>
                  <a:gd name="connsiteY9" fmla="*/ 16610 h 31496"/>
                  <a:gd name="connsiteX10" fmla="*/ 13645 w 180628"/>
                  <a:gd name="connsiteY10" fmla="*/ 17588 h 31496"/>
                  <a:gd name="connsiteX11" fmla="*/ 13645 w 180628"/>
                  <a:gd name="connsiteY11" fmla="*/ 18333 h 31496"/>
                  <a:gd name="connsiteX12" fmla="*/ 854 w 180628"/>
                  <a:gd name="connsiteY12" fmla="*/ 18333 h 31496"/>
                  <a:gd name="connsiteX13" fmla="*/ 466 w 180628"/>
                  <a:gd name="connsiteY13" fmla="*/ 27616 h 31496"/>
                  <a:gd name="connsiteX14" fmla="*/ 295 w 180628"/>
                  <a:gd name="connsiteY14" fmla="*/ 31481 h 31496"/>
                  <a:gd name="connsiteX15" fmla="*/ 0 w 180628"/>
                  <a:gd name="connsiteY15" fmla="*/ 31497 h 31496"/>
                  <a:gd name="connsiteX16" fmla="*/ 450 w 180628"/>
                  <a:gd name="connsiteY16" fmla="*/ 21050 h 31496"/>
                  <a:gd name="connsiteX17" fmla="*/ 916 w 180628"/>
                  <a:gd name="connsiteY17" fmla="*/ 10214 h 31496"/>
                  <a:gd name="connsiteX18" fmla="*/ 1071 w 180628"/>
                  <a:gd name="connsiteY18" fmla="*/ 7032 h 31496"/>
                  <a:gd name="connsiteX19" fmla="*/ 931 w 180628"/>
                  <a:gd name="connsiteY19" fmla="*/ 10230 h 31496"/>
                  <a:gd name="connsiteX20" fmla="*/ 13940 w 180628"/>
                  <a:gd name="connsiteY20" fmla="*/ 10804 h 31496"/>
                  <a:gd name="connsiteX21" fmla="*/ 14266 w 180628"/>
                  <a:gd name="connsiteY21" fmla="*/ 3508 h 31496"/>
                  <a:gd name="connsiteX22" fmla="*/ 90314 w 180628"/>
                  <a:gd name="connsiteY22" fmla="*/ 0 h 31496"/>
                  <a:gd name="connsiteX23" fmla="*/ 166362 w 180628"/>
                  <a:gd name="connsiteY23" fmla="*/ 3508 h 31496"/>
                  <a:gd name="connsiteX24" fmla="*/ 166688 w 180628"/>
                  <a:gd name="connsiteY24" fmla="*/ 10804 h 31496"/>
                  <a:gd name="connsiteX25" fmla="*/ 179712 w 180628"/>
                  <a:gd name="connsiteY25" fmla="*/ 10230 h 31496"/>
                  <a:gd name="connsiteX26" fmla="*/ 179790 w 180628"/>
                  <a:gd name="connsiteY26" fmla="*/ 11922 h 31496"/>
                  <a:gd name="connsiteX27" fmla="*/ 180318 w 180628"/>
                  <a:gd name="connsiteY27" fmla="*/ 24279 h 3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80628" h="31496">
                    <a:moveTo>
                      <a:pt x="180318" y="24279"/>
                    </a:moveTo>
                    <a:lnTo>
                      <a:pt x="180628" y="31497"/>
                    </a:lnTo>
                    <a:lnTo>
                      <a:pt x="180318" y="31481"/>
                    </a:lnTo>
                    <a:cubicBezTo>
                      <a:pt x="180225" y="29215"/>
                      <a:pt x="180116" y="26809"/>
                      <a:pt x="180007" y="24279"/>
                    </a:cubicBezTo>
                    <a:lnTo>
                      <a:pt x="179759" y="18333"/>
                    </a:lnTo>
                    <a:lnTo>
                      <a:pt x="166983" y="18333"/>
                    </a:lnTo>
                    <a:lnTo>
                      <a:pt x="166983" y="17588"/>
                    </a:lnTo>
                    <a:cubicBezTo>
                      <a:pt x="166968" y="17262"/>
                      <a:pt x="166952" y="16951"/>
                      <a:pt x="166937" y="16610"/>
                    </a:cubicBezTo>
                    <a:cubicBezTo>
                      <a:pt x="152159" y="15585"/>
                      <a:pt x="112481" y="13024"/>
                      <a:pt x="90314" y="13024"/>
                    </a:cubicBezTo>
                    <a:cubicBezTo>
                      <a:pt x="68131" y="13024"/>
                      <a:pt x="28470" y="15585"/>
                      <a:pt x="13676" y="16610"/>
                    </a:cubicBezTo>
                    <a:cubicBezTo>
                      <a:pt x="13676" y="16951"/>
                      <a:pt x="13661" y="17262"/>
                      <a:pt x="13645" y="17588"/>
                    </a:cubicBezTo>
                    <a:lnTo>
                      <a:pt x="13645" y="18333"/>
                    </a:lnTo>
                    <a:lnTo>
                      <a:pt x="854" y="18333"/>
                    </a:lnTo>
                    <a:lnTo>
                      <a:pt x="466" y="27616"/>
                    </a:lnTo>
                    <a:cubicBezTo>
                      <a:pt x="404" y="28935"/>
                      <a:pt x="357" y="30224"/>
                      <a:pt x="295" y="31481"/>
                    </a:cubicBezTo>
                    <a:lnTo>
                      <a:pt x="0" y="31497"/>
                    </a:lnTo>
                    <a:lnTo>
                      <a:pt x="450" y="21050"/>
                    </a:lnTo>
                    <a:cubicBezTo>
                      <a:pt x="590" y="17619"/>
                      <a:pt x="761" y="14002"/>
                      <a:pt x="916" y="10214"/>
                    </a:cubicBezTo>
                    <a:lnTo>
                      <a:pt x="1071" y="7032"/>
                    </a:lnTo>
                    <a:lnTo>
                      <a:pt x="931" y="10230"/>
                    </a:lnTo>
                    <a:lnTo>
                      <a:pt x="13940" y="10804"/>
                    </a:lnTo>
                    <a:lnTo>
                      <a:pt x="14266" y="3508"/>
                    </a:lnTo>
                    <a:cubicBezTo>
                      <a:pt x="30193" y="2422"/>
                      <a:pt x="68147" y="0"/>
                      <a:pt x="90314" y="0"/>
                    </a:cubicBezTo>
                    <a:cubicBezTo>
                      <a:pt x="112481" y="0"/>
                      <a:pt x="150436" y="2422"/>
                      <a:pt x="166362" y="3508"/>
                    </a:cubicBezTo>
                    <a:lnTo>
                      <a:pt x="166688" y="10804"/>
                    </a:lnTo>
                    <a:lnTo>
                      <a:pt x="179712" y="10230"/>
                    </a:lnTo>
                    <a:lnTo>
                      <a:pt x="179790" y="11922"/>
                    </a:lnTo>
                    <a:cubicBezTo>
                      <a:pt x="179976" y="16299"/>
                      <a:pt x="180162" y="20429"/>
                      <a:pt x="180318" y="24279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60EA330-3BE5-F6AF-6C28-811747A748EE}"/>
                  </a:ext>
                </a:extLst>
              </p:cNvPr>
              <p:cNvSpPr/>
              <p:nvPr/>
            </p:nvSpPr>
            <p:spPr>
              <a:xfrm>
                <a:off x="1841272" y="4668451"/>
                <a:ext cx="180395" cy="15166"/>
              </a:xfrm>
              <a:custGeom>
                <a:avLst/>
                <a:gdLst>
                  <a:gd name="connsiteX0" fmla="*/ 180395 w 180395"/>
                  <a:gd name="connsiteY0" fmla="*/ 9236 h 15166"/>
                  <a:gd name="connsiteX1" fmla="*/ 180395 w 180395"/>
                  <a:gd name="connsiteY1" fmla="*/ 9252 h 15166"/>
                  <a:gd name="connsiteX2" fmla="*/ 167682 w 180395"/>
                  <a:gd name="connsiteY2" fmla="*/ 9764 h 15166"/>
                  <a:gd name="connsiteX3" fmla="*/ 167899 w 180395"/>
                  <a:gd name="connsiteY3" fmla="*/ 15166 h 15166"/>
                  <a:gd name="connsiteX4" fmla="*/ 88529 w 180395"/>
                  <a:gd name="connsiteY4" fmla="*/ 11705 h 15166"/>
                  <a:gd name="connsiteX5" fmla="*/ 12481 w 180395"/>
                  <a:gd name="connsiteY5" fmla="*/ 14918 h 15166"/>
                  <a:gd name="connsiteX6" fmla="*/ 12698 w 180395"/>
                  <a:gd name="connsiteY6" fmla="*/ 9469 h 15166"/>
                  <a:gd name="connsiteX7" fmla="*/ 0 w 180395"/>
                  <a:gd name="connsiteY7" fmla="*/ 8957 h 15166"/>
                  <a:gd name="connsiteX8" fmla="*/ 171 w 180395"/>
                  <a:gd name="connsiteY8" fmla="*/ 4424 h 15166"/>
                  <a:gd name="connsiteX9" fmla="*/ 7094 w 180395"/>
                  <a:gd name="connsiteY9" fmla="*/ 3990 h 15166"/>
                  <a:gd name="connsiteX10" fmla="*/ 90205 w 180395"/>
                  <a:gd name="connsiteY10" fmla="*/ 0 h 15166"/>
                  <a:gd name="connsiteX11" fmla="*/ 173286 w 180395"/>
                  <a:gd name="connsiteY11" fmla="*/ 3990 h 15166"/>
                  <a:gd name="connsiteX12" fmla="*/ 180194 w 180395"/>
                  <a:gd name="connsiteY12" fmla="*/ 4424 h 15166"/>
                  <a:gd name="connsiteX13" fmla="*/ 180395 w 180395"/>
                  <a:gd name="connsiteY13" fmla="*/ 9236 h 1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395" h="15166">
                    <a:moveTo>
                      <a:pt x="180395" y="9236"/>
                    </a:moveTo>
                    <a:lnTo>
                      <a:pt x="180395" y="9252"/>
                    </a:lnTo>
                    <a:lnTo>
                      <a:pt x="167682" y="9764"/>
                    </a:lnTo>
                    <a:cubicBezTo>
                      <a:pt x="167759" y="11720"/>
                      <a:pt x="167837" y="13521"/>
                      <a:pt x="167899" y="15166"/>
                    </a:cubicBezTo>
                    <a:cubicBezTo>
                      <a:pt x="140889" y="12884"/>
                      <a:pt x="114220" y="11705"/>
                      <a:pt x="88529" y="11705"/>
                    </a:cubicBezTo>
                    <a:cubicBezTo>
                      <a:pt x="63909" y="11705"/>
                      <a:pt x="38358" y="12776"/>
                      <a:pt x="12481" y="14918"/>
                    </a:cubicBezTo>
                    <a:cubicBezTo>
                      <a:pt x="12543" y="13304"/>
                      <a:pt x="12620" y="11503"/>
                      <a:pt x="12698" y="9469"/>
                    </a:cubicBezTo>
                    <a:lnTo>
                      <a:pt x="0" y="8957"/>
                    </a:lnTo>
                    <a:cubicBezTo>
                      <a:pt x="47" y="7513"/>
                      <a:pt x="109" y="5992"/>
                      <a:pt x="171" y="4424"/>
                    </a:cubicBezTo>
                    <a:lnTo>
                      <a:pt x="7094" y="3990"/>
                    </a:lnTo>
                    <a:cubicBezTo>
                      <a:pt x="7731" y="3943"/>
                      <a:pt x="71267" y="0"/>
                      <a:pt x="90205" y="0"/>
                    </a:cubicBezTo>
                    <a:cubicBezTo>
                      <a:pt x="109144" y="0"/>
                      <a:pt x="172649" y="3943"/>
                      <a:pt x="173286" y="3990"/>
                    </a:cubicBezTo>
                    <a:lnTo>
                      <a:pt x="180194" y="4424"/>
                    </a:lnTo>
                    <a:cubicBezTo>
                      <a:pt x="180271" y="6101"/>
                      <a:pt x="180333" y="7715"/>
                      <a:pt x="180395" y="9236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3D77BD6-0EA8-7D77-4FE4-4421BC0F09B7}"/>
                  </a:ext>
                </a:extLst>
              </p:cNvPr>
              <p:cNvSpPr/>
              <p:nvPr/>
            </p:nvSpPr>
            <p:spPr>
              <a:xfrm>
                <a:off x="1841442" y="4659727"/>
                <a:ext cx="180022" cy="13148"/>
              </a:xfrm>
              <a:custGeom>
                <a:avLst/>
                <a:gdLst>
                  <a:gd name="connsiteX0" fmla="*/ 180023 w 180022"/>
                  <a:gd name="connsiteY0" fmla="*/ 13148 h 13148"/>
                  <a:gd name="connsiteX1" fmla="*/ 173115 w 180022"/>
                  <a:gd name="connsiteY1" fmla="*/ 12713 h 13148"/>
                  <a:gd name="connsiteX2" fmla="*/ 90035 w 180022"/>
                  <a:gd name="connsiteY2" fmla="*/ 8724 h 13148"/>
                  <a:gd name="connsiteX3" fmla="*/ 6923 w 180022"/>
                  <a:gd name="connsiteY3" fmla="*/ 12713 h 13148"/>
                  <a:gd name="connsiteX4" fmla="*/ 0 w 180022"/>
                  <a:gd name="connsiteY4" fmla="*/ 13148 h 13148"/>
                  <a:gd name="connsiteX5" fmla="*/ 171 w 180022"/>
                  <a:gd name="connsiteY5" fmla="*/ 9283 h 13148"/>
                  <a:gd name="connsiteX6" fmla="*/ 559 w 180022"/>
                  <a:gd name="connsiteY6" fmla="*/ 0 h 13148"/>
                  <a:gd name="connsiteX7" fmla="*/ 179464 w 180022"/>
                  <a:gd name="connsiteY7" fmla="*/ 0 h 13148"/>
                  <a:gd name="connsiteX8" fmla="*/ 179712 w 180022"/>
                  <a:gd name="connsiteY8" fmla="*/ 5945 h 13148"/>
                  <a:gd name="connsiteX9" fmla="*/ 180023 w 180022"/>
                  <a:gd name="connsiteY9" fmla="*/ 13148 h 1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2" h="13148">
                    <a:moveTo>
                      <a:pt x="180023" y="13148"/>
                    </a:moveTo>
                    <a:lnTo>
                      <a:pt x="173115" y="12713"/>
                    </a:lnTo>
                    <a:cubicBezTo>
                      <a:pt x="172479" y="12667"/>
                      <a:pt x="108973" y="8724"/>
                      <a:pt x="90035" y="8724"/>
                    </a:cubicBezTo>
                    <a:cubicBezTo>
                      <a:pt x="71096" y="8724"/>
                      <a:pt x="7560" y="12667"/>
                      <a:pt x="6923" y="12713"/>
                    </a:cubicBezTo>
                    <a:lnTo>
                      <a:pt x="0" y="13148"/>
                    </a:lnTo>
                    <a:cubicBezTo>
                      <a:pt x="62" y="11891"/>
                      <a:pt x="109" y="10602"/>
                      <a:pt x="171" y="9283"/>
                    </a:cubicBezTo>
                    <a:lnTo>
                      <a:pt x="559" y="0"/>
                    </a:lnTo>
                    <a:lnTo>
                      <a:pt x="179464" y="0"/>
                    </a:lnTo>
                    <a:lnTo>
                      <a:pt x="179712" y="5945"/>
                    </a:lnTo>
                    <a:cubicBezTo>
                      <a:pt x="179821" y="8476"/>
                      <a:pt x="179930" y="10882"/>
                      <a:pt x="180023" y="1314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185DEAA-EF1D-3480-E9C0-E035F17233F8}"/>
                  </a:ext>
                </a:extLst>
              </p:cNvPr>
              <p:cNvSpPr/>
              <p:nvPr/>
            </p:nvSpPr>
            <p:spPr>
              <a:xfrm>
                <a:off x="2007510" y="4644934"/>
                <a:ext cx="13349" cy="7295"/>
              </a:xfrm>
              <a:custGeom>
                <a:avLst/>
                <a:gdLst>
                  <a:gd name="connsiteX0" fmla="*/ 13086 w 13349"/>
                  <a:gd name="connsiteY0" fmla="*/ 931 h 7295"/>
                  <a:gd name="connsiteX1" fmla="*/ 13350 w 13349"/>
                  <a:gd name="connsiteY1" fmla="*/ 6721 h 7295"/>
                  <a:gd name="connsiteX2" fmla="*/ 326 w 13349"/>
                  <a:gd name="connsiteY2" fmla="*/ 7296 h 7295"/>
                  <a:gd name="connsiteX3" fmla="*/ 0 w 13349"/>
                  <a:gd name="connsiteY3" fmla="*/ 0 h 7295"/>
                  <a:gd name="connsiteX4" fmla="*/ 7311 w 13349"/>
                  <a:gd name="connsiteY4" fmla="*/ 512 h 7295"/>
                  <a:gd name="connsiteX5" fmla="*/ 13086 w 13349"/>
                  <a:gd name="connsiteY5" fmla="*/ 931 h 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49" h="7295">
                    <a:moveTo>
                      <a:pt x="13086" y="931"/>
                    </a:moveTo>
                    <a:lnTo>
                      <a:pt x="13350" y="6721"/>
                    </a:lnTo>
                    <a:lnTo>
                      <a:pt x="326" y="7296"/>
                    </a:lnTo>
                    <a:lnTo>
                      <a:pt x="0" y="0"/>
                    </a:lnTo>
                    <a:cubicBezTo>
                      <a:pt x="4176" y="279"/>
                      <a:pt x="6846" y="481"/>
                      <a:pt x="7311" y="512"/>
                    </a:cubicBezTo>
                    <a:lnTo>
                      <a:pt x="13086" y="931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D84F023-7268-675D-BCCA-01B6723D1394}"/>
                  </a:ext>
                </a:extLst>
              </p:cNvPr>
              <p:cNvSpPr/>
              <p:nvPr/>
            </p:nvSpPr>
            <p:spPr>
              <a:xfrm>
                <a:off x="1853488" y="4371895"/>
                <a:ext cx="155961" cy="45638"/>
              </a:xfrm>
              <a:custGeom>
                <a:avLst/>
                <a:gdLst>
                  <a:gd name="connsiteX0" fmla="*/ 155962 w 155961"/>
                  <a:gd name="connsiteY0" fmla="*/ 42208 h 45638"/>
                  <a:gd name="connsiteX1" fmla="*/ 155962 w 155961"/>
                  <a:gd name="connsiteY1" fmla="*/ 45592 h 45638"/>
                  <a:gd name="connsiteX2" fmla="*/ 77973 w 155961"/>
                  <a:gd name="connsiteY2" fmla="*/ 40702 h 45638"/>
                  <a:gd name="connsiteX3" fmla="*/ 0 w 155961"/>
                  <a:gd name="connsiteY3" fmla="*/ 45639 h 45638"/>
                  <a:gd name="connsiteX4" fmla="*/ 0 w 155961"/>
                  <a:gd name="connsiteY4" fmla="*/ 42223 h 45638"/>
                  <a:gd name="connsiteX5" fmla="*/ 3601 w 155961"/>
                  <a:gd name="connsiteY5" fmla="*/ 38327 h 45638"/>
                  <a:gd name="connsiteX6" fmla="*/ 5666 w 155961"/>
                  <a:gd name="connsiteY6" fmla="*/ 36387 h 45638"/>
                  <a:gd name="connsiteX7" fmla="*/ 5666 w 155961"/>
                  <a:gd name="connsiteY7" fmla="*/ 9329 h 45638"/>
                  <a:gd name="connsiteX8" fmla="*/ 15477 w 155961"/>
                  <a:gd name="connsiteY8" fmla="*/ 0 h 45638"/>
                  <a:gd name="connsiteX9" fmla="*/ 140485 w 155961"/>
                  <a:gd name="connsiteY9" fmla="*/ 0 h 45638"/>
                  <a:gd name="connsiteX10" fmla="*/ 150280 w 155961"/>
                  <a:gd name="connsiteY10" fmla="*/ 9329 h 45638"/>
                  <a:gd name="connsiteX11" fmla="*/ 150280 w 155961"/>
                  <a:gd name="connsiteY11" fmla="*/ 36387 h 45638"/>
                  <a:gd name="connsiteX12" fmla="*/ 152345 w 155961"/>
                  <a:gd name="connsiteY12" fmla="*/ 38327 h 45638"/>
                  <a:gd name="connsiteX13" fmla="*/ 155962 w 155961"/>
                  <a:gd name="connsiteY13" fmla="*/ 42208 h 4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5961" h="45638">
                    <a:moveTo>
                      <a:pt x="155962" y="42208"/>
                    </a:moveTo>
                    <a:lnTo>
                      <a:pt x="155962" y="45592"/>
                    </a:lnTo>
                    <a:cubicBezTo>
                      <a:pt x="141510" y="43993"/>
                      <a:pt x="108042" y="40702"/>
                      <a:pt x="77973" y="40702"/>
                    </a:cubicBezTo>
                    <a:cubicBezTo>
                      <a:pt x="50575" y="40702"/>
                      <a:pt x="15026" y="44071"/>
                      <a:pt x="0" y="45639"/>
                    </a:cubicBezTo>
                    <a:lnTo>
                      <a:pt x="0" y="42223"/>
                    </a:lnTo>
                    <a:cubicBezTo>
                      <a:pt x="761" y="41214"/>
                      <a:pt x="2251" y="39584"/>
                      <a:pt x="3601" y="38327"/>
                    </a:cubicBezTo>
                    <a:lnTo>
                      <a:pt x="5666" y="36387"/>
                    </a:lnTo>
                    <a:lnTo>
                      <a:pt x="5666" y="9329"/>
                    </a:lnTo>
                    <a:cubicBezTo>
                      <a:pt x="6520" y="4875"/>
                      <a:pt x="12434" y="1366"/>
                      <a:pt x="15477" y="0"/>
                    </a:cubicBezTo>
                    <a:lnTo>
                      <a:pt x="140485" y="0"/>
                    </a:lnTo>
                    <a:cubicBezTo>
                      <a:pt x="143326" y="1289"/>
                      <a:pt x="149427" y="4781"/>
                      <a:pt x="150280" y="9329"/>
                    </a:cubicBezTo>
                    <a:lnTo>
                      <a:pt x="150280" y="36387"/>
                    </a:lnTo>
                    <a:lnTo>
                      <a:pt x="152345" y="38327"/>
                    </a:lnTo>
                    <a:cubicBezTo>
                      <a:pt x="153556" y="39445"/>
                      <a:pt x="155155" y="41152"/>
                      <a:pt x="155962" y="4220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2244D4B-A0D7-14F8-3479-CE0BF16A9423}"/>
                  </a:ext>
                </a:extLst>
              </p:cNvPr>
              <p:cNvSpPr/>
              <p:nvPr/>
            </p:nvSpPr>
            <p:spPr>
              <a:xfrm>
                <a:off x="1854792" y="4655350"/>
                <a:ext cx="153338" cy="4299"/>
              </a:xfrm>
              <a:custGeom>
                <a:avLst/>
                <a:gdLst>
                  <a:gd name="connsiteX0" fmla="*/ 153338 w 153338"/>
                  <a:gd name="connsiteY0" fmla="*/ 3555 h 4299"/>
                  <a:gd name="connsiteX1" fmla="*/ 153338 w 153338"/>
                  <a:gd name="connsiteY1" fmla="*/ 4300 h 4299"/>
                  <a:gd name="connsiteX2" fmla="*/ 0 w 153338"/>
                  <a:gd name="connsiteY2" fmla="*/ 4300 h 4299"/>
                  <a:gd name="connsiteX3" fmla="*/ 0 w 153338"/>
                  <a:gd name="connsiteY3" fmla="*/ 3555 h 4299"/>
                  <a:gd name="connsiteX4" fmla="*/ 76685 w 153338"/>
                  <a:gd name="connsiteY4" fmla="*/ 0 h 4299"/>
                  <a:gd name="connsiteX5" fmla="*/ 153338 w 153338"/>
                  <a:gd name="connsiteY5" fmla="*/ 3555 h 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338" h="4299">
                    <a:moveTo>
                      <a:pt x="153338" y="3555"/>
                    </a:moveTo>
                    <a:lnTo>
                      <a:pt x="153338" y="4300"/>
                    </a:lnTo>
                    <a:lnTo>
                      <a:pt x="0" y="4300"/>
                    </a:lnTo>
                    <a:lnTo>
                      <a:pt x="0" y="3555"/>
                    </a:lnTo>
                    <a:cubicBezTo>
                      <a:pt x="17401" y="2515"/>
                      <a:pt x="61006" y="0"/>
                      <a:pt x="76685" y="0"/>
                    </a:cubicBezTo>
                    <a:cubicBezTo>
                      <a:pt x="92348" y="0"/>
                      <a:pt x="135937" y="2515"/>
                      <a:pt x="153338" y="355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499259E-EC75-A536-06E6-45E3337DC8B0}"/>
                  </a:ext>
                </a:extLst>
              </p:cNvPr>
              <p:cNvSpPr/>
              <p:nvPr/>
            </p:nvSpPr>
            <p:spPr>
              <a:xfrm>
                <a:off x="1854792" y="4654387"/>
                <a:ext cx="153338" cy="4564"/>
              </a:xfrm>
              <a:custGeom>
                <a:avLst/>
                <a:gdLst>
                  <a:gd name="connsiteX0" fmla="*/ 153292 w 153338"/>
                  <a:gd name="connsiteY0" fmla="*/ 3586 h 4564"/>
                  <a:gd name="connsiteX1" fmla="*/ 153338 w 153338"/>
                  <a:gd name="connsiteY1" fmla="*/ 4564 h 4564"/>
                  <a:gd name="connsiteX2" fmla="*/ 76685 w 153338"/>
                  <a:gd name="connsiteY2" fmla="*/ 1009 h 4564"/>
                  <a:gd name="connsiteX3" fmla="*/ 0 w 153338"/>
                  <a:gd name="connsiteY3" fmla="*/ 4564 h 4564"/>
                  <a:gd name="connsiteX4" fmla="*/ 31 w 153338"/>
                  <a:gd name="connsiteY4" fmla="*/ 3586 h 4564"/>
                  <a:gd name="connsiteX5" fmla="*/ 76669 w 153338"/>
                  <a:gd name="connsiteY5" fmla="*/ 0 h 4564"/>
                  <a:gd name="connsiteX6" fmla="*/ 153292 w 153338"/>
                  <a:gd name="connsiteY6" fmla="*/ 3586 h 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338" h="4564">
                    <a:moveTo>
                      <a:pt x="153292" y="3586"/>
                    </a:moveTo>
                    <a:cubicBezTo>
                      <a:pt x="153307" y="3927"/>
                      <a:pt x="153323" y="4238"/>
                      <a:pt x="153338" y="4564"/>
                    </a:cubicBezTo>
                    <a:cubicBezTo>
                      <a:pt x="135937" y="3524"/>
                      <a:pt x="92348" y="1009"/>
                      <a:pt x="76685" y="1009"/>
                    </a:cubicBezTo>
                    <a:cubicBezTo>
                      <a:pt x="61006" y="1009"/>
                      <a:pt x="17401" y="3524"/>
                      <a:pt x="0" y="4564"/>
                    </a:cubicBezTo>
                    <a:cubicBezTo>
                      <a:pt x="16" y="4238"/>
                      <a:pt x="31" y="3927"/>
                      <a:pt x="31" y="3586"/>
                    </a:cubicBezTo>
                    <a:cubicBezTo>
                      <a:pt x="14825" y="2562"/>
                      <a:pt x="54486" y="0"/>
                      <a:pt x="76669" y="0"/>
                    </a:cubicBezTo>
                    <a:cubicBezTo>
                      <a:pt x="98836" y="0"/>
                      <a:pt x="138514" y="2562"/>
                      <a:pt x="153292" y="3586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A7DC6BF-5BA4-F6E7-B5C2-43913B5ED5CE}"/>
                  </a:ext>
                </a:extLst>
              </p:cNvPr>
              <p:cNvSpPr/>
              <p:nvPr/>
            </p:nvSpPr>
            <p:spPr>
              <a:xfrm>
                <a:off x="1840449" y="4434501"/>
                <a:ext cx="20511" cy="213925"/>
              </a:xfrm>
              <a:custGeom>
                <a:avLst/>
                <a:gdLst>
                  <a:gd name="connsiteX0" fmla="*/ 20506 w 20511"/>
                  <a:gd name="connsiteY0" fmla="*/ 48370 h 213925"/>
                  <a:gd name="connsiteX1" fmla="*/ 19699 w 20511"/>
                  <a:gd name="connsiteY1" fmla="*/ 92999 h 213925"/>
                  <a:gd name="connsiteX2" fmla="*/ 15151 w 20511"/>
                  <a:gd name="connsiteY2" fmla="*/ 206242 h 213925"/>
                  <a:gd name="connsiteX3" fmla="*/ 14964 w 20511"/>
                  <a:gd name="connsiteY3" fmla="*/ 210402 h 213925"/>
                  <a:gd name="connsiteX4" fmla="*/ 7653 w 20511"/>
                  <a:gd name="connsiteY4" fmla="*/ 210914 h 213925"/>
                  <a:gd name="connsiteX5" fmla="*/ 1894 w 20511"/>
                  <a:gd name="connsiteY5" fmla="*/ 211333 h 213925"/>
                  <a:gd name="connsiteX6" fmla="*/ 1770 w 20511"/>
                  <a:gd name="connsiteY6" fmla="*/ 213926 h 213925"/>
                  <a:gd name="connsiteX7" fmla="*/ 2127 w 20511"/>
                  <a:gd name="connsiteY7" fmla="*/ 205652 h 213925"/>
                  <a:gd name="connsiteX8" fmla="*/ 7094 w 20511"/>
                  <a:gd name="connsiteY8" fmla="*/ 34741 h 213925"/>
                  <a:gd name="connsiteX9" fmla="*/ 15 w 20511"/>
                  <a:gd name="connsiteY9" fmla="*/ 23456 h 213925"/>
                  <a:gd name="connsiteX10" fmla="*/ 0 w 20511"/>
                  <a:gd name="connsiteY10" fmla="*/ 23037 h 213925"/>
                  <a:gd name="connsiteX11" fmla="*/ 0 w 20511"/>
                  <a:gd name="connsiteY11" fmla="*/ 0 h 213925"/>
                  <a:gd name="connsiteX12" fmla="*/ 310 w 20511"/>
                  <a:gd name="connsiteY12" fmla="*/ 0 h 213925"/>
                  <a:gd name="connsiteX13" fmla="*/ 310 w 20511"/>
                  <a:gd name="connsiteY13" fmla="*/ 7017 h 213925"/>
                  <a:gd name="connsiteX14" fmla="*/ 7280 w 20511"/>
                  <a:gd name="connsiteY14" fmla="*/ 6163 h 213925"/>
                  <a:gd name="connsiteX15" fmla="*/ 13039 w 20511"/>
                  <a:gd name="connsiteY15" fmla="*/ 5495 h 213925"/>
                  <a:gd name="connsiteX16" fmla="*/ 13039 w 20511"/>
                  <a:gd name="connsiteY16" fmla="*/ 22555 h 213925"/>
                  <a:gd name="connsiteX17" fmla="*/ 14374 w 20511"/>
                  <a:gd name="connsiteY17" fmla="*/ 23797 h 213925"/>
                  <a:gd name="connsiteX18" fmla="*/ 20506 w 20511"/>
                  <a:gd name="connsiteY18" fmla="*/ 48370 h 21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511" h="213925">
                    <a:moveTo>
                      <a:pt x="20506" y="48370"/>
                    </a:moveTo>
                    <a:cubicBezTo>
                      <a:pt x="20553" y="58879"/>
                      <a:pt x="20289" y="73472"/>
                      <a:pt x="19699" y="92999"/>
                    </a:cubicBezTo>
                    <a:cubicBezTo>
                      <a:pt x="18612" y="128330"/>
                      <a:pt x="16687" y="171532"/>
                      <a:pt x="15151" y="206242"/>
                    </a:cubicBezTo>
                    <a:lnTo>
                      <a:pt x="14964" y="210402"/>
                    </a:lnTo>
                    <a:cubicBezTo>
                      <a:pt x="10789" y="210681"/>
                      <a:pt x="8119" y="210883"/>
                      <a:pt x="7653" y="210914"/>
                    </a:cubicBezTo>
                    <a:lnTo>
                      <a:pt x="1894" y="211333"/>
                    </a:lnTo>
                    <a:lnTo>
                      <a:pt x="1770" y="213926"/>
                    </a:lnTo>
                    <a:lnTo>
                      <a:pt x="2127" y="205652"/>
                    </a:lnTo>
                    <a:cubicBezTo>
                      <a:pt x="4548" y="151398"/>
                      <a:pt x="8941" y="52624"/>
                      <a:pt x="7094" y="34741"/>
                    </a:cubicBezTo>
                    <a:cubicBezTo>
                      <a:pt x="1971" y="31714"/>
                      <a:pt x="217" y="26498"/>
                      <a:pt x="15" y="23456"/>
                    </a:cubicBezTo>
                    <a:lnTo>
                      <a:pt x="0" y="23037"/>
                    </a:lnTo>
                    <a:lnTo>
                      <a:pt x="0" y="0"/>
                    </a:lnTo>
                    <a:lnTo>
                      <a:pt x="310" y="0"/>
                    </a:lnTo>
                    <a:lnTo>
                      <a:pt x="310" y="7017"/>
                    </a:lnTo>
                    <a:lnTo>
                      <a:pt x="7280" y="6163"/>
                    </a:lnTo>
                    <a:cubicBezTo>
                      <a:pt x="7374" y="6147"/>
                      <a:pt x="9454" y="5899"/>
                      <a:pt x="13039" y="5495"/>
                    </a:cubicBezTo>
                    <a:lnTo>
                      <a:pt x="13039" y="22555"/>
                    </a:lnTo>
                    <a:cubicBezTo>
                      <a:pt x="13257" y="23471"/>
                      <a:pt x="14064" y="23720"/>
                      <a:pt x="14374" y="23797"/>
                    </a:cubicBezTo>
                    <a:cubicBezTo>
                      <a:pt x="20118" y="25489"/>
                      <a:pt x="20413" y="31046"/>
                      <a:pt x="20506" y="4837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5A11547-E289-94AA-5CAB-8D70A6FE0D9C}"/>
                  </a:ext>
                </a:extLst>
              </p:cNvPr>
              <p:cNvSpPr/>
              <p:nvPr/>
            </p:nvSpPr>
            <p:spPr>
              <a:xfrm>
                <a:off x="1842079" y="4644934"/>
                <a:ext cx="13334" cy="7295"/>
              </a:xfrm>
              <a:custGeom>
                <a:avLst/>
                <a:gdLst>
                  <a:gd name="connsiteX0" fmla="*/ 13334 w 13334"/>
                  <a:gd name="connsiteY0" fmla="*/ 0 h 7295"/>
                  <a:gd name="connsiteX1" fmla="*/ 13008 w 13334"/>
                  <a:gd name="connsiteY1" fmla="*/ 7296 h 7295"/>
                  <a:gd name="connsiteX2" fmla="*/ 0 w 13334"/>
                  <a:gd name="connsiteY2" fmla="*/ 6721 h 7295"/>
                  <a:gd name="connsiteX3" fmla="*/ 140 w 13334"/>
                  <a:gd name="connsiteY3" fmla="*/ 3524 h 7295"/>
                  <a:gd name="connsiteX4" fmla="*/ 264 w 13334"/>
                  <a:gd name="connsiteY4" fmla="*/ 931 h 7295"/>
                  <a:gd name="connsiteX5" fmla="*/ 6023 w 13334"/>
                  <a:gd name="connsiteY5" fmla="*/ 512 h 7295"/>
                  <a:gd name="connsiteX6" fmla="*/ 13334 w 13334"/>
                  <a:gd name="connsiteY6" fmla="*/ 0 h 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4" h="7295">
                    <a:moveTo>
                      <a:pt x="13334" y="0"/>
                    </a:moveTo>
                    <a:lnTo>
                      <a:pt x="13008" y="7296"/>
                    </a:lnTo>
                    <a:lnTo>
                      <a:pt x="0" y="6721"/>
                    </a:lnTo>
                    <a:lnTo>
                      <a:pt x="140" y="3524"/>
                    </a:lnTo>
                    <a:lnTo>
                      <a:pt x="264" y="931"/>
                    </a:lnTo>
                    <a:lnTo>
                      <a:pt x="6023" y="512"/>
                    </a:lnTo>
                    <a:cubicBezTo>
                      <a:pt x="6489" y="481"/>
                      <a:pt x="9159" y="279"/>
                      <a:pt x="13334" y="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B3F9EFE-29FA-CD66-45E5-AB4CBAE40770}"/>
                  </a:ext>
                </a:extLst>
              </p:cNvPr>
              <p:cNvSpPr/>
              <p:nvPr/>
            </p:nvSpPr>
            <p:spPr>
              <a:xfrm>
                <a:off x="1840977" y="4677377"/>
                <a:ext cx="12992" cy="7047"/>
              </a:xfrm>
              <a:custGeom>
                <a:avLst/>
                <a:gdLst>
                  <a:gd name="connsiteX0" fmla="*/ 295 w 12992"/>
                  <a:gd name="connsiteY0" fmla="*/ 0 h 7047"/>
                  <a:gd name="connsiteX1" fmla="*/ 12993 w 12992"/>
                  <a:gd name="connsiteY1" fmla="*/ 512 h 7047"/>
                  <a:gd name="connsiteX2" fmla="*/ 12776 w 12992"/>
                  <a:gd name="connsiteY2" fmla="*/ 5961 h 7047"/>
                  <a:gd name="connsiteX3" fmla="*/ 7032 w 12992"/>
                  <a:gd name="connsiteY3" fmla="*/ 6427 h 7047"/>
                  <a:gd name="connsiteX4" fmla="*/ 0 w 12992"/>
                  <a:gd name="connsiteY4" fmla="*/ 7048 h 7047"/>
                  <a:gd name="connsiteX5" fmla="*/ 295 w 12992"/>
                  <a:gd name="connsiteY5" fmla="*/ 0 h 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92" h="7047">
                    <a:moveTo>
                      <a:pt x="295" y="0"/>
                    </a:moveTo>
                    <a:lnTo>
                      <a:pt x="12993" y="512"/>
                    </a:lnTo>
                    <a:cubicBezTo>
                      <a:pt x="12915" y="2546"/>
                      <a:pt x="12838" y="4347"/>
                      <a:pt x="12776" y="5961"/>
                    </a:cubicBezTo>
                    <a:cubicBezTo>
                      <a:pt x="10866" y="6101"/>
                      <a:pt x="8957" y="6256"/>
                      <a:pt x="7032" y="6427"/>
                    </a:cubicBezTo>
                    <a:lnTo>
                      <a:pt x="0" y="7048"/>
                    </a:lnTo>
                    <a:lnTo>
                      <a:pt x="295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295C18A-C430-9FD1-03FF-96BFCD82E60A}"/>
                  </a:ext>
                </a:extLst>
              </p:cNvPr>
              <p:cNvSpPr/>
              <p:nvPr/>
            </p:nvSpPr>
            <p:spPr>
              <a:xfrm>
                <a:off x="1840759" y="4434439"/>
                <a:ext cx="12729" cy="7016"/>
              </a:xfrm>
              <a:custGeom>
                <a:avLst/>
                <a:gdLst>
                  <a:gd name="connsiteX0" fmla="*/ 12729 w 12729"/>
                  <a:gd name="connsiteY0" fmla="*/ 0 h 7016"/>
                  <a:gd name="connsiteX1" fmla="*/ 12729 w 12729"/>
                  <a:gd name="connsiteY1" fmla="*/ 5495 h 7016"/>
                  <a:gd name="connsiteX2" fmla="*/ 6970 w 12729"/>
                  <a:gd name="connsiteY2" fmla="*/ 6163 h 7016"/>
                  <a:gd name="connsiteX3" fmla="*/ 0 w 12729"/>
                  <a:gd name="connsiteY3" fmla="*/ 7017 h 7016"/>
                  <a:gd name="connsiteX4" fmla="*/ 0 w 12729"/>
                  <a:gd name="connsiteY4" fmla="*/ 0 h 7016"/>
                  <a:gd name="connsiteX5" fmla="*/ 12729 w 12729"/>
                  <a:gd name="connsiteY5" fmla="*/ 0 h 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29" h="7016">
                    <a:moveTo>
                      <a:pt x="12729" y="0"/>
                    </a:moveTo>
                    <a:lnTo>
                      <a:pt x="12729" y="5495"/>
                    </a:lnTo>
                    <a:cubicBezTo>
                      <a:pt x="9143" y="5899"/>
                      <a:pt x="7063" y="6147"/>
                      <a:pt x="6970" y="6163"/>
                    </a:cubicBezTo>
                    <a:lnTo>
                      <a:pt x="0" y="7017"/>
                    </a:lnTo>
                    <a:lnTo>
                      <a:pt x="0" y="0"/>
                    </a:lnTo>
                    <a:lnTo>
                      <a:pt x="12729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62B468F-130F-50A5-BB2D-33D1F8A1B8D1}"/>
                  </a:ext>
                </a:extLst>
              </p:cNvPr>
              <p:cNvSpPr/>
              <p:nvPr/>
            </p:nvSpPr>
            <p:spPr>
              <a:xfrm>
                <a:off x="1840759" y="4417518"/>
                <a:ext cx="12729" cy="6954"/>
              </a:xfrm>
              <a:custGeom>
                <a:avLst/>
                <a:gdLst>
                  <a:gd name="connsiteX0" fmla="*/ 12729 w 12729"/>
                  <a:gd name="connsiteY0" fmla="*/ 0 h 6954"/>
                  <a:gd name="connsiteX1" fmla="*/ 12729 w 12729"/>
                  <a:gd name="connsiteY1" fmla="*/ 6954 h 6954"/>
                  <a:gd name="connsiteX2" fmla="*/ 0 w 12729"/>
                  <a:gd name="connsiteY2" fmla="*/ 6954 h 6954"/>
                  <a:gd name="connsiteX3" fmla="*/ 0 w 12729"/>
                  <a:gd name="connsiteY3" fmla="*/ 1428 h 6954"/>
                  <a:gd name="connsiteX4" fmla="*/ 5495 w 12729"/>
                  <a:gd name="connsiteY4" fmla="*/ 792 h 6954"/>
                  <a:gd name="connsiteX5" fmla="*/ 12729 w 12729"/>
                  <a:gd name="connsiteY5" fmla="*/ 0 h 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29" h="6954">
                    <a:moveTo>
                      <a:pt x="12729" y="0"/>
                    </a:moveTo>
                    <a:lnTo>
                      <a:pt x="12729" y="6954"/>
                    </a:lnTo>
                    <a:lnTo>
                      <a:pt x="0" y="6954"/>
                    </a:lnTo>
                    <a:lnTo>
                      <a:pt x="0" y="1428"/>
                    </a:lnTo>
                    <a:lnTo>
                      <a:pt x="5495" y="792"/>
                    </a:lnTo>
                    <a:cubicBezTo>
                      <a:pt x="5604" y="776"/>
                      <a:pt x="8274" y="466"/>
                      <a:pt x="12729" y="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2265262-0E6B-6186-5E5E-90A88B335EEA}"/>
                </a:ext>
              </a:extLst>
            </p:cNvPr>
            <p:cNvSpPr/>
            <p:nvPr/>
          </p:nvSpPr>
          <p:spPr>
            <a:xfrm>
              <a:off x="2260601" y="4998118"/>
              <a:ext cx="459232" cy="1111198"/>
            </a:xfrm>
            <a:custGeom>
              <a:avLst/>
              <a:gdLst>
                <a:gd name="connsiteX0" fmla="*/ 331342 w 459232"/>
                <a:gd name="connsiteY0" fmla="*/ 1020310 h 1111198"/>
                <a:gd name="connsiteX1" fmla="*/ 268768 w 459232"/>
                <a:gd name="connsiteY1" fmla="*/ 1012657 h 1111198"/>
                <a:gd name="connsiteX2" fmla="*/ 255278 w 459232"/>
                <a:gd name="connsiteY2" fmla="*/ 969394 h 1111198"/>
                <a:gd name="connsiteX3" fmla="*/ 264608 w 459232"/>
                <a:gd name="connsiteY3" fmla="*/ 610854 h 1111198"/>
                <a:gd name="connsiteX4" fmla="*/ 361845 w 459232"/>
                <a:gd name="connsiteY4" fmla="*/ 526920 h 1111198"/>
                <a:gd name="connsiteX5" fmla="*/ 456739 w 459232"/>
                <a:gd name="connsiteY5" fmla="*/ 291355 h 1111198"/>
                <a:gd name="connsiteX6" fmla="*/ 412218 w 459232"/>
                <a:gd name="connsiteY6" fmla="*/ 123130 h 1111198"/>
                <a:gd name="connsiteX7" fmla="*/ 398604 w 459232"/>
                <a:gd name="connsiteY7" fmla="*/ 82211 h 1111198"/>
                <a:gd name="connsiteX8" fmla="*/ 397223 w 459232"/>
                <a:gd name="connsiteY8" fmla="*/ 77306 h 1111198"/>
                <a:gd name="connsiteX9" fmla="*/ 380923 w 459232"/>
                <a:gd name="connsiteY9" fmla="*/ 26513 h 1111198"/>
                <a:gd name="connsiteX10" fmla="*/ 373922 w 459232"/>
                <a:gd name="connsiteY10" fmla="*/ 20506 h 1111198"/>
                <a:gd name="connsiteX11" fmla="*/ 230255 w 459232"/>
                <a:gd name="connsiteY11" fmla="*/ 0 h 1111198"/>
                <a:gd name="connsiteX12" fmla="*/ 84694 w 459232"/>
                <a:gd name="connsiteY12" fmla="*/ 21733 h 1111198"/>
                <a:gd name="connsiteX13" fmla="*/ 78795 w 459232"/>
                <a:gd name="connsiteY13" fmla="*/ 28920 h 1111198"/>
                <a:gd name="connsiteX14" fmla="*/ 7714 w 459232"/>
                <a:gd name="connsiteY14" fmla="*/ 261768 h 1111198"/>
                <a:gd name="connsiteX15" fmla="*/ 40701 w 459232"/>
                <a:gd name="connsiteY15" fmla="*/ 475476 h 1111198"/>
                <a:gd name="connsiteX16" fmla="*/ 97625 w 459232"/>
                <a:gd name="connsiteY16" fmla="*/ 526905 h 1111198"/>
                <a:gd name="connsiteX17" fmla="*/ 194893 w 459232"/>
                <a:gd name="connsiteY17" fmla="*/ 610870 h 1111198"/>
                <a:gd name="connsiteX18" fmla="*/ 205775 w 459232"/>
                <a:gd name="connsiteY18" fmla="*/ 966181 h 1111198"/>
                <a:gd name="connsiteX19" fmla="*/ 190733 w 459232"/>
                <a:gd name="connsiteY19" fmla="*/ 1012642 h 1111198"/>
                <a:gd name="connsiteX20" fmla="*/ 128159 w 459232"/>
                <a:gd name="connsiteY20" fmla="*/ 1020295 h 1111198"/>
                <a:gd name="connsiteX21" fmla="*/ 56240 w 459232"/>
                <a:gd name="connsiteY21" fmla="*/ 1052614 h 1111198"/>
                <a:gd name="connsiteX22" fmla="*/ 56395 w 459232"/>
                <a:gd name="connsiteY22" fmla="*/ 1071785 h 1111198"/>
                <a:gd name="connsiteX23" fmla="*/ 132381 w 459232"/>
                <a:gd name="connsiteY23" fmla="*/ 1105812 h 1111198"/>
                <a:gd name="connsiteX24" fmla="*/ 132831 w 459232"/>
                <a:gd name="connsiteY24" fmla="*/ 1105859 h 1111198"/>
                <a:gd name="connsiteX25" fmla="*/ 228734 w 459232"/>
                <a:gd name="connsiteY25" fmla="*/ 1111168 h 1111198"/>
                <a:gd name="connsiteX26" fmla="*/ 228734 w 459232"/>
                <a:gd name="connsiteY26" fmla="*/ 1111121 h 1111198"/>
                <a:gd name="connsiteX27" fmla="*/ 225614 w 459232"/>
                <a:gd name="connsiteY27" fmla="*/ 1106744 h 1111198"/>
                <a:gd name="connsiteX28" fmla="*/ 233888 w 459232"/>
                <a:gd name="connsiteY28" fmla="*/ 1106744 h 1111198"/>
                <a:gd name="connsiteX29" fmla="*/ 230752 w 459232"/>
                <a:gd name="connsiteY29" fmla="*/ 1111137 h 1111198"/>
                <a:gd name="connsiteX30" fmla="*/ 230752 w 459232"/>
                <a:gd name="connsiteY30" fmla="*/ 1111199 h 1111198"/>
                <a:gd name="connsiteX31" fmla="*/ 326670 w 459232"/>
                <a:gd name="connsiteY31" fmla="*/ 1105890 h 1111198"/>
                <a:gd name="connsiteX32" fmla="*/ 327120 w 459232"/>
                <a:gd name="connsiteY32" fmla="*/ 1105843 h 1111198"/>
                <a:gd name="connsiteX33" fmla="*/ 403091 w 459232"/>
                <a:gd name="connsiteY33" fmla="*/ 1071801 h 1111198"/>
                <a:gd name="connsiteX34" fmla="*/ 403230 w 459232"/>
                <a:gd name="connsiteY34" fmla="*/ 1052630 h 1111198"/>
                <a:gd name="connsiteX35" fmla="*/ 331342 w 459232"/>
                <a:gd name="connsiteY35" fmla="*/ 1020326 h 1111198"/>
                <a:gd name="connsiteX36" fmla="*/ 394553 w 459232"/>
                <a:gd name="connsiteY36" fmla="*/ 1068044 h 1111198"/>
                <a:gd name="connsiteX37" fmla="*/ 325971 w 459232"/>
                <a:gd name="connsiteY37" fmla="*/ 1096576 h 1111198"/>
                <a:gd name="connsiteX38" fmla="*/ 230038 w 459232"/>
                <a:gd name="connsiteY38" fmla="*/ 1101900 h 1111198"/>
                <a:gd name="connsiteX39" fmla="*/ 230038 w 459232"/>
                <a:gd name="connsiteY39" fmla="*/ 1101900 h 1111198"/>
                <a:gd name="connsiteX40" fmla="*/ 229882 w 459232"/>
                <a:gd name="connsiteY40" fmla="*/ 1101916 h 1111198"/>
                <a:gd name="connsiteX41" fmla="*/ 229712 w 459232"/>
                <a:gd name="connsiteY41" fmla="*/ 1101900 h 1111198"/>
                <a:gd name="connsiteX42" fmla="*/ 133530 w 459232"/>
                <a:gd name="connsiteY42" fmla="*/ 1096545 h 1111198"/>
                <a:gd name="connsiteX43" fmla="*/ 64933 w 459232"/>
                <a:gd name="connsiteY43" fmla="*/ 1068029 h 1111198"/>
                <a:gd name="connsiteX44" fmla="*/ 64607 w 459232"/>
                <a:gd name="connsiteY44" fmla="*/ 1056697 h 1111198"/>
                <a:gd name="connsiteX45" fmla="*/ 64979 w 459232"/>
                <a:gd name="connsiteY45" fmla="*/ 1056076 h 1111198"/>
                <a:gd name="connsiteX46" fmla="*/ 65150 w 459232"/>
                <a:gd name="connsiteY46" fmla="*/ 1055377 h 1111198"/>
                <a:gd name="connsiteX47" fmla="*/ 129696 w 459232"/>
                <a:gd name="connsiteY47" fmla="*/ 1029469 h 1111198"/>
                <a:gd name="connsiteX48" fmla="*/ 192425 w 459232"/>
                <a:gd name="connsiteY48" fmla="*/ 1021847 h 1111198"/>
                <a:gd name="connsiteX49" fmla="*/ 193170 w 459232"/>
                <a:gd name="connsiteY49" fmla="*/ 1021785 h 1111198"/>
                <a:gd name="connsiteX50" fmla="*/ 193853 w 459232"/>
                <a:gd name="connsiteY50" fmla="*/ 1021521 h 1111198"/>
                <a:gd name="connsiteX51" fmla="*/ 214934 w 459232"/>
                <a:gd name="connsiteY51" fmla="*/ 967842 h 1111198"/>
                <a:gd name="connsiteX52" fmla="*/ 214965 w 459232"/>
                <a:gd name="connsiteY52" fmla="*/ 967624 h 1111198"/>
                <a:gd name="connsiteX53" fmla="*/ 204161 w 459232"/>
                <a:gd name="connsiteY53" fmla="*/ 609706 h 1111198"/>
                <a:gd name="connsiteX54" fmla="*/ 204129 w 459232"/>
                <a:gd name="connsiteY54" fmla="*/ 609053 h 1111198"/>
                <a:gd name="connsiteX55" fmla="*/ 203928 w 459232"/>
                <a:gd name="connsiteY55" fmla="*/ 608433 h 1111198"/>
                <a:gd name="connsiteX56" fmla="*/ 102903 w 459232"/>
                <a:gd name="connsiteY56" fmla="*/ 519205 h 1111198"/>
                <a:gd name="connsiteX57" fmla="*/ 102406 w 459232"/>
                <a:gd name="connsiteY57" fmla="*/ 518895 h 1111198"/>
                <a:gd name="connsiteX58" fmla="*/ 48354 w 459232"/>
                <a:gd name="connsiteY58" fmla="*/ 470167 h 1111198"/>
                <a:gd name="connsiteX59" fmla="*/ 16795 w 459232"/>
                <a:gd name="connsiteY59" fmla="*/ 263817 h 1111198"/>
                <a:gd name="connsiteX60" fmla="*/ 83359 w 459232"/>
                <a:gd name="connsiteY60" fmla="*/ 44101 h 1111198"/>
                <a:gd name="connsiteX61" fmla="*/ 225070 w 459232"/>
                <a:gd name="connsiteY61" fmla="*/ 67712 h 1111198"/>
                <a:gd name="connsiteX62" fmla="*/ 225101 w 459232"/>
                <a:gd name="connsiteY62" fmla="*/ 63055 h 1111198"/>
                <a:gd name="connsiteX63" fmla="*/ 225101 w 459232"/>
                <a:gd name="connsiteY63" fmla="*/ 67712 h 1111198"/>
                <a:gd name="connsiteX64" fmla="*/ 226483 w 459232"/>
                <a:gd name="connsiteY64" fmla="*/ 67712 h 1111198"/>
                <a:gd name="connsiteX65" fmla="*/ 227461 w 459232"/>
                <a:gd name="connsiteY65" fmla="*/ 67728 h 1111198"/>
                <a:gd name="connsiteX66" fmla="*/ 230255 w 459232"/>
                <a:gd name="connsiteY66" fmla="*/ 67728 h 1111198"/>
                <a:gd name="connsiteX67" fmla="*/ 377539 w 459232"/>
                <a:gd name="connsiteY67" fmla="*/ 43698 h 1111198"/>
                <a:gd name="connsiteX68" fmla="*/ 388250 w 459232"/>
                <a:gd name="connsiteY68" fmla="*/ 79820 h 1111198"/>
                <a:gd name="connsiteX69" fmla="*/ 389740 w 459232"/>
                <a:gd name="connsiteY69" fmla="*/ 85082 h 1111198"/>
                <a:gd name="connsiteX70" fmla="*/ 403385 w 459232"/>
                <a:gd name="connsiteY70" fmla="*/ 126111 h 1111198"/>
                <a:gd name="connsiteX71" fmla="*/ 447503 w 459232"/>
                <a:gd name="connsiteY71" fmla="*/ 292504 h 1111198"/>
                <a:gd name="connsiteX72" fmla="*/ 357080 w 459232"/>
                <a:gd name="connsiteY72" fmla="*/ 518926 h 1111198"/>
                <a:gd name="connsiteX73" fmla="*/ 357126 w 459232"/>
                <a:gd name="connsiteY73" fmla="*/ 519003 h 1111198"/>
                <a:gd name="connsiteX74" fmla="*/ 341867 w 459232"/>
                <a:gd name="connsiteY74" fmla="*/ 530258 h 1111198"/>
                <a:gd name="connsiteX75" fmla="*/ 309051 w 459232"/>
                <a:gd name="connsiteY75" fmla="*/ 555855 h 1111198"/>
                <a:gd name="connsiteX76" fmla="*/ 255558 w 459232"/>
                <a:gd name="connsiteY76" fmla="*/ 608464 h 1111198"/>
                <a:gd name="connsiteX77" fmla="*/ 255356 w 459232"/>
                <a:gd name="connsiteY77" fmla="*/ 609084 h 1111198"/>
                <a:gd name="connsiteX78" fmla="*/ 255325 w 459232"/>
                <a:gd name="connsiteY78" fmla="*/ 609737 h 1111198"/>
                <a:gd name="connsiteX79" fmla="*/ 246073 w 459232"/>
                <a:gd name="connsiteY79" fmla="*/ 970869 h 1111198"/>
                <a:gd name="connsiteX80" fmla="*/ 265632 w 459232"/>
                <a:gd name="connsiteY80" fmla="*/ 1021552 h 1111198"/>
                <a:gd name="connsiteX81" fmla="*/ 266331 w 459232"/>
                <a:gd name="connsiteY81" fmla="*/ 1021832 h 1111198"/>
                <a:gd name="connsiteX82" fmla="*/ 267061 w 459232"/>
                <a:gd name="connsiteY82" fmla="*/ 1021878 h 1111198"/>
                <a:gd name="connsiteX83" fmla="*/ 329790 w 459232"/>
                <a:gd name="connsiteY83" fmla="*/ 1029500 h 1111198"/>
                <a:gd name="connsiteX84" fmla="*/ 394335 w 459232"/>
                <a:gd name="connsiteY84" fmla="*/ 1055393 h 1111198"/>
                <a:gd name="connsiteX85" fmla="*/ 394522 w 459232"/>
                <a:gd name="connsiteY85" fmla="*/ 1056091 h 1111198"/>
                <a:gd name="connsiteX86" fmla="*/ 394848 w 459232"/>
                <a:gd name="connsiteY86" fmla="*/ 1056666 h 1111198"/>
                <a:gd name="connsiteX87" fmla="*/ 394553 w 459232"/>
                <a:gd name="connsiteY87" fmla="*/ 1068044 h 111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59232" h="1111198">
                  <a:moveTo>
                    <a:pt x="331342" y="1020310"/>
                  </a:moveTo>
                  <a:cubicBezTo>
                    <a:pt x="302810" y="1015281"/>
                    <a:pt x="274620" y="1013076"/>
                    <a:pt x="268768" y="1012657"/>
                  </a:cubicBezTo>
                  <a:cubicBezTo>
                    <a:pt x="265043" y="1009490"/>
                    <a:pt x="258864" y="989745"/>
                    <a:pt x="255278" y="969394"/>
                  </a:cubicBezTo>
                  <a:cubicBezTo>
                    <a:pt x="251289" y="942089"/>
                    <a:pt x="263894" y="628411"/>
                    <a:pt x="264608" y="610854"/>
                  </a:cubicBezTo>
                  <a:cubicBezTo>
                    <a:pt x="270740" y="596200"/>
                    <a:pt x="337536" y="544570"/>
                    <a:pt x="361845" y="526920"/>
                  </a:cubicBezTo>
                  <a:cubicBezTo>
                    <a:pt x="447456" y="479171"/>
                    <a:pt x="467015" y="373954"/>
                    <a:pt x="456739" y="291355"/>
                  </a:cubicBezTo>
                  <a:cubicBezTo>
                    <a:pt x="449660" y="234168"/>
                    <a:pt x="430629" y="177725"/>
                    <a:pt x="412218" y="123130"/>
                  </a:cubicBezTo>
                  <a:cubicBezTo>
                    <a:pt x="407685" y="109671"/>
                    <a:pt x="402982" y="95763"/>
                    <a:pt x="398604" y="82211"/>
                  </a:cubicBezTo>
                  <a:cubicBezTo>
                    <a:pt x="398465" y="81776"/>
                    <a:pt x="397890" y="79696"/>
                    <a:pt x="397223" y="77306"/>
                  </a:cubicBezTo>
                  <a:cubicBezTo>
                    <a:pt x="393715" y="64794"/>
                    <a:pt x="385534" y="35501"/>
                    <a:pt x="380923" y="26513"/>
                  </a:cubicBezTo>
                  <a:lnTo>
                    <a:pt x="373922" y="20506"/>
                  </a:lnTo>
                  <a:cubicBezTo>
                    <a:pt x="355062" y="6038"/>
                    <a:pt x="311674" y="0"/>
                    <a:pt x="230255" y="0"/>
                  </a:cubicBezTo>
                  <a:cubicBezTo>
                    <a:pt x="146771" y="0"/>
                    <a:pt x="101785" y="6582"/>
                    <a:pt x="84694" y="21733"/>
                  </a:cubicBezTo>
                  <a:lnTo>
                    <a:pt x="78795" y="28920"/>
                  </a:lnTo>
                  <a:cubicBezTo>
                    <a:pt x="55417" y="96026"/>
                    <a:pt x="26326" y="179557"/>
                    <a:pt x="7714" y="261768"/>
                  </a:cubicBezTo>
                  <a:cubicBezTo>
                    <a:pt x="-9734" y="338965"/>
                    <a:pt x="2902" y="420850"/>
                    <a:pt x="40701" y="475476"/>
                  </a:cubicBezTo>
                  <a:cubicBezTo>
                    <a:pt x="55417" y="496743"/>
                    <a:pt x="74573" y="514051"/>
                    <a:pt x="97625" y="526905"/>
                  </a:cubicBezTo>
                  <a:cubicBezTo>
                    <a:pt x="132723" y="552658"/>
                    <a:pt x="189351" y="597629"/>
                    <a:pt x="194893" y="610870"/>
                  </a:cubicBezTo>
                  <a:cubicBezTo>
                    <a:pt x="195685" y="628147"/>
                    <a:pt x="209702" y="938177"/>
                    <a:pt x="205775" y="966181"/>
                  </a:cubicBezTo>
                  <a:cubicBezTo>
                    <a:pt x="201351" y="988596"/>
                    <a:pt x="194552" y="1009398"/>
                    <a:pt x="190733" y="1012642"/>
                  </a:cubicBezTo>
                  <a:cubicBezTo>
                    <a:pt x="184927" y="1013061"/>
                    <a:pt x="156721" y="1015250"/>
                    <a:pt x="128159" y="1020295"/>
                  </a:cubicBezTo>
                  <a:cubicBezTo>
                    <a:pt x="83685" y="1028149"/>
                    <a:pt x="60136" y="1038721"/>
                    <a:pt x="56240" y="1052614"/>
                  </a:cubicBezTo>
                  <a:cubicBezTo>
                    <a:pt x="55091" y="1054958"/>
                    <a:pt x="52080" y="1062596"/>
                    <a:pt x="56395" y="1071785"/>
                  </a:cubicBezTo>
                  <a:cubicBezTo>
                    <a:pt x="64017" y="1087976"/>
                    <a:pt x="89584" y="1099432"/>
                    <a:pt x="132381" y="1105812"/>
                  </a:cubicBezTo>
                  <a:lnTo>
                    <a:pt x="132831" y="1105859"/>
                  </a:lnTo>
                  <a:cubicBezTo>
                    <a:pt x="133685" y="1105890"/>
                    <a:pt x="218597" y="1110097"/>
                    <a:pt x="228734" y="1111168"/>
                  </a:cubicBezTo>
                  <a:lnTo>
                    <a:pt x="228734" y="1111121"/>
                  </a:lnTo>
                  <a:cubicBezTo>
                    <a:pt x="227166" y="1110609"/>
                    <a:pt x="225614" y="1108994"/>
                    <a:pt x="225614" y="1106744"/>
                  </a:cubicBezTo>
                  <a:lnTo>
                    <a:pt x="233888" y="1106744"/>
                  </a:lnTo>
                  <a:cubicBezTo>
                    <a:pt x="233888" y="1108948"/>
                    <a:pt x="232335" y="1110624"/>
                    <a:pt x="230752" y="1111137"/>
                  </a:cubicBezTo>
                  <a:lnTo>
                    <a:pt x="230752" y="1111199"/>
                  </a:lnTo>
                  <a:cubicBezTo>
                    <a:pt x="240904" y="1110128"/>
                    <a:pt x="325800" y="1105921"/>
                    <a:pt x="326670" y="1105890"/>
                  </a:cubicBezTo>
                  <a:lnTo>
                    <a:pt x="327120" y="1105843"/>
                  </a:lnTo>
                  <a:cubicBezTo>
                    <a:pt x="369918" y="1099448"/>
                    <a:pt x="395469" y="1088007"/>
                    <a:pt x="403091" y="1071801"/>
                  </a:cubicBezTo>
                  <a:cubicBezTo>
                    <a:pt x="407406" y="1062611"/>
                    <a:pt x="404395" y="1054974"/>
                    <a:pt x="403230" y="1052630"/>
                  </a:cubicBezTo>
                  <a:cubicBezTo>
                    <a:pt x="399349" y="1038736"/>
                    <a:pt x="375801" y="1028165"/>
                    <a:pt x="331342" y="1020326"/>
                  </a:cubicBezTo>
                  <a:close/>
                  <a:moveTo>
                    <a:pt x="394553" y="1068044"/>
                  </a:moveTo>
                  <a:cubicBezTo>
                    <a:pt x="390967" y="1075402"/>
                    <a:pt x="377275" y="1088892"/>
                    <a:pt x="325971" y="1096576"/>
                  </a:cubicBezTo>
                  <a:cubicBezTo>
                    <a:pt x="320103" y="1096871"/>
                    <a:pt x="241339" y="1100783"/>
                    <a:pt x="230038" y="1101900"/>
                  </a:cubicBezTo>
                  <a:lnTo>
                    <a:pt x="230038" y="1101900"/>
                  </a:lnTo>
                  <a:lnTo>
                    <a:pt x="229882" y="1101916"/>
                  </a:lnTo>
                  <a:lnTo>
                    <a:pt x="229712" y="1101900"/>
                  </a:lnTo>
                  <a:cubicBezTo>
                    <a:pt x="219497" y="1100814"/>
                    <a:pt x="139444" y="1096840"/>
                    <a:pt x="133530" y="1096545"/>
                  </a:cubicBezTo>
                  <a:cubicBezTo>
                    <a:pt x="82210" y="1088861"/>
                    <a:pt x="68519" y="1075387"/>
                    <a:pt x="64933" y="1068029"/>
                  </a:cubicBezTo>
                  <a:cubicBezTo>
                    <a:pt x="61844" y="1061711"/>
                    <a:pt x="64514" y="1056852"/>
                    <a:pt x="64607" y="1056697"/>
                  </a:cubicBezTo>
                  <a:lnTo>
                    <a:pt x="64979" y="1056076"/>
                  </a:lnTo>
                  <a:lnTo>
                    <a:pt x="65150" y="1055377"/>
                  </a:lnTo>
                  <a:cubicBezTo>
                    <a:pt x="66221" y="1050829"/>
                    <a:pt x="74681" y="1039187"/>
                    <a:pt x="129696" y="1029469"/>
                  </a:cubicBezTo>
                  <a:cubicBezTo>
                    <a:pt x="161099" y="1023927"/>
                    <a:pt x="192114" y="1021863"/>
                    <a:pt x="192425" y="1021847"/>
                  </a:cubicBezTo>
                  <a:lnTo>
                    <a:pt x="193170" y="1021785"/>
                  </a:lnTo>
                  <a:lnTo>
                    <a:pt x="193853" y="1021521"/>
                  </a:lnTo>
                  <a:cubicBezTo>
                    <a:pt x="203772" y="1017547"/>
                    <a:pt x="211317" y="986190"/>
                    <a:pt x="214934" y="967842"/>
                  </a:cubicBezTo>
                  <a:lnTo>
                    <a:pt x="214965" y="967624"/>
                  </a:lnTo>
                  <a:cubicBezTo>
                    <a:pt x="219187" y="938798"/>
                    <a:pt x="204781" y="623133"/>
                    <a:pt x="204161" y="609706"/>
                  </a:cubicBezTo>
                  <a:lnTo>
                    <a:pt x="204129" y="609053"/>
                  </a:lnTo>
                  <a:lnTo>
                    <a:pt x="203928" y="608433"/>
                  </a:lnTo>
                  <a:cubicBezTo>
                    <a:pt x="197439" y="588966"/>
                    <a:pt x="112558" y="526299"/>
                    <a:pt x="102903" y="519205"/>
                  </a:cubicBezTo>
                  <a:lnTo>
                    <a:pt x="102406" y="518895"/>
                  </a:lnTo>
                  <a:cubicBezTo>
                    <a:pt x="80487" y="506724"/>
                    <a:pt x="62309" y="490332"/>
                    <a:pt x="48354" y="470167"/>
                  </a:cubicBezTo>
                  <a:cubicBezTo>
                    <a:pt x="11999" y="417621"/>
                    <a:pt x="-94" y="338546"/>
                    <a:pt x="16795" y="263817"/>
                  </a:cubicBezTo>
                  <a:cubicBezTo>
                    <a:pt x="34197" y="186993"/>
                    <a:pt x="60866" y="108786"/>
                    <a:pt x="83359" y="44101"/>
                  </a:cubicBezTo>
                  <a:cubicBezTo>
                    <a:pt x="102328" y="59764"/>
                    <a:pt x="167681" y="67340"/>
                    <a:pt x="225070" y="67712"/>
                  </a:cubicBezTo>
                  <a:lnTo>
                    <a:pt x="225101" y="63055"/>
                  </a:lnTo>
                  <a:lnTo>
                    <a:pt x="225101" y="67712"/>
                  </a:lnTo>
                  <a:lnTo>
                    <a:pt x="226483" y="67712"/>
                  </a:lnTo>
                  <a:cubicBezTo>
                    <a:pt x="226793" y="67728"/>
                    <a:pt x="227119" y="67728"/>
                    <a:pt x="227461" y="67728"/>
                  </a:cubicBezTo>
                  <a:lnTo>
                    <a:pt x="230255" y="67728"/>
                  </a:lnTo>
                  <a:cubicBezTo>
                    <a:pt x="291215" y="67728"/>
                    <a:pt x="358648" y="60168"/>
                    <a:pt x="377539" y="43698"/>
                  </a:cubicBezTo>
                  <a:cubicBezTo>
                    <a:pt x="381544" y="55853"/>
                    <a:pt x="386108" y="72167"/>
                    <a:pt x="388250" y="79820"/>
                  </a:cubicBezTo>
                  <a:cubicBezTo>
                    <a:pt x="389151" y="83034"/>
                    <a:pt x="389554" y="84477"/>
                    <a:pt x="389740" y="85082"/>
                  </a:cubicBezTo>
                  <a:cubicBezTo>
                    <a:pt x="394149" y="98696"/>
                    <a:pt x="398837" y="112636"/>
                    <a:pt x="403385" y="126111"/>
                  </a:cubicBezTo>
                  <a:cubicBezTo>
                    <a:pt x="421641" y="180271"/>
                    <a:pt x="440533" y="236263"/>
                    <a:pt x="447503" y="292504"/>
                  </a:cubicBezTo>
                  <a:cubicBezTo>
                    <a:pt x="457406" y="372169"/>
                    <a:pt x="438840" y="473489"/>
                    <a:pt x="357080" y="518926"/>
                  </a:cubicBezTo>
                  <a:lnTo>
                    <a:pt x="357126" y="519003"/>
                  </a:lnTo>
                  <a:cubicBezTo>
                    <a:pt x="355295" y="520075"/>
                    <a:pt x="351584" y="522884"/>
                    <a:pt x="341867" y="530258"/>
                  </a:cubicBezTo>
                  <a:cubicBezTo>
                    <a:pt x="333795" y="536374"/>
                    <a:pt x="321547" y="545796"/>
                    <a:pt x="309051" y="555855"/>
                  </a:cubicBezTo>
                  <a:cubicBezTo>
                    <a:pt x="259873" y="595533"/>
                    <a:pt x="256629" y="605266"/>
                    <a:pt x="255558" y="608464"/>
                  </a:cubicBezTo>
                  <a:lnTo>
                    <a:pt x="255356" y="609084"/>
                  </a:lnTo>
                  <a:lnTo>
                    <a:pt x="255325" y="609737"/>
                  </a:lnTo>
                  <a:cubicBezTo>
                    <a:pt x="254766" y="623288"/>
                    <a:pt x="241851" y="941934"/>
                    <a:pt x="246073" y="970869"/>
                  </a:cubicBezTo>
                  <a:cubicBezTo>
                    <a:pt x="248510" y="984731"/>
                    <a:pt x="255294" y="1017423"/>
                    <a:pt x="265632" y="1021552"/>
                  </a:cubicBezTo>
                  <a:lnTo>
                    <a:pt x="266331" y="1021832"/>
                  </a:lnTo>
                  <a:lnTo>
                    <a:pt x="267061" y="1021878"/>
                  </a:lnTo>
                  <a:cubicBezTo>
                    <a:pt x="267371" y="1021894"/>
                    <a:pt x="298386" y="1023958"/>
                    <a:pt x="329790" y="1029500"/>
                  </a:cubicBezTo>
                  <a:cubicBezTo>
                    <a:pt x="384804" y="1039218"/>
                    <a:pt x="393249" y="1050845"/>
                    <a:pt x="394335" y="1055393"/>
                  </a:cubicBezTo>
                  <a:lnTo>
                    <a:pt x="394522" y="1056091"/>
                  </a:lnTo>
                  <a:lnTo>
                    <a:pt x="394848" y="1056666"/>
                  </a:lnTo>
                  <a:cubicBezTo>
                    <a:pt x="394972" y="1056867"/>
                    <a:pt x="397642" y="1061726"/>
                    <a:pt x="394553" y="1068044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6C02B27-BAA0-B68A-62E0-80678E60BA52}"/>
                </a:ext>
              </a:extLst>
            </p:cNvPr>
            <p:cNvSpPr/>
            <p:nvPr/>
          </p:nvSpPr>
          <p:spPr>
            <a:xfrm>
              <a:off x="2812186" y="4798598"/>
              <a:ext cx="403211" cy="1339017"/>
            </a:xfrm>
            <a:custGeom>
              <a:avLst/>
              <a:gdLst>
                <a:gd name="connsiteX0" fmla="*/ 397736 w 403211"/>
                <a:gd name="connsiteY0" fmla="*/ 1265469 h 1339017"/>
                <a:gd name="connsiteX1" fmla="*/ 395827 w 403211"/>
                <a:gd name="connsiteY1" fmla="*/ 1258856 h 1339017"/>
                <a:gd name="connsiteX2" fmla="*/ 319717 w 403211"/>
                <a:gd name="connsiteY2" fmla="*/ 1229470 h 1339017"/>
                <a:gd name="connsiteX3" fmla="*/ 258648 w 403211"/>
                <a:gd name="connsiteY3" fmla="*/ 1218216 h 1339017"/>
                <a:gd name="connsiteX4" fmla="*/ 232352 w 403211"/>
                <a:gd name="connsiteY4" fmla="*/ 1166927 h 1339017"/>
                <a:gd name="connsiteX5" fmla="*/ 243901 w 403211"/>
                <a:gd name="connsiteY5" fmla="*/ 780228 h 1339017"/>
                <a:gd name="connsiteX6" fmla="*/ 246711 w 403211"/>
                <a:gd name="connsiteY6" fmla="*/ 777636 h 1339017"/>
                <a:gd name="connsiteX7" fmla="*/ 366612 w 403211"/>
                <a:gd name="connsiteY7" fmla="*/ 591916 h 1339017"/>
                <a:gd name="connsiteX8" fmla="*/ 364734 w 403211"/>
                <a:gd name="connsiteY8" fmla="*/ 526160 h 1339017"/>
                <a:gd name="connsiteX9" fmla="*/ 363741 w 403211"/>
                <a:gd name="connsiteY9" fmla="*/ 489742 h 1339017"/>
                <a:gd name="connsiteX10" fmla="*/ 360977 w 403211"/>
                <a:gd name="connsiteY10" fmla="*/ 420571 h 1339017"/>
                <a:gd name="connsiteX11" fmla="*/ 358494 w 403211"/>
                <a:gd name="connsiteY11" fmla="*/ 359937 h 1339017"/>
                <a:gd name="connsiteX12" fmla="*/ 353480 w 403211"/>
                <a:gd name="connsiteY12" fmla="*/ 235720 h 1339017"/>
                <a:gd name="connsiteX13" fmla="*/ 347876 w 403211"/>
                <a:gd name="connsiteY13" fmla="*/ 91587 h 1339017"/>
                <a:gd name="connsiteX14" fmla="*/ 347658 w 403211"/>
                <a:gd name="connsiteY14" fmla="*/ 82599 h 1339017"/>
                <a:gd name="connsiteX15" fmla="*/ 346510 w 403211"/>
                <a:gd name="connsiteY15" fmla="*/ 37240 h 1339017"/>
                <a:gd name="connsiteX16" fmla="*/ 347100 w 403211"/>
                <a:gd name="connsiteY16" fmla="*/ 33701 h 1339017"/>
                <a:gd name="connsiteX17" fmla="*/ 302129 w 403211"/>
                <a:gd name="connsiteY17" fmla="*/ 8600 h 1339017"/>
                <a:gd name="connsiteX18" fmla="*/ 201616 w 403211"/>
                <a:gd name="connsiteY18" fmla="*/ 0 h 1339017"/>
                <a:gd name="connsiteX19" fmla="*/ 101088 w 403211"/>
                <a:gd name="connsiteY19" fmla="*/ 8600 h 1339017"/>
                <a:gd name="connsiteX20" fmla="*/ 56132 w 403211"/>
                <a:gd name="connsiteY20" fmla="*/ 33701 h 1339017"/>
                <a:gd name="connsiteX21" fmla="*/ 56800 w 403211"/>
                <a:gd name="connsiteY21" fmla="*/ 37473 h 1339017"/>
                <a:gd name="connsiteX22" fmla="*/ 55993 w 403211"/>
                <a:gd name="connsiteY22" fmla="*/ 68240 h 1339017"/>
                <a:gd name="connsiteX23" fmla="*/ 52345 w 403211"/>
                <a:gd name="connsiteY23" fmla="*/ 203680 h 1339017"/>
                <a:gd name="connsiteX24" fmla="*/ 45856 w 403211"/>
                <a:gd name="connsiteY24" fmla="*/ 342908 h 1339017"/>
                <a:gd name="connsiteX25" fmla="*/ 39212 w 403211"/>
                <a:gd name="connsiteY25" fmla="*/ 488376 h 1339017"/>
                <a:gd name="connsiteX26" fmla="*/ 37210 w 403211"/>
                <a:gd name="connsiteY26" fmla="*/ 523505 h 1339017"/>
                <a:gd name="connsiteX27" fmla="*/ 39585 w 403211"/>
                <a:gd name="connsiteY27" fmla="*/ 617017 h 1339017"/>
                <a:gd name="connsiteX28" fmla="*/ 87505 w 403211"/>
                <a:gd name="connsiteY28" fmla="*/ 709163 h 1339017"/>
                <a:gd name="connsiteX29" fmla="*/ 144351 w 403211"/>
                <a:gd name="connsiteY29" fmla="*/ 766723 h 1339017"/>
                <a:gd name="connsiteX30" fmla="*/ 159331 w 403211"/>
                <a:gd name="connsiteY30" fmla="*/ 780244 h 1339017"/>
                <a:gd name="connsiteX31" fmla="*/ 170865 w 403211"/>
                <a:gd name="connsiteY31" fmla="*/ 1166943 h 1339017"/>
                <a:gd name="connsiteX32" fmla="*/ 144584 w 403211"/>
                <a:gd name="connsiteY32" fmla="*/ 1218232 h 1339017"/>
                <a:gd name="connsiteX33" fmla="*/ 83515 w 403211"/>
                <a:gd name="connsiteY33" fmla="*/ 1229486 h 1339017"/>
                <a:gd name="connsiteX34" fmla="*/ 7389 w 403211"/>
                <a:gd name="connsiteY34" fmla="*/ 1258856 h 1339017"/>
                <a:gd name="connsiteX35" fmla="*/ 5480 w 403211"/>
                <a:gd name="connsiteY35" fmla="*/ 1265469 h 1339017"/>
                <a:gd name="connsiteX36" fmla="*/ 2577 w 403211"/>
                <a:gd name="connsiteY36" fmla="*/ 1294062 h 1339017"/>
                <a:gd name="connsiteX37" fmla="*/ 201600 w 403211"/>
                <a:gd name="connsiteY37" fmla="*/ 1339017 h 1339017"/>
                <a:gd name="connsiteX38" fmla="*/ 400624 w 403211"/>
                <a:gd name="connsiteY38" fmla="*/ 1294062 h 1339017"/>
                <a:gd name="connsiteX39" fmla="*/ 397736 w 403211"/>
                <a:gd name="connsiteY39" fmla="*/ 1265469 h 1339017"/>
                <a:gd name="connsiteX40" fmla="*/ 392148 w 403211"/>
                <a:gd name="connsiteY40" fmla="*/ 1290244 h 1339017"/>
                <a:gd name="connsiteX41" fmla="*/ 201616 w 403211"/>
                <a:gd name="connsiteY41" fmla="*/ 1329688 h 1339017"/>
                <a:gd name="connsiteX42" fmla="*/ 11084 w 403211"/>
                <a:gd name="connsiteY42" fmla="*/ 1290244 h 1339017"/>
                <a:gd name="connsiteX43" fmla="*/ 13940 w 403211"/>
                <a:gd name="connsiteY43" fmla="*/ 1269675 h 1339017"/>
                <a:gd name="connsiteX44" fmla="*/ 15555 w 403211"/>
                <a:gd name="connsiteY44" fmla="*/ 1267750 h 1339017"/>
                <a:gd name="connsiteX45" fmla="*/ 14841 w 403211"/>
                <a:gd name="connsiteY45" fmla="*/ 1265329 h 1339017"/>
                <a:gd name="connsiteX46" fmla="*/ 15244 w 403211"/>
                <a:gd name="connsiteY46" fmla="*/ 1263854 h 1339017"/>
                <a:gd name="connsiteX47" fmla="*/ 148309 w 403211"/>
                <a:gd name="connsiteY47" fmla="*/ 1227080 h 1339017"/>
                <a:gd name="connsiteX48" fmla="*/ 150684 w 403211"/>
                <a:gd name="connsiteY48" fmla="*/ 1226738 h 1339017"/>
                <a:gd name="connsiteX49" fmla="*/ 180256 w 403211"/>
                <a:gd name="connsiteY49" fmla="*/ 1169054 h 1339017"/>
                <a:gd name="connsiteX50" fmla="*/ 168583 w 403211"/>
                <a:gd name="connsiteY50" fmla="*/ 778008 h 1339017"/>
                <a:gd name="connsiteX51" fmla="*/ 168536 w 403211"/>
                <a:gd name="connsiteY51" fmla="*/ 776052 h 1339017"/>
                <a:gd name="connsiteX52" fmla="*/ 167092 w 403211"/>
                <a:gd name="connsiteY52" fmla="*/ 774718 h 1339017"/>
                <a:gd name="connsiteX53" fmla="*/ 150560 w 403211"/>
                <a:gd name="connsiteY53" fmla="*/ 759784 h 1339017"/>
                <a:gd name="connsiteX54" fmla="*/ 94940 w 403211"/>
                <a:gd name="connsiteY54" fmla="*/ 703559 h 1339017"/>
                <a:gd name="connsiteX55" fmla="*/ 48666 w 403211"/>
                <a:gd name="connsiteY55" fmla="*/ 614921 h 1339017"/>
                <a:gd name="connsiteX56" fmla="*/ 46493 w 403211"/>
                <a:gd name="connsiteY56" fmla="*/ 524173 h 1339017"/>
                <a:gd name="connsiteX57" fmla="*/ 48510 w 403211"/>
                <a:gd name="connsiteY57" fmla="*/ 488625 h 1339017"/>
                <a:gd name="connsiteX58" fmla="*/ 55154 w 403211"/>
                <a:gd name="connsiteY58" fmla="*/ 343420 h 1339017"/>
                <a:gd name="connsiteX59" fmla="*/ 61643 w 403211"/>
                <a:gd name="connsiteY59" fmla="*/ 203944 h 1339017"/>
                <a:gd name="connsiteX60" fmla="*/ 65307 w 403211"/>
                <a:gd name="connsiteY60" fmla="*/ 68473 h 1339017"/>
                <a:gd name="connsiteX61" fmla="*/ 65865 w 403211"/>
                <a:gd name="connsiteY61" fmla="*/ 46989 h 1339017"/>
                <a:gd name="connsiteX62" fmla="*/ 201600 w 403211"/>
                <a:gd name="connsiteY62" fmla="*/ 67371 h 1339017"/>
                <a:gd name="connsiteX63" fmla="*/ 337460 w 403211"/>
                <a:gd name="connsiteY63" fmla="*/ 46927 h 1339017"/>
                <a:gd name="connsiteX64" fmla="*/ 338329 w 403211"/>
                <a:gd name="connsiteY64" fmla="*/ 82832 h 1339017"/>
                <a:gd name="connsiteX65" fmla="*/ 338546 w 403211"/>
                <a:gd name="connsiteY65" fmla="*/ 91866 h 1339017"/>
                <a:gd name="connsiteX66" fmla="*/ 344166 w 403211"/>
                <a:gd name="connsiteY66" fmla="*/ 236139 h 1339017"/>
                <a:gd name="connsiteX67" fmla="*/ 349180 w 403211"/>
                <a:gd name="connsiteY67" fmla="*/ 360232 h 1339017"/>
                <a:gd name="connsiteX68" fmla="*/ 351663 w 403211"/>
                <a:gd name="connsiteY68" fmla="*/ 421005 h 1339017"/>
                <a:gd name="connsiteX69" fmla="*/ 354411 w 403211"/>
                <a:gd name="connsiteY69" fmla="*/ 490006 h 1339017"/>
                <a:gd name="connsiteX70" fmla="*/ 355420 w 403211"/>
                <a:gd name="connsiteY70" fmla="*/ 526423 h 1339017"/>
                <a:gd name="connsiteX71" fmla="*/ 357314 w 403211"/>
                <a:gd name="connsiteY71" fmla="*/ 592226 h 1339017"/>
                <a:gd name="connsiteX72" fmla="*/ 240393 w 403211"/>
                <a:gd name="connsiteY72" fmla="*/ 770790 h 1339017"/>
                <a:gd name="connsiteX73" fmla="*/ 237024 w 403211"/>
                <a:gd name="connsiteY73" fmla="*/ 773895 h 1339017"/>
                <a:gd name="connsiteX74" fmla="*/ 234510 w 403211"/>
                <a:gd name="connsiteY74" fmla="*/ 782370 h 1339017"/>
                <a:gd name="connsiteX75" fmla="*/ 222991 w 403211"/>
                <a:gd name="connsiteY75" fmla="*/ 1167843 h 1339017"/>
                <a:gd name="connsiteX76" fmla="*/ 222960 w 403211"/>
                <a:gd name="connsiteY76" fmla="*/ 1169038 h 1339017"/>
                <a:gd name="connsiteX77" fmla="*/ 252532 w 403211"/>
                <a:gd name="connsiteY77" fmla="*/ 1226738 h 1339017"/>
                <a:gd name="connsiteX78" fmla="*/ 254907 w 403211"/>
                <a:gd name="connsiteY78" fmla="*/ 1227080 h 1339017"/>
                <a:gd name="connsiteX79" fmla="*/ 387972 w 403211"/>
                <a:gd name="connsiteY79" fmla="*/ 1263854 h 1339017"/>
                <a:gd name="connsiteX80" fmla="*/ 388376 w 403211"/>
                <a:gd name="connsiteY80" fmla="*/ 1265329 h 1339017"/>
                <a:gd name="connsiteX81" fmla="*/ 387677 w 403211"/>
                <a:gd name="connsiteY81" fmla="*/ 1267735 h 1339017"/>
                <a:gd name="connsiteX82" fmla="*/ 389261 w 403211"/>
                <a:gd name="connsiteY82" fmla="*/ 1269660 h 1339017"/>
                <a:gd name="connsiteX83" fmla="*/ 392132 w 403211"/>
                <a:gd name="connsiteY83" fmla="*/ 1290244 h 133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03211" h="1339017">
                  <a:moveTo>
                    <a:pt x="397736" y="1265469"/>
                  </a:moveTo>
                  <a:cubicBezTo>
                    <a:pt x="397814" y="1263590"/>
                    <a:pt x="397395" y="1261308"/>
                    <a:pt x="395827" y="1258856"/>
                  </a:cubicBezTo>
                  <a:cubicBezTo>
                    <a:pt x="393498" y="1255192"/>
                    <a:pt x="386420" y="1244078"/>
                    <a:pt x="319717" y="1229470"/>
                  </a:cubicBezTo>
                  <a:cubicBezTo>
                    <a:pt x="292675" y="1223556"/>
                    <a:pt x="266519" y="1219427"/>
                    <a:pt x="258648" y="1218216"/>
                  </a:cubicBezTo>
                  <a:lnTo>
                    <a:pt x="232352" y="1166927"/>
                  </a:lnTo>
                  <a:cubicBezTo>
                    <a:pt x="233035" y="1144062"/>
                    <a:pt x="243032" y="808775"/>
                    <a:pt x="243901" y="780228"/>
                  </a:cubicBezTo>
                  <a:lnTo>
                    <a:pt x="246711" y="777636"/>
                  </a:lnTo>
                  <a:cubicBezTo>
                    <a:pt x="295438" y="732712"/>
                    <a:pt x="369065" y="664844"/>
                    <a:pt x="366612" y="591916"/>
                  </a:cubicBezTo>
                  <a:cubicBezTo>
                    <a:pt x="365898" y="570059"/>
                    <a:pt x="365308" y="547752"/>
                    <a:pt x="364734" y="526160"/>
                  </a:cubicBezTo>
                  <a:cubicBezTo>
                    <a:pt x="364408" y="514051"/>
                    <a:pt x="364082" y="501897"/>
                    <a:pt x="363741" y="489742"/>
                  </a:cubicBezTo>
                  <a:cubicBezTo>
                    <a:pt x="363073" y="466674"/>
                    <a:pt x="362017" y="443235"/>
                    <a:pt x="360977" y="420571"/>
                  </a:cubicBezTo>
                  <a:cubicBezTo>
                    <a:pt x="360077" y="400685"/>
                    <a:pt x="359130" y="380132"/>
                    <a:pt x="358494" y="359937"/>
                  </a:cubicBezTo>
                  <a:cubicBezTo>
                    <a:pt x="357143" y="318521"/>
                    <a:pt x="355280" y="276422"/>
                    <a:pt x="353480" y="235720"/>
                  </a:cubicBezTo>
                  <a:cubicBezTo>
                    <a:pt x="351384" y="188467"/>
                    <a:pt x="349226" y="139631"/>
                    <a:pt x="347876" y="91587"/>
                  </a:cubicBezTo>
                  <a:cubicBezTo>
                    <a:pt x="347845" y="90889"/>
                    <a:pt x="347767" y="87473"/>
                    <a:pt x="347658" y="82599"/>
                  </a:cubicBezTo>
                  <a:cubicBezTo>
                    <a:pt x="347348" y="69761"/>
                    <a:pt x="346805" y="46275"/>
                    <a:pt x="346510" y="37240"/>
                  </a:cubicBezTo>
                  <a:cubicBezTo>
                    <a:pt x="346898" y="36076"/>
                    <a:pt x="347100" y="34896"/>
                    <a:pt x="347100" y="33701"/>
                  </a:cubicBezTo>
                  <a:cubicBezTo>
                    <a:pt x="347100" y="23052"/>
                    <a:pt x="332384" y="14840"/>
                    <a:pt x="302129" y="8600"/>
                  </a:cubicBezTo>
                  <a:cubicBezTo>
                    <a:pt x="275227" y="3058"/>
                    <a:pt x="239539" y="0"/>
                    <a:pt x="201616" y="0"/>
                  </a:cubicBezTo>
                  <a:cubicBezTo>
                    <a:pt x="163693" y="0"/>
                    <a:pt x="127989" y="3058"/>
                    <a:pt x="101088" y="8600"/>
                  </a:cubicBezTo>
                  <a:cubicBezTo>
                    <a:pt x="70833" y="14840"/>
                    <a:pt x="56132" y="23052"/>
                    <a:pt x="56132" y="33701"/>
                  </a:cubicBezTo>
                  <a:cubicBezTo>
                    <a:pt x="56132" y="34989"/>
                    <a:pt x="56350" y="36262"/>
                    <a:pt x="56800" y="37473"/>
                  </a:cubicBezTo>
                  <a:lnTo>
                    <a:pt x="55993" y="68240"/>
                  </a:lnTo>
                  <a:cubicBezTo>
                    <a:pt x="54844" y="112621"/>
                    <a:pt x="53649" y="158523"/>
                    <a:pt x="52345" y="203680"/>
                  </a:cubicBezTo>
                  <a:cubicBezTo>
                    <a:pt x="50994" y="250063"/>
                    <a:pt x="48386" y="297254"/>
                    <a:pt x="45856" y="342908"/>
                  </a:cubicBezTo>
                  <a:cubicBezTo>
                    <a:pt x="43233" y="390564"/>
                    <a:pt x="40516" y="439850"/>
                    <a:pt x="39212" y="488376"/>
                  </a:cubicBezTo>
                  <a:cubicBezTo>
                    <a:pt x="38902" y="499755"/>
                    <a:pt x="38079" y="511288"/>
                    <a:pt x="37210" y="523505"/>
                  </a:cubicBezTo>
                  <a:cubicBezTo>
                    <a:pt x="34974" y="554831"/>
                    <a:pt x="32661" y="587228"/>
                    <a:pt x="39585" y="617017"/>
                  </a:cubicBezTo>
                  <a:cubicBezTo>
                    <a:pt x="48045" y="653357"/>
                    <a:pt x="68551" y="684000"/>
                    <a:pt x="87505" y="709163"/>
                  </a:cubicBezTo>
                  <a:cubicBezTo>
                    <a:pt x="103012" y="729746"/>
                    <a:pt x="124031" y="748545"/>
                    <a:pt x="144351" y="766723"/>
                  </a:cubicBezTo>
                  <a:cubicBezTo>
                    <a:pt x="149582" y="771395"/>
                    <a:pt x="154534" y="775835"/>
                    <a:pt x="159331" y="780244"/>
                  </a:cubicBezTo>
                  <a:lnTo>
                    <a:pt x="170865" y="1166943"/>
                  </a:lnTo>
                  <a:lnTo>
                    <a:pt x="144584" y="1218232"/>
                  </a:lnTo>
                  <a:cubicBezTo>
                    <a:pt x="136713" y="1219427"/>
                    <a:pt x="110541" y="1223571"/>
                    <a:pt x="83515" y="1229486"/>
                  </a:cubicBezTo>
                  <a:cubicBezTo>
                    <a:pt x="16812" y="1244078"/>
                    <a:pt x="9718" y="1255208"/>
                    <a:pt x="7389" y="1258856"/>
                  </a:cubicBezTo>
                  <a:cubicBezTo>
                    <a:pt x="5822" y="1261308"/>
                    <a:pt x="5403" y="1263590"/>
                    <a:pt x="5480" y="1265469"/>
                  </a:cubicBezTo>
                  <a:cubicBezTo>
                    <a:pt x="2593" y="1269753"/>
                    <a:pt x="-3446" y="1281085"/>
                    <a:pt x="2577" y="1294062"/>
                  </a:cubicBezTo>
                  <a:cubicBezTo>
                    <a:pt x="16424" y="1323898"/>
                    <a:pt x="83391" y="1339017"/>
                    <a:pt x="201600" y="1339017"/>
                  </a:cubicBezTo>
                  <a:cubicBezTo>
                    <a:pt x="319825" y="1339017"/>
                    <a:pt x="386792" y="1323898"/>
                    <a:pt x="400624" y="1294062"/>
                  </a:cubicBezTo>
                  <a:cubicBezTo>
                    <a:pt x="406662" y="1281085"/>
                    <a:pt x="400624" y="1269753"/>
                    <a:pt x="397736" y="1265469"/>
                  </a:cubicBezTo>
                  <a:close/>
                  <a:moveTo>
                    <a:pt x="392148" y="1290244"/>
                  </a:moveTo>
                  <a:cubicBezTo>
                    <a:pt x="385209" y="1304975"/>
                    <a:pt x="351229" y="1329688"/>
                    <a:pt x="201616" y="1329688"/>
                  </a:cubicBezTo>
                  <a:cubicBezTo>
                    <a:pt x="51988" y="1329688"/>
                    <a:pt x="18023" y="1304975"/>
                    <a:pt x="11084" y="1290244"/>
                  </a:cubicBezTo>
                  <a:cubicBezTo>
                    <a:pt x="6008" y="1279455"/>
                    <a:pt x="13614" y="1270048"/>
                    <a:pt x="13940" y="1269675"/>
                  </a:cubicBezTo>
                  <a:lnTo>
                    <a:pt x="15555" y="1267750"/>
                  </a:lnTo>
                  <a:lnTo>
                    <a:pt x="14841" y="1265329"/>
                  </a:lnTo>
                  <a:cubicBezTo>
                    <a:pt x="14778" y="1265143"/>
                    <a:pt x="14670" y="1264755"/>
                    <a:pt x="15244" y="1263854"/>
                  </a:cubicBezTo>
                  <a:cubicBezTo>
                    <a:pt x="24170" y="1249852"/>
                    <a:pt x="101600" y="1233863"/>
                    <a:pt x="148309" y="1227080"/>
                  </a:cubicBezTo>
                  <a:lnTo>
                    <a:pt x="150684" y="1226738"/>
                  </a:lnTo>
                  <a:lnTo>
                    <a:pt x="180256" y="1169054"/>
                  </a:lnTo>
                  <a:lnTo>
                    <a:pt x="168583" y="778008"/>
                  </a:lnTo>
                  <a:lnTo>
                    <a:pt x="168536" y="776052"/>
                  </a:lnTo>
                  <a:lnTo>
                    <a:pt x="167092" y="774718"/>
                  </a:lnTo>
                  <a:cubicBezTo>
                    <a:pt x="161783" y="769828"/>
                    <a:pt x="156335" y="764953"/>
                    <a:pt x="150560" y="759784"/>
                  </a:cubicBezTo>
                  <a:cubicBezTo>
                    <a:pt x="130566" y="741901"/>
                    <a:pt x="109889" y="723413"/>
                    <a:pt x="94940" y="703559"/>
                  </a:cubicBezTo>
                  <a:cubicBezTo>
                    <a:pt x="76577" y="679172"/>
                    <a:pt x="56722" y="649569"/>
                    <a:pt x="48666" y="614921"/>
                  </a:cubicBezTo>
                  <a:cubicBezTo>
                    <a:pt x="42053" y="586483"/>
                    <a:pt x="44304" y="554815"/>
                    <a:pt x="46493" y="524173"/>
                  </a:cubicBezTo>
                  <a:cubicBezTo>
                    <a:pt x="47331" y="512391"/>
                    <a:pt x="48200" y="500205"/>
                    <a:pt x="48510" y="488625"/>
                  </a:cubicBezTo>
                  <a:cubicBezTo>
                    <a:pt x="49815" y="440238"/>
                    <a:pt x="52531" y="391014"/>
                    <a:pt x="55154" y="343420"/>
                  </a:cubicBezTo>
                  <a:cubicBezTo>
                    <a:pt x="57685" y="297720"/>
                    <a:pt x="60293" y="250467"/>
                    <a:pt x="61643" y="203944"/>
                  </a:cubicBezTo>
                  <a:cubicBezTo>
                    <a:pt x="62947" y="158787"/>
                    <a:pt x="64142" y="112869"/>
                    <a:pt x="65307" y="68473"/>
                  </a:cubicBezTo>
                  <a:lnTo>
                    <a:pt x="65865" y="46989"/>
                  </a:lnTo>
                  <a:cubicBezTo>
                    <a:pt x="88747" y="60929"/>
                    <a:pt x="148449" y="67371"/>
                    <a:pt x="201600" y="67371"/>
                  </a:cubicBezTo>
                  <a:cubicBezTo>
                    <a:pt x="254969" y="67371"/>
                    <a:pt x="314687" y="60898"/>
                    <a:pt x="337460" y="46927"/>
                  </a:cubicBezTo>
                  <a:cubicBezTo>
                    <a:pt x="337755" y="57902"/>
                    <a:pt x="338112" y="73301"/>
                    <a:pt x="338329" y="82832"/>
                  </a:cubicBezTo>
                  <a:cubicBezTo>
                    <a:pt x="338453" y="87722"/>
                    <a:pt x="338531" y="91168"/>
                    <a:pt x="338546" y="91866"/>
                  </a:cubicBezTo>
                  <a:cubicBezTo>
                    <a:pt x="339912" y="139957"/>
                    <a:pt x="342070" y="188855"/>
                    <a:pt x="344166" y="236139"/>
                  </a:cubicBezTo>
                  <a:cubicBezTo>
                    <a:pt x="345966" y="276810"/>
                    <a:pt x="347829" y="318893"/>
                    <a:pt x="349180" y="360232"/>
                  </a:cubicBezTo>
                  <a:cubicBezTo>
                    <a:pt x="349832" y="380505"/>
                    <a:pt x="350763" y="401089"/>
                    <a:pt x="351663" y="421005"/>
                  </a:cubicBezTo>
                  <a:cubicBezTo>
                    <a:pt x="352704" y="443623"/>
                    <a:pt x="353759" y="467016"/>
                    <a:pt x="354411" y="490006"/>
                  </a:cubicBezTo>
                  <a:cubicBezTo>
                    <a:pt x="354768" y="502161"/>
                    <a:pt x="355094" y="514300"/>
                    <a:pt x="355420" y="526423"/>
                  </a:cubicBezTo>
                  <a:cubicBezTo>
                    <a:pt x="355994" y="548001"/>
                    <a:pt x="356584" y="570339"/>
                    <a:pt x="357314" y="592226"/>
                  </a:cubicBezTo>
                  <a:cubicBezTo>
                    <a:pt x="359596" y="660901"/>
                    <a:pt x="287863" y="727030"/>
                    <a:pt x="240393" y="770790"/>
                  </a:cubicBezTo>
                  <a:lnTo>
                    <a:pt x="237024" y="773895"/>
                  </a:lnTo>
                  <a:cubicBezTo>
                    <a:pt x="234727" y="774950"/>
                    <a:pt x="234634" y="777977"/>
                    <a:pt x="234510" y="782370"/>
                  </a:cubicBezTo>
                  <a:lnTo>
                    <a:pt x="222991" y="1167843"/>
                  </a:lnTo>
                  <a:lnTo>
                    <a:pt x="222960" y="1169038"/>
                  </a:lnTo>
                  <a:lnTo>
                    <a:pt x="252532" y="1226738"/>
                  </a:lnTo>
                  <a:lnTo>
                    <a:pt x="254907" y="1227080"/>
                  </a:lnTo>
                  <a:cubicBezTo>
                    <a:pt x="301617" y="1233863"/>
                    <a:pt x="379046" y="1249852"/>
                    <a:pt x="387972" y="1263854"/>
                  </a:cubicBezTo>
                  <a:cubicBezTo>
                    <a:pt x="388547" y="1264755"/>
                    <a:pt x="388438" y="1265143"/>
                    <a:pt x="388376" y="1265329"/>
                  </a:cubicBezTo>
                  <a:lnTo>
                    <a:pt x="387677" y="1267735"/>
                  </a:lnTo>
                  <a:lnTo>
                    <a:pt x="389261" y="1269660"/>
                  </a:lnTo>
                  <a:cubicBezTo>
                    <a:pt x="389587" y="1270048"/>
                    <a:pt x="397208" y="1279455"/>
                    <a:pt x="392132" y="1290244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EFD4D74-8D1E-BDE8-8DB4-7AC8FA994008}"/>
                </a:ext>
              </a:extLst>
            </p:cNvPr>
            <p:cNvSpPr/>
            <p:nvPr/>
          </p:nvSpPr>
          <p:spPr>
            <a:xfrm>
              <a:off x="3243406" y="5029071"/>
              <a:ext cx="711118" cy="1087246"/>
            </a:xfrm>
            <a:custGeom>
              <a:avLst/>
              <a:gdLst>
                <a:gd name="connsiteX0" fmla="*/ 710699 w 711118"/>
                <a:gd name="connsiteY0" fmla="*/ 31109 h 1087246"/>
                <a:gd name="connsiteX1" fmla="*/ 711119 w 711118"/>
                <a:gd name="connsiteY1" fmla="*/ 22897 h 1087246"/>
                <a:gd name="connsiteX2" fmla="*/ 706850 w 711118"/>
                <a:gd name="connsiteY2" fmla="*/ 22229 h 1087246"/>
                <a:gd name="connsiteX3" fmla="*/ 679622 w 711118"/>
                <a:gd name="connsiteY3" fmla="*/ 14840 h 1087246"/>
                <a:gd name="connsiteX4" fmla="*/ 603993 w 711118"/>
                <a:gd name="connsiteY4" fmla="*/ 7094 h 1087246"/>
                <a:gd name="connsiteX5" fmla="*/ 355544 w 711118"/>
                <a:gd name="connsiteY5" fmla="*/ 0 h 1087246"/>
                <a:gd name="connsiteX6" fmla="*/ 107095 w 711118"/>
                <a:gd name="connsiteY6" fmla="*/ 7094 h 1087246"/>
                <a:gd name="connsiteX7" fmla="*/ 31466 w 711118"/>
                <a:gd name="connsiteY7" fmla="*/ 14840 h 1087246"/>
                <a:gd name="connsiteX8" fmla="*/ 2049 w 711118"/>
                <a:gd name="connsiteY8" fmla="*/ 23906 h 1087246"/>
                <a:gd name="connsiteX9" fmla="*/ 0 w 711118"/>
                <a:gd name="connsiteY9" fmla="*/ 30705 h 1087246"/>
                <a:gd name="connsiteX10" fmla="*/ 0 w 711118"/>
                <a:gd name="connsiteY10" fmla="*/ 30907 h 1087246"/>
                <a:gd name="connsiteX11" fmla="*/ 1521 w 711118"/>
                <a:gd name="connsiteY11" fmla="*/ 32304 h 1087246"/>
                <a:gd name="connsiteX12" fmla="*/ 4595 w 711118"/>
                <a:gd name="connsiteY12" fmla="*/ 35409 h 1087246"/>
                <a:gd name="connsiteX13" fmla="*/ 5495 w 711118"/>
                <a:gd name="connsiteY13" fmla="*/ 36355 h 1087246"/>
                <a:gd name="connsiteX14" fmla="*/ 5619 w 711118"/>
                <a:gd name="connsiteY14" fmla="*/ 36386 h 1087246"/>
                <a:gd name="connsiteX15" fmla="*/ 318924 w 711118"/>
                <a:gd name="connsiteY15" fmla="*/ 434806 h 1087246"/>
                <a:gd name="connsiteX16" fmla="*/ 323644 w 711118"/>
                <a:gd name="connsiteY16" fmla="*/ 919627 h 1087246"/>
                <a:gd name="connsiteX17" fmla="*/ 323504 w 711118"/>
                <a:gd name="connsiteY17" fmla="*/ 920418 h 1087246"/>
                <a:gd name="connsiteX18" fmla="*/ 294662 w 711118"/>
                <a:gd name="connsiteY18" fmla="*/ 978693 h 1087246"/>
                <a:gd name="connsiteX19" fmla="*/ 293777 w 711118"/>
                <a:gd name="connsiteY19" fmla="*/ 978925 h 1087246"/>
                <a:gd name="connsiteX20" fmla="*/ 293047 w 711118"/>
                <a:gd name="connsiteY20" fmla="*/ 979453 h 1087246"/>
                <a:gd name="connsiteX21" fmla="*/ 217216 w 711118"/>
                <a:gd name="connsiteY21" fmla="*/ 1003980 h 1087246"/>
                <a:gd name="connsiteX22" fmla="*/ 216580 w 711118"/>
                <a:gd name="connsiteY22" fmla="*/ 1004027 h 1087246"/>
                <a:gd name="connsiteX23" fmla="*/ 174326 w 711118"/>
                <a:gd name="connsiteY23" fmla="*/ 1011617 h 1087246"/>
                <a:gd name="connsiteX24" fmla="*/ 124543 w 711118"/>
                <a:gd name="connsiteY24" fmla="*/ 1032527 h 1087246"/>
                <a:gd name="connsiteX25" fmla="*/ 124791 w 711118"/>
                <a:gd name="connsiteY25" fmla="*/ 1040040 h 1087246"/>
                <a:gd name="connsiteX26" fmla="*/ 129634 w 711118"/>
                <a:gd name="connsiteY26" fmla="*/ 1049898 h 1087246"/>
                <a:gd name="connsiteX27" fmla="*/ 354768 w 711118"/>
                <a:gd name="connsiteY27" fmla="*/ 1087246 h 1087246"/>
                <a:gd name="connsiteX28" fmla="*/ 356304 w 711118"/>
                <a:gd name="connsiteY28" fmla="*/ 1087246 h 1087246"/>
                <a:gd name="connsiteX29" fmla="*/ 484852 w 711118"/>
                <a:gd name="connsiteY29" fmla="*/ 1080867 h 1087246"/>
                <a:gd name="connsiteX30" fmla="*/ 582478 w 711118"/>
                <a:gd name="connsiteY30" fmla="*/ 1048640 h 1087246"/>
                <a:gd name="connsiteX31" fmla="*/ 586281 w 711118"/>
                <a:gd name="connsiteY31" fmla="*/ 1040040 h 1087246"/>
                <a:gd name="connsiteX32" fmla="*/ 586529 w 711118"/>
                <a:gd name="connsiteY32" fmla="*/ 1032527 h 1087246"/>
                <a:gd name="connsiteX33" fmla="*/ 536746 w 711118"/>
                <a:gd name="connsiteY33" fmla="*/ 1011617 h 1087246"/>
                <a:gd name="connsiteX34" fmla="*/ 494508 w 711118"/>
                <a:gd name="connsiteY34" fmla="*/ 1004027 h 1087246"/>
                <a:gd name="connsiteX35" fmla="*/ 493871 w 711118"/>
                <a:gd name="connsiteY35" fmla="*/ 1003980 h 1087246"/>
                <a:gd name="connsiteX36" fmla="*/ 418040 w 711118"/>
                <a:gd name="connsiteY36" fmla="*/ 979453 h 1087246"/>
                <a:gd name="connsiteX37" fmla="*/ 417295 w 711118"/>
                <a:gd name="connsiteY37" fmla="*/ 978910 h 1087246"/>
                <a:gd name="connsiteX38" fmla="*/ 416410 w 711118"/>
                <a:gd name="connsiteY38" fmla="*/ 978693 h 1087246"/>
                <a:gd name="connsiteX39" fmla="*/ 387553 w 711118"/>
                <a:gd name="connsiteY39" fmla="*/ 920418 h 1087246"/>
                <a:gd name="connsiteX40" fmla="*/ 387428 w 711118"/>
                <a:gd name="connsiteY40" fmla="*/ 919627 h 1087246"/>
                <a:gd name="connsiteX41" fmla="*/ 392132 w 711118"/>
                <a:gd name="connsiteY41" fmla="*/ 434806 h 1087246"/>
                <a:gd name="connsiteX42" fmla="*/ 705732 w 711118"/>
                <a:gd name="connsiteY42" fmla="*/ 36091 h 1087246"/>
                <a:gd name="connsiteX43" fmla="*/ 705919 w 711118"/>
                <a:gd name="connsiteY43" fmla="*/ 36014 h 1087246"/>
                <a:gd name="connsiteX44" fmla="*/ 705996 w 711118"/>
                <a:gd name="connsiteY44" fmla="*/ 35921 h 1087246"/>
                <a:gd name="connsiteX45" fmla="*/ 710684 w 711118"/>
                <a:gd name="connsiteY45" fmla="*/ 31109 h 1087246"/>
                <a:gd name="connsiteX46" fmla="*/ 383843 w 711118"/>
                <a:gd name="connsiteY46" fmla="*/ 430366 h 1087246"/>
                <a:gd name="connsiteX47" fmla="*/ 382973 w 711118"/>
                <a:gd name="connsiteY47" fmla="*/ 431530 h 1087246"/>
                <a:gd name="connsiteX48" fmla="*/ 382911 w 711118"/>
                <a:gd name="connsiteY48" fmla="*/ 432974 h 1087246"/>
                <a:gd name="connsiteX49" fmla="*/ 378332 w 711118"/>
                <a:gd name="connsiteY49" fmla="*/ 921614 h 1087246"/>
                <a:gd name="connsiteX50" fmla="*/ 413290 w 711118"/>
                <a:gd name="connsiteY50" fmla="*/ 987510 h 1087246"/>
                <a:gd name="connsiteX51" fmla="*/ 493545 w 711118"/>
                <a:gd name="connsiteY51" fmla="*/ 1013309 h 1087246"/>
                <a:gd name="connsiteX52" fmla="*/ 535256 w 711118"/>
                <a:gd name="connsiteY52" fmla="*/ 1020823 h 1087246"/>
                <a:gd name="connsiteX53" fmla="*/ 577883 w 711118"/>
                <a:gd name="connsiteY53" fmla="*/ 1036004 h 1087246"/>
                <a:gd name="connsiteX54" fmla="*/ 576455 w 711118"/>
                <a:gd name="connsiteY54" fmla="*/ 1037153 h 1087246"/>
                <a:gd name="connsiteX55" fmla="*/ 577029 w 711118"/>
                <a:gd name="connsiteY55" fmla="*/ 1039140 h 1087246"/>
                <a:gd name="connsiteX56" fmla="*/ 483766 w 711118"/>
                <a:gd name="connsiteY56" fmla="*/ 1071630 h 1087246"/>
                <a:gd name="connsiteX57" fmla="*/ 356320 w 711118"/>
                <a:gd name="connsiteY57" fmla="*/ 1077948 h 1087246"/>
                <a:gd name="connsiteX58" fmla="*/ 354783 w 711118"/>
                <a:gd name="connsiteY58" fmla="*/ 1077948 h 1087246"/>
                <a:gd name="connsiteX59" fmla="*/ 134074 w 711118"/>
                <a:gd name="connsiteY59" fmla="*/ 1039171 h 1087246"/>
                <a:gd name="connsiteX60" fmla="*/ 134509 w 711118"/>
                <a:gd name="connsiteY60" fmla="*/ 1037821 h 1087246"/>
                <a:gd name="connsiteX61" fmla="*/ 133220 w 711118"/>
                <a:gd name="connsiteY61" fmla="*/ 1036004 h 1087246"/>
                <a:gd name="connsiteX62" fmla="*/ 175800 w 711118"/>
                <a:gd name="connsiteY62" fmla="*/ 1020838 h 1087246"/>
                <a:gd name="connsiteX63" fmla="*/ 217558 w 711118"/>
                <a:gd name="connsiteY63" fmla="*/ 1013309 h 1087246"/>
                <a:gd name="connsiteX64" fmla="*/ 297828 w 711118"/>
                <a:gd name="connsiteY64" fmla="*/ 987510 h 1087246"/>
                <a:gd name="connsiteX65" fmla="*/ 332756 w 711118"/>
                <a:gd name="connsiteY65" fmla="*/ 921614 h 1087246"/>
                <a:gd name="connsiteX66" fmla="*/ 328176 w 711118"/>
                <a:gd name="connsiteY66" fmla="*/ 432974 h 1087246"/>
                <a:gd name="connsiteX67" fmla="*/ 328114 w 711118"/>
                <a:gd name="connsiteY67" fmla="*/ 431515 h 1087246"/>
                <a:gd name="connsiteX68" fmla="*/ 327245 w 711118"/>
                <a:gd name="connsiteY68" fmla="*/ 430366 h 1087246"/>
                <a:gd name="connsiteX69" fmla="*/ 22555 w 711118"/>
                <a:gd name="connsiteY69" fmla="*/ 41199 h 1087246"/>
                <a:gd name="connsiteX70" fmla="*/ 355544 w 711118"/>
                <a:gd name="connsiteY70" fmla="*/ 57700 h 1087246"/>
                <a:gd name="connsiteX71" fmla="*/ 687927 w 711118"/>
                <a:gd name="connsiteY71" fmla="*/ 41323 h 1087246"/>
                <a:gd name="connsiteX72" fmla="*/ 681190 w 711118"/>
                <a:gd name="connsiteY72" fmla="*/ 48355 h 1087246"/>
                <a:gd name="connsiteX73" fmla="*/ 683099 w 711118"/>
                <a:gd name="connsiteY73" fmla="*/ 47392 h 1087246"/>
                <a:gd name="connsiteX74" fmla="*/ 383827 w 711118"/>
                <a:gd name="connsiteY74" fmla="*/ 430366 h 108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711118" h="1087246">
                  <a:moveTo>
                    <a:pt x="710699" y="31109"/>
                  </a:moveTo>
                  <a:lnTo>
                    <a:pt x="711119" y="22897"/>
                  </a:lnTo>
                  <a:lnTo>
                    <a:pt x="706850" y="22229"/>
                  </a:lnTo>
                  <a:cubicBezTo>
                    <a:pt x="702612" y="19621"/>
                    <a:pt x="694493" y="17262"/>
                    <a:pt x="679622" y="14840"/>
                  </a:cubicBezTo>
                  <a:cubicBezTo>
                    <a:pt x="661817" y="11937"/>
                    <a:pt x="636359" y="9329"/>
                    <a:pt x="603993" y="7094"/>
                  </a:cubicBezTo>
                  <a:cubicBezTo>
                    <a:pt x="537600" y="2530"/>
                    <a:pt x="449366" y="0"/>
                    <a:pt x="355544" y="0"/>
                  </a:cubicBezTo>
                  <a:cubicBezTo>
                    <a:pt x="261721" y="0"/>
                    <a:pt x="173488" y="2530"/>
                    <a:pt x="107095" y="7094"/>
                  </a:cubicBezTo>
                  <a:cubicBezTo>
                    <a:pt x="74729" y="9329"/>
                    <a:pt x="49286" y="11937"/>
                    <a:pt x="31466" y="14840"/>
                  </a:cubicBezTo>
                  <a:cubicBezTo>
                    <a:pt x="13474" y="17774"/>
                    <a:pt x="5371" y="20615"/>
                    <a:pt x="2049" y="23906"/>
                  </a:cubicBezTo>
                  <a:lnTo>
                    <a:pt x="0" y="30705"/>
                  </a:lnTo>
                  <a:lnTo>
                    <a:pt x="0" y="30907"/>
                  </a:lnTo>
                  <a:lnTo>
                    <a:pt x="1521" y="32304"/>
                  </a:lnTo>
                  <a:cubicBezTo>
                    <a:pt x="1521" y="32304"/>
                    <a:pt x="2406" y="33111"/>
                    <a:pt x="4595" y="35409"/>
                  </a:cubicBezTo>
                  <a:lnTo>
                    <a:pt x="5495" y="36355"/>
                  </a:lnTo>
                  <a:lnTo>
                    <a:pt x="5619" y="36386"/>
                  </a:lnTo>
                  <a:cubicBezTo>
                    <a:pt x="22136" y="53881"/>
                    <a:pt x="90578" y="131621"/>
                    <a:pt x="318924" y="434806"/>
                  </a:cubicBezTo>
                  <a:cubicBezTo>
                    <a:pt x="320089" y="462468"/>
                    <a:pt x="336792" y="869269"/>
                    <a:pt x="323644" y="919627"/>
                  </a:cubicBezTo>
                  <a:lnTo>
                    <a:pt x="323504" y="920418"/>
                  </a:lnTo>
                  <a:cubicBezTo>
                    <a:pt x="322293" y="934917"/>
                    <a:pt x="314749" y="973663"/>
                    <a:pt x="294662" y="978693"/>
                  </a:cubicBezTo>
                  <a:lnTo>
                    <a:pt x="293777" y="978925"/>
                  </a:lnTo>
                  <a:lnTo>
                    <a:pt x="293047" y="979453"/>
                  </a:lnTo>
                  <a:cubicBezTo>
                    <a:pt x="292706" y="979701"/>
                    <a:pt x="259005" y="1003980"/>
                    <a:pt x="217216" y="1003980"/>
                  </a:cubicBezTo>
                  <a:lnTo>
                    <a:pt x="216580" y="1004027"/>
                  </a:lnTo>
                  <a:cubicBezTo>
                    <a:pt x="216363" y="1004058"/>
                    <a:pt x="195577" y="1006976"/>
                    <a:pt x="174326" y="1011617"/>
                  </a:cubicBezTo>
                  <a:cubicBezTo>
                    <a:pt x="134431" y="1020310"/>
                    <a:pt x="126763" y="1027358"/>
                    <a:pt x="124543" y="1032527"/>
                  </a:cubicBezTo>
                  <a:cubicBezTo>
                    <a:pt x="123472" y="1035026"/>
                    <a:pt x="123565" y="1037634"/>
                    <a:pt x="124791" y="1040040"/>
                  </a:cubicBezTo>
                  <a:cubicBezTo>
                    <a:pt x="125024" y="1042182"/>
                    <a:pt x="126018" y="1045737"/>
                    <a:pt x="129634" y="1049898"/>
                  </a:cubicBezTo>
                  <a:cubicBezTo>
                    <a:pt x="141712" y="1063775"/>
                    <a:pt x="187039" y="1087107"/>
                    <a:pt x="354768" y="1087246"/>
                  </a:cubicBezTo>
                  <a:lnTo>
                    <a:pt x="356304" y="1087246"/>
                  </a:lnTo>
                  <a:cubicBezTo>
                    <a:pt x="406972" y="1087200"/>
                    <a:pt x="450220" y="1085058"/>
                    <a:pt x="484852" y="1080867"/>
                  </a:cubicBezTo>
                  <a:cubicBezTo>
                    <a:pt x="551167" y="1072887"/>
                    <a:pt x="574545" y="1058932"/>
                    <a:pt x="582478" y="1048640"/>
                  </a:cubicBezTo>
                  <a:cubicBezTo>
                    <a:pt x="585256" y="1045039"/>
                    <a:pt x="586079" y="1041965"/>
                    <a:pt x="586281" y="1040040"/>
                  </a:cubicBezTo>
                  <a:cubicBezTo>
                    <a:pt x="587507" y="1037634"/>
                    <a:pt x="587600" y="1035026"/>
                    <a:pt x="586529" y="1032527"/>
                  </a:cubicBezTo>
                  <a:cubicBezTo>
                    <a:pt x="584310" y="1027358"/>
                    <a:pt x="576641" y="1020310"/>
                    <a:pt x="536746" y="1011617"/>
                  </a:cubicBezTo>
                  <a:cubicBezTo>
                    <a:pt x="515495" y="1006976"/>
                    <a:pt x="494710" y="1004058"/>
                    <a:pt x="494508" y="1004027"/>
                  </a:cubicBezTo>
                  <a:lnTo>
                    <a:pt x="493871" y="1003980"/>
                  </a:lnTo>
                  <a:cubicBezTo>
                    <a:pt x="452067" y="1003980"/>
                    <a:pt x="418366" y="979701"/>
                    <a:pt x="418040" y="979453"/>
                  </a:cubicBezTo>
                  <a:lnTo>
                    <a:pt x="417295" y="978910"/>
                  </a:lnTo>
                  <a:lnTo>
                    <a:pt x="416410" y="978693"/>
                  </a:lnTo>
                  <a:cubicBezTo>
                    <a:pt x="396354" y="973679"/>
                    <a:pt x="388779" y="934933"/>
                    <a:pt x="387553" y="920418"/>
                  </a:cubicBezTo>
                  <a:lnTo>
                    <a:pt x="387428" y="919627"/>
                  </a:lnTo>
                  <a:cubicBezTo>
                    <a:pt x="374296" y="869269"/>
                    <a:pt x="390983" y="462468"/>
                    <a:pt x="392132" y="434806"/>
                  </a:cubicBezTo>
                  <a:cubicBezTo>
                    <a:pt x="621845" y="129836"/>
                    <a:pt x="689743" y="52996"/>
                    <a:pt x="705732" y="36091"/>
                  </a:cubicBezTo>
                  <a:lnTo>
                    <a:pt x="705919" y="36014"/>
                  </a:lnTo>
                  <a:lnTo>
                    <a:pt x="705996" y="35921"/>
                  </a:lnTo>
                  <a:cubicBezTo>
                    <a:pt x="708418" y="34555"/>
                    <a:pt x="710001" y="32956"/>
                    <a:pt x="710684" y="31109"/>
                  </a:cubicBezTo>
                  <a:close/>
                  <a:moveTo>
                    <a:pt x="383843" y="430366"/>
                  </a:moveTo>
                  <a:lnTo>
                    <a:pt x="382973" y="431530"/>
                  </a:lnTo>
                  <a:lnTo>
                    <a:pt x="382911" y="432974"/>
                  </a:lnTo>
                  <a:cubicBezTo>
                    <a:pt x="382151" y="450701"/>
                    <a:pt x="364640" y="866786"/>
                    <a:pt x="378332" y="921614"/>
                  </a:cubicBezTo>
                  <a:cubicBezTo>
                    <a:pt x="378844" y="927156"/>
                    <a:pt x="384433" y="979267"/>
                    <a:pt x="413290" y="987510"/>
                  </a:cubicBezTo>
                  <a:cubicBezTo>
                    <a:pt x="418708" y="991313"/>
                    <a:pt x="451788" y="1013201"/>
                    <a:pt x="493545" y="1013309"/>
                  </a:cubicBezTo>
                  <a:cubicBezTo>
                    <a:pt x="496215" y="1013698"/>
                    <a:pt x="515588" y="1016507"/>
                    <a:pt x="535256" y="1020823"/>
                  </a:cubicBezTo>
                  <a:cubicBezTo>
                    <a:pt x="571549" y="1028786"/>
                    <a:pt x="577091" y="1034763"/>
                    <a:pt x="577883" y="1036004"/>
                  </a:cubicBezTo>
                  <a:lnTo>
                    <a:pt x="576455" y="1037153"/>
                  </a:lnTo>
                  <a:lnTo>
                    <a:pt x="577029" y="1039140"/>
                  </a:lnTo>
                  <a:cubicBezTo>
                    <a:pt x="576626" y="1041065"/>
                    <a:pt x="570199" y="1061214"/>
                    <a:pt x="483766" y="1071630"/>
                  </a:cubicBezTo>
                  <a:cubicBezTo>
                    <a:pt x="449490" y="1075775"/>
                    <a:pt x="406600" y="1077901"/>
                    <a:pt x="356320" y="1077948"/>
                  </a:cubicBezTo>
                  <a:lnTo>
                    <a:pt x="354783" y="1077948"/>
                  </a:lnTo>
                  <a:cubicBezTo>
                    <a:pt x="144816" y="1077762"/>
                    <a:pt x="134540" y="1042012"/>
                    <a:pt x="134074" y="1039171"/>
                  </a:cubicBezTo>
                  <a:lnTo>
                    <a:pt x="134509" y="1037821"/>
                  </a:lnTo>
                  <a:lnTo>
                    <a:pt x="133220" y="1036004"/>
                  </a:lnTo>
                  <a:cubicBezTo>
                    <a:pt x="133981" y="1034794"/>
                    <a:pt x="139461" y="1028802"/>
                    <a:pt x="175800" y="1020838"/>
                  </a:cubicBezTo>
                  <a:cubicBezTo>
                    <a:pt x="195484" y="1016523"/>
                    <a:pt x="214888" y="1013682"/>
                    <a:pt x="217558" y="1013309"/>
                  </a:cubicBezTo>
                  <a:cubicBezTo>
                    <a:pt x="259331" y="1013201"/>
                    <a:pt x="292395" y="991313"/>
                    <a:pt x="297828" y="987510"/>
                  </a:cubicBezTo>
                  <a:cubicBezTo>
                    <a:pt x="326655" y="979267"/>
                    <a:pt x="332243" y="927156"/>
                    <a:pt x="332756" y="921614"/>
                  </a:cubicBezTo>
                  <a:cubicBezTo>
                    <a:pt x="346478" y="866786"/>
                    <a:pt x="328937" y="450701"/>
                    <a:pt x="328176" y="432974"/>
                  </a:cubicBezTo>
                  <a:lnTo>
                    <a:pt x="328114" y="431515"/>
                  </a:lnTo>
                  <a:lnTo>
                    <a:pt x="327245" y="430366"/>
                  </a:lnTo>
                  <a:cubicBezTo>
                    <a:pt x="129634" y="167961"/>
                    <a:pt x="51134" y="73580"/>
                    <a:pt x="22555" y="41199"/>
                  </a:cubicBezTo>
                  <a:cubicBezTo>
                    <a:pt x="71236" y="50994"/>
                    <a:pt x="202035" y="57700"/>
                    <a:pt x="355544" y="57700"/>
                  </a:cubicBezTo>
                  <a:cubicBezTo>
                    <a:pt x="508432" y="57700"/>
                    <a:pt x="638796" y="51056"/>
                    <a:pt x="687927" y="41323"/>
                  </a:cubicBezTo>
                  <a:lnTo>
                    <a:pt x="681190" y="48355"/>
                  </a:lnTo>
                  <a:lnTo>
                    <a:pt x="683099" y="47392"/>
                  </a:lnTo>
                  <a:cubicBezTo>
                    <a:pt x="650547" y="84959"/>
                    <a:pt x="570106" y="183019"/>
                    <a:pt x="383827" y="430366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" name="图形 4">
              <a:extLst>
                <a:ext uri="{FF2B5EF4-FFF2-40B4-BE49-F238E27FC236}">
                  <a16:creationId xmlns:a16="http://schemas.microsoft.com/office/drawing/2014/main" id="{35A28C13-CA19-2F16-21C6-B4793784E948}"/>
                </a:ext>
              </a:extLst>
            </p:cNvPr>
            <p:cNvGrpSpPr/>
            <p:nvPr/>
          </p:nvGrpSpPr>
          <p:grpSpPr>
            <a:xfrm>
              <a:off x="4277176" y="1408027"/>
              <a:ext cx="1242573" cy="363484"/>
              <a:chOff x="4277176" y="1408027"/>
              <a:chExt cx="1242573" cy="363484"/>
            </a:xfrm>
            <a:grpFill/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5E18BB2-2F91-3D97-1DC3-31BBF64A2843}"/>
                  </a:ext>
                </a:extLst>
              </p:cNvPr>
              <p:cNvSpPr/>
              <p:nvPr/>
            </p:nvSpPr>
            <p:spPr>
              <a:xfrm>
                <a:off x="4277176" y="1408027"/>
                <a:ext cx="1242573" cy="363484"/>
              </a:xfrm>
              <a:custGeom>
                <a:avLst/>
                <a:gdLst>
                  <a:gd name="connsiteX0" fmla="*/ 1235927 w 1242573"/>
                  <a:gd name="connsiteY0" fmla="*/ 127000 h 363484"/>
                  <a:gd name="connsiteX1" fmla="*/ 1198655 w 1242573"/>
                  <a:gd name="connsiteY1" fmla="*/ 86003 h 363484"/>
                  <a:gd name="connsiteX2" fmla="*/ 1115637 w 1242573"/>
                  <a:gd name="connsiteY2" fmla="*/ 51310 h 363484"/>
                  <a:gd name="connsiteX3" fmla="*/ 859986 w 1242573"/>
                  <a:gd name="connsiteY3" fmla="*/ 13525 h 363484"/>
                  <a:gd name="connsiteX4" fmla="*/ 848079 w 1242573"/>
                  <a:gd name="connsiteY4" fmla="*/ 12408 h 363484"/>
                  <a:gd name="connsiteX5" fmla="*/ 602393 w 1242573"/>
                  <a:gd name="connsiteY5" fmla="*/ 0 h 363484"/>
                  <a:gd name="connsiteX6" fmla="*/ 571564 w 1242573"/>
                  <a:gd name="connsiteY6" fmla="*/ 227 h 363484"/>
                  <a:gd name="connsiteX7" fmla="*/ 417263 w 1242573"/>
                  <a:gd name="connsiteY7" fmla="*/ 8418 h 363484"/>
                  <a:gd name="connsiteX8" fmla="*/ 263226 w 1242573"/>
                  <a:gd name="connsiteY8" fmla="*/ 26641 h 363484"/>
                  <a:gd name="connsiteX9" fmla="*/ 141943 w 1242573"/>
                  <a:gd name="connsiteY9" fmla="*/ 48139 h 363484"/>
                  <a:gd name="connsiteX10" fmla="*/ 39661 w 1242573"/>
                  <a:gd name="connsiteY10" fmla="*/ 90595 h 363484"/>
                  <a:gd name="connsiteX11" fmla="*/ 698 w 1242573"/>
                  <a:gd name="connsiteY11" fmla="*/ 138279 h 363484"/>
                  <a:gd name="connsiteX12" fmla="*/ 62728 w 1242573"/>
                  <a:gd name="connsiteY12" fmla="*/ 222777 h 363484"/>
                  <a:gd name="connsiteX13" fmla="*/ 227802 w 1242573"/>
                  <a:gd name="connsiteY13" fmla="*/ 290986 h 363484"/>
                  <a:gd name="connsiteX14" fmla="*/ 621254 w 1242573"/>
                  <a:gd name="connsiteY14" fmla="*/ 363484 h 363484"/>
                  <a:gd name="connsiteX15" fmla="*/ 830817 w 1242573"/>
                  <a:gd name="connsiteY15" fmla="*/ 352840 h 363484"/>
                  <a:gd name="connsiteX16" fmla="*/ 1035972 w 1242573"/>
                  <a:gd name="connsiteY16" fmla="*/ 284978 h 363484"/>
                  <a:gd name="connsiteX17" fmla="*/ 1152722 w 1242573"/>
                  <a:gd name="connsiteY17" fmla="*/ 238070 h 363484"/>
                  <a:gd name="connsiteX18" fmla="*/ 1153762 w 1242573"/>
                  <a:gd name="connsiteY18" fmla="*/ 237527 h 363484"/>
                  <a:gd name="connsiteX19" fmla="*/ 1213340 w 1242573"/>
                  <a:gd name="connsiteY19" fmla="*/ 198758 h 363484"/>
                  <a:gd name="connsiteX20" fmla="*/ 1235927 w 1242573"/>
                  <a:gd name="connsiteY20" fmla="*/ 127000 h 363484"/>
                  <a:gd name="connsiteX21" fmla="*/ 1205144 w 1242573"/>
                  <a:gd name="connsiteY21" fmla="*/ 189430 h 363484"/>
                  <a:gd name="connsiteX22" fmla="*/ 1148019 w 1242573"/>
                  <a:gd name="connsiteY22" fmla="*/ 226510 h 363484"/>
                  <a:gd name="connsiteX23" fmla="*/ 1146979 w 1242573"/>
                  <a:gd name="connsiteY23" fmla="*/ 227054 h 363484"/>
                  <a:gd name="connsiteX24" fmla="*/ 1032262 w 1242573"/>
                  <a:gd name="connsiteY24" fmla="*/ 273069 h 363484"/>
                  <a:gd name="connsiteX25" fmla="*/ 605948 w 1242573"/>
                  <a:gd name="connsiteY25" fmla="*/ 314670 h 363484"/>
                  <a:gd name="connsiteX26" fmla="*/ 605901 w 1242573"/>
                  <a:gd name="connsiteY26" fmla="*/ 314670 h 363484"/>
                  <a:gd name="connsiteX27" fmla="*/ 233049 w 1242573"/>
                  <a:gd name="connsiteY27" fmla="*/ 279409 h 363484"/>
                  <a:gd name="connsiteX28" fmla="*/ 68907 w 1242573"/>
                  <a:gd name="connsiteY28" fmla="*/ 212016 h 363484"/>
                  <a:gd name="connsiteX29" fmla="*/ 12945 w 1242573"/>
                  <a:gd name="connsiteY29" fmla="*/ 140252 h 363484"/>
                  <a:gd name="connsiteX30" fmla="*/ 46150 w 1242573"/>
                  <a:gd name="connsiteY30" fmla="*/ 101168 h 363484"/>
                  <a:gd name="connsiteX31" fmla="*/ 144489 w 1242573"/>
                  <a:gd name="connsiteY31" fmla="*/ 60294 h 363484"/>
                  <a:gd name="connsiteX32" fmla="*/ 264887 w 1242573"/>
                  <a:gd name="connsiteY32" fmla="*/ 38948 h 363484"/>
                  <a:gd name="connsiteX33" fmla="*/ 418412 w 1242573"/>
                  <a:gd name="connsiteY33" fmla="*/ 20786 h 363484"/>
                  <a:gd name="connsiteX34" fmla="*/ 571735 w 1242573"/>
                  <a:gd name="connsiteY34" fmla="*/ 12648 h 363484"/>
                  <a:gd name="connsiteX35" fmla="*/ 602362 w 1242573"/>
                  <a:gd name="connsiteY35" fmla="*/ 12422 h 363484"/>
                  <a:gd name="connsiteX36" fmla="*/ 846899 w 1242573"/>
                  <a:gd name="connsiteY36" fmla="*/ 24775 h 363484"/>
                  <a:gd name="connsiteX37" fmla="*/ 858806 w 1242573"/>
                  <a:gd name="connsiteY37" fmla="*/ 25893 h 363484"/>
                  <a:gd name="connsiteX38" fmla="*/ 1112486 w 1242573"/>
                  <a:gd name="connsiteY38" fmla="*/ 63332 h 363484"/>
                  <a:gd name="connsiteX39" fmla="*/ 1191360 w 1242573"/>
                  <a:gd name="connsiteY39" fmla="*/ 96075 h 363484"/>
                  <a:gd name="connsiteX40" fmla="*/ 1225185 w 1242573"/>
                  <a:gd name="connsiteY40" fmla="*/ 133282 h 363484"/>
                  <a:gd name="connsiteX41" fmla="*/ 1205129 w 1242573"/>
                  <a:gd name="connsiteY41" fmla="*/ 189430 h 363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42573" h="363484">
                    <a:moveTo>
                      <a:pt x="1235927" y="127000"/>
                    </a:moveTo>
                    <a:cubicBezTo>
                      <a:pt x="1226302" y="110564"/>
                      <a:pt x="1214101" y="97154"/>
                      <a:pt x="1198655" y="86003"/>
                    </a:cubicBezTo>
                    <a:cubicBezTo>
                      <a:pt x="1173772" y="68034"/>
                      <a:pt x="1144045" y="58710"/>
                      <a:pt x="1115637" y="51310"/>
                    </a:cubicBezTo>
                    <a:cubicBezTo>
                      <a:pt x="1032619" y="29697"/>
                      <a:pt x="944851" y="21476"/>
                      <a:pt x="859986" y="13525"/>
                    </a:cubicBezTo>
                    <a:lnTo>
                      <a:pt x="848079" y="12408"/>
                    </a:lnTo>
                    <a:cubicBezTo>
                      <a:pt x="759085" y="4058"/>
                      <a:pt x="678721" y="0"/>
                      <a:pt x="602393" y="0"/>
                    </a:cubicBezTo>
                    <a:cubicBezTo>
                      <a:pt x="592086" y="0"/>
                      <a:pt x="581716" y="76"/>
                      <a:pt x="571564" y="227"/>
                    </a:cubicBezTo>
                    <a:cubicBezTo>
                      <a:pt x="518971" y="1007"/>
                      <a:pt x="467062" y="3763"/>
                      <a:pt x="417263" y="8418"/>
                    </a:cubicBezTo>
                    <a:cubicBezTo>
                      <a:pt x="372649" y="12582"/>
                      <a:pt x="325133" y="18203"/>
                      <a:pt x="263226" y="26641"/>
                    </a:cubicBezTo>
                    <a:cubicBezTo>
                      <a:pt x="226188" y="31688"/>
                      <a:pt x="186526" y="38720"/>
                      <a:pt x="141943" y="48139"/>
                    </a:cubicBezTo>
                    <a:cubicBezTo>
                      <a:pt x="110571" y="54766"/>
                      <a:pt x="71375" y="71033"/>
                      <a:pt x="39661" y="90595"/>
                    </a:cubicBezTo>
                    <a:cubicBezTo>
                      <a:pt x="24743" y="99785"/>
                      <a:pt x="4485" y="114726"/>
                      <a:pt x="698" y="138279"/>
                    </a:cubicBezTo>
                    <a:cubicBezTo>
                      <a:pt x="-6490" y="182926"/>
                      <a:pt x="43790" y="211878"/>
                      <a:pt x="62728" y="222777"/>
                    </a:cubicBezTo>
                    <a:cubicBezTo>
                      <a:pt x="123952" y="258039"/>
                      <a:pt x="175147" y="279216"/>
                      <a:pt x="227802" y="290986"/>
                    </a:cubicBezTo>
                    <a:cubicBezTo>
                      <a:pt x="339244" y="363475"/>
                      <a:pt x="522604" y="363484"/>
                      <a:pt x="621254" y="363484"/>
                    </a:cubicBezTo>
                    <a:cubicBezTo>
                      <a:pt x="684076" y="363484"/>
                      <a:pt x="757253" y="362661"/>
                      <a:pt x="830817" y="352840"/>
                    </a:cubicBezTo>
                    <a:cubicBezTo>
                      <a:pt x="920417" y="340874"/>
                      <a:pt x="987540" y="318669"/>
                      <a:pt x="1035972" y="284978"/>
                    </a:cubicBezTo>
                    <a:cubicBezTo>
                      <a:pt x="1079204" y="276289"/>
                      <a:pt x="1114923" y="257726"/>
                      <a:pt x="1152722" y="238070"/>
                    </a:cubicBezTo>
                    <a:lnTo>
                      <a:pt x="1153762" y="237527"/>
                    </a:lnTo>
                    <a:cubicBezTo>
                      <a:pt x="1171381" y="228362"/>
                      <a:pt x="1194092" y="215672"/>
                      <a:pt x="1213340" y="198758"/>
                    </a:cubicBezTo>
                    <a:cubicBezTo>
                      <a:pt x="1231658" y="182657"/>
                      <a:pt x="1253918" y="157699"/>
                      <a:pt x="1235927" y="127000"/>
                    </a:cubicBezTo>
                    <a:close/>
                    <a:moveTo>
                      <a:pt x="1205144" y="189430"/>
                    </a:moveTo>
                    <a:cubicBezTo>
                      <a:pt x="1186889" y="205461"/>
                      <a:pt x="1165032" y="217667"/>
                      <a:pt x="1148019" y="226510"/>
                    </a:cubicBezTo>
                    <a:lnTo>
                      <a:pt x="1146979" y="227054"/>
                    </a:lnTo>
                    <a:cubicBezTo>
                      <a:pt x="1108000" y="247332"/>
                      <a:pt x="1074345" y="264843"/>
                      <a:pt x="1032262" y="273069"/>
                    </a:cubicBezTo>
                    <a:cubicBezTo>
                      <a:pt x="891063" y="300672"/>
                      <a:pt x="747628" y="314670"/>
                      <a:pt x="605948" y="314670"/>
                    </a:cubicBezTo>
                    <a:lnTo>
                      <a:pt x="605901" y="314670"/>
                    </a:lnTo>
                    <a:cubicBezTo>
                      <a:pt x="428890" y="314665"/>
                      <a:pt x="296896" y="292732"/>
                      <a:pt x="233049" y="279409"/>
                    </a:cubicBezTo>
                    <a:cubicBezTo>
                      <a:pt x="180767" y="268043"/>
                      <a:pt x="129991" y="247198"/>
                      <a:pt x="68907" y="212016"/>
                    </a:cubicBezTo>
                    <a:cubicBezTo>
                      <a:pt x="40142" y="195453"/>
                      <a:pt x="7776" y="172330"/>
                      <a:pt x="12945" y="140252"/>
                    </a:cubicBezTo>
                    <a:cubicBezTo>
                      <a:pt x="15910" y="121732"/>
                      <a:pt x="33328" y="109077"/>
                      <a:pt x="46150" y="101168"/>
                    </a:cubicBezTo>
                    <a:cubicBezTo>
                      <a:pt x="76746" y="82306"/>
                      <a:pt x="114421" y="66643"/>
                      <a:pt x="144489" y="60294"/>
                    </a:cubicBezTo>
                    <a:cubicBezTo>
                      <a:pt x="188777" y="50938"/>
                      <a:pt x="228159" y="43956"/>
                      <a:pt x="264887" y="38948"/>
                    </a:cubicBezTo>
                    <a:cubicBezTo>
                      <a:pt x="326623" y="30534"/>
                      <a:pt x="373969" y="24933"/>
                      <a:pt x="418412" y="20786"/>
                    </a:cubicBezTo>
                    <a:cubicBezTo>
                      <a:pt x="467869" y="16161"/>
                      <a:pt x="519468" y="13423"/>
                      <a:pt x="571735" y="12648"/>
                    </a:cubicBezTo>
                    <a:cubicBezTo>
                      <a:pt x="581825" y="12498"/>
                      <a:pt x="592132" y="12422"/>
                      <a:pt x="602362" y="12422"/>
                    </a:cubicBezTo>
                    <a:cubicBezTo>
                      <a:pt x="678302" y="12422"/>
                      <a:pt x="758293" y="16464"/>
                      <a:pt x="846899" y="24775"/>
                    </a:cubicBezTo>
                    <a:lnTo>
                      <a:pt x="858806" y="25893"/>
                    </a:lnTo>
                    <a:cubicBezTo>
                      <a:pt x="943190" y="33799"/>
                      <a:pt x="1030446" y="41972"/>
                      <a:pt x="1112486" y="63332"/>
                    </a:cubicBezTo>
                    <a:cubicBezTo>
                      <a:pt x="1139729" y="70426"/>
                      <a:pt x="1168137" y="79302"/>
                      <a:pt x="1191360" y="96075"/>
                    </a:cubicBezTo>
                    <a:cubicBezTo>
                      <a:pt x="1205393" y="106196"/>
                      <a:pt x="1216445" y="118365"/>
                      <a:pt x="1225185" y="133282"/>
                    </a:cubicBezTo>
                    <a:cubicBezTo>
                      <a:pt x="1235632" y="151091"/>
                      <a:pt x="1229624" y="167884"/>
                      <a:pt x="1205129" y="18943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DE703CB-D4AE-32C7-E300-522F7512967C}"/>
                  </a:ext>
                </a:extLst>
              </p:cNvPr>
              <p:cNvSpPr/>
              <p:nvPr/>
            </p:nvSpPr>
            <p:spPr>
              <a:xfrm>
                <a:off x="4478667" y="1497370"/>
                <a:ext cx="839448" cy="196988"/>
              </a:xfrm>
              <a:custGeom>
                <a:avLst/>
                <a:gdLst>
                  <a:gd name="connsiteX0" fmla="*/ 713571 w 839448"/>
                  <a:gd name="connsiteY0" fmla="*/ 31494 h 196988"/>
                  <a:gd name="connsiteX1" fmla="*/ 713525 w 839448"/>
                  <a:gd name="connsiteY1" fmla="*/ 31484 h 196988"/>
                  <a:gd name="connsiteX2" fmla="*/ 419717 w 839448"/>
                  <a:gd name="connsiteY2" fmla="*/ 0 h 196988"/>
                  <a:gd name="connsiteX3" fmla="*/ 125986 w 839448"/>
                  <a:gd name="connsiteY3" fmla="*/ 31467 h 196988"/>
                  <a:gd name="connsiteX4" fmla="*/ 125878 w 839448"/>
                  <a:gd name="connsiteY4" fmla="*/ 31494 h 196988"/>
                  <a:gd name="connsiteX5" fmla="*/ 0 w 839448"/>
                  <a:gd name="connsiteY5" fmla="*/ 103025 h 196988"/>
                  <a:gd name="connsiteX6" fmla="*/ 31 w 839448"/>
                  <a:gd name="connsiteY6" fmla="*/ 103948 h 196988"/>
                  <a:gd name="connsiteX7" fmla="*/ 0 w 839448"/>
                  <a:gd name="connsiteY7" fmla="*/ 104578 h 196988"/>
                  <a:gd name="connsiteX8" fmla="*/ 42316 w 839448"/>
                  <a:gd name="connsiteY8" fmla="*/ 146663 h 196988"/>
                  <a:gd name="connsiteX9" fmla="*/ 47222 w 839448"/>
                  <a:gd name="connsiteY9" fmla="*/ 148790 h 196988"/>
                  <a:gd name="connsiteX10" fmla="*/ 419717 w 839448"/>
                  <a:gd name="connsiteY10" fmla="*/ 196988 h 196988"/>
                  <a:gd name="connsiteX11" fmla="*/ 713385 w 839448"/>
                  <a:gd name="connsiteY11" fmla="*/ 171611 h 196988"/>
                  <a:gd name="connsiteX12" fmla="*/ 839449 w 839448"/>
                  <a:gd name="connsiteY12" fmla="*/ 104577 h 196988"/>
                  <a:gd name="connsiteX13" fmla="*/ 839433 w 839448"/>
                  <a:gd name="connsiteY13" fmla="*/ 103826 h 196988"/>
                  <a:gd name="connsiteX14" fmla="*/ 839449 w 839448"/>
                  <a:gd name="connsiteY14" fmla="*/ 103025 h 196988"/>
                  <a:gd name="connsiteX15" fmla="*/ 839449 w 839448"/>
                  <a:gd name="connsiteY15" fmla="*/ 103023 h 196988"/>
                  <a:gd name="connsiteX16" fmla="*/ 713571 w 839448"/>
                  <a:gd name="connsiteY16" fmla="*/ 31494 h 196988"/>
                  <a:gd name="connsiteX17" fmla="*/ 710855 w 839448"/>
                  <a:gd name="connsiteY17" fmla="*/ 157901 h 196988"/>
                  <a:gd name="connsiteX18" fmla="*/ 419717 w 839448"/>
                  <a:gd name="connsiteY18" fmla="*/ 183017 h 196988"/>
                  <a:gd name="connsiteX19" fmla="*/ 52096 w 839448"/>
                  <a:gd name="connsiteY19" fmla="*/ 135810 h 196988"/>
                  <a:gd name="connsiteX20" fmla="*/ 47206 w 839448"/>
                  <a:gd name="connsiteY20" fmla="*/ 133698 h 196988"/>
                  <a:gd name="connsiteX21" fmla="*/ 16501 w 839448"/>
                  <a:gd name="connsiteY21" fmla="*/ 114062 h 196988"/>
                  <a:gd name="connsiteX22" fmla="*/ 12465 w 839448"/>
                  <a:gd name="connsiteY22" fmla="*/ 104089 h 196988"/>
                  <a:gd name="connsiteX23" fmla="*/ 144242 w 839448"/>
                  <a:gd name="connsiteY23" fmla="*/ 39879 h 196988"/>
                  <a:gd name="connsiteX24" fmla="*/ 419732 w 839448"/>
                  <a:gd name="connsiteY24" fmla="*/ 13974 h 196988"/>
                  <a:gd name="connsiteX25" fmla="*/ 695223 w 839448"/>
                  <a:gd name="connsiteY25" fmla="*/ 39879 h 196988"/>
                  <a:gd name="connsiteX26" fmla="*/ 826984 w 839448"/>
                  <a:gd name="connsiteY26" fmla="*/ 103785 h 196988"/>
                  <a:gd name="connsiteX27" fmla="*/ 798002 w 839448"/>
                  <a:gd name="connsiteY27" fmla="*/ 131015 h 196988"/>
                  <a:gd name="connsiteX28" fmla="*/ 710855 w 839448"/>
                  <a:gd name="connsiteY28" fmla="*/ 157901 h 19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39448" h="196988">
                    <a:moveTo>
                      <a:pt x="713571" y="31494"/>
                    </a:moveTo>
                    <a:cubicBezTo>
                      <a:pt x="713556" y="31490"/>
                      <a:pt x="713540" y="31487"/>
                      <a:pt x="713525" y="31484"/>
                    </a:cubicBezTo>
                    <a:cubicBezTo>
                      <a:pt x="631966" y="11181"/>
                      <a:pt x="527619" y="0"/>
                      <a:pt x="419717" y="0"/>
                    </a:cubicBezTo>
                    <a:cubicBezTo>
                      <a:pt x="311846" y="0"/>
                      <a:pt x="207545" y="11175"/>
                      <a:pt x="125986" y="31467"/>
                    </a:cubicBezTo>
                    <a:cubicBezTo>
                      <a:pt x="125955" y="31476"/>
                      <a:pt x="125924" y="31484"/>
                      <a:pt x="125878" y="31494"/>
                    </a:cubicBezTo>
                    <a:cubicBezTo>
                      <a:pt x="78873" y="42715"/>
                      <a:pt x="0" y="66931"/>
                      <a:pt x="0" y="103025"/>
                    </a:cubicBezTo>
                    <a:cubicBezTo>
                      <a:pt x="0" y="103335"/>
                      <a:pt x="15" y="103641"/>
                      <a:pt x="31" y="103948"/>
                    </a:cubicBezTo>
                    <a:cubicBezTo>
                      <a:pt x="15" y="104159"/>
                      <a:pt x="0" y="104369"/>
                      <a:pt x="0" y="104578"/>
                    </a:cubicBezTo>
                    <a:cubicBezTo>
                      <a:pt x="0" y="121258"/>
                      <a:pt x="13070" y="134243"/>
                      <a:pt x="42316" y="146663"/>
                    </a:cubicBezTo>
                    <a:lnTo>
                      <a:pt x="47222" y="148790"/>
                    </a:lnTo>
                    <a:cubicBezTo>
                      <a:pt x="118473" y="178519"/>
                      <a:pt x="261209" y="196988"/>
                      <a:pt x="419717" y="196988"/>
                    </a:cubicBezTo>
                    <a:cubicBezTo>
                      <a:pt x="530599" y="196988"/>
                      <a:pt x="634884" y="187975"/>
                      <a:pt x="713385" y="171611"/>
                    </a:cubicBezTo>
                    <a:cubicBezTo>
                      <a:pt x="770898" y="159622"/>
                      <a:pt x="839449" y="138262"/>
                      <a:pt x="839449" y="104577"/>
                    </a:cubicBezTo>
                    <a:cubicBezTo>
                      <a:pt x="839449" y="104325"/>
                      <a:pt x="839433" y="104077"/>
                      <a:pt x="839433" y="103826"/>
                    </a:cubicBezTo>
                    <a:cubicBezTo>
                      <a:pt x="839433" y="103559"/>
                      <a:pt x="839449" y="103293"/>
                      <a:pt x="839449" y="103025"/>
                    </a:cubicBezTo>
                    <a:lnTo>
                      <a:pt x="839449" y="103023"/>
                    </a:lnTo>
                    <a:cubicBezTo>
                      <a:pt x="839449" y="66933"/>
                      <a:pt x="760576" y="42717"/>
                      <a:pt x="713571" y="31494"/>
                    </a:cubicBezTo>
                    <a:close/>
                    <a:moveTo>
                      <a:pt x="710855" y="157901"/>
                    </a:moveTo>
                    <a:cubicBezTo>
                      <a:pt x="633161" y="174098"/>
                      <a:pt x="529776" y="183017"/>
                      <a:pt x="419717" y="183017"/>
                    </a:cubicBezTo>
                    <a:cubicBezTo>
                      <a:pt x="262746" y="183017"/>
                      <a:pt x="121842" y="164916"/>
                      <a:pt x="52096" y="135810"/>
                    </a:cubicBezTo>
                    <a:lnTo>
                      <a:pt x="47206" y="133698"/>
                    </a:lnTo>
                    <a:cubicBezTo>
                      <a:pt x="29680" y="126250"/>
                      <a:pt x="20863" y="119636"/>
                      <a:pt x="16501" y="114062"/>
                    </a:cubicBezTo>
                    <a:cubicBezTo>
                      <a:pt x="13505" y="110223"/>
                      <a:pt x="12620" y="106879"/>
                      <a:pt x="12465" y="104089"/>
                    </a:cubicBezTo>
                    <a:cubicBezTo>
                      <a:pt x="13241" y="84165"/>
                      <a:pt x="61378" y="58856"/>
                      <a:pt x="144242" y="39879"/>
                    </a:cubicBezTo>
                    <a:cubicBezTo>
                      <a:pt x="213490" y="24733"/>
                      <a:pt x="307437" y="13974"/>
                      <a:pt x="419732" y="13974"/>
                    </a:cubicBezTo>
                    <a:cubicBezTo>
                      <a:pt x="532027" y="13974"/>
                      <a:pt x="625958" y="24735"/>
                      <a:pt x="695223" y="39879"/>
                    </a:cubicBezTo>
                    <a:cubicBezTo>
                      <a:pt x="777667" y="58760"/>
                      <a:pt x="825726" y="83908"/>
                      <a:pt x="826984" y="103785"/>
                    </a:cubicBezTo>
                    <a:cubicBezTo>
                      <a:pt x="826409" y="112416"/>
                      <a:pt x="816195" y="122050"/>
                      <a:pt x="798002" y="131015"/>
                    </a:cubicBezTo>
                    <a:cubicBezTo>
                      <a:pt x="777636" y="141044"/>
                      <a:pt x="748328" y="150093"/>
                      <a:pt x="710855" y="15790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4">
              <a:extLst>
                <a:ext uri="{FF2B5EF4-FFF2-40B4-BE49-F238E27FC236}">
                  <a16:creationId xmlns:a16="http://schemas.microsoft.com/office/drawing/2014/main" id="{6B4CBC88-C5CC-5267-D42F-DE831DB62E9E}"/>
                </a:ext>
              </a:extLst>
            </p:cNvPr>
            <p:cNvGrpSpPr/>
            <p:nvPr/>
          </p:nvGrpSpPr>
          <p:grpSpPr>
            <a:xfrm>
              <a:off x="4264444" y="929989"/>
              <a:ext cx="1242583" cy="428995"/>
              <a:chOff x="4264444" y="929989"/>
              <a:chExt cx="1242583" cy="428995"/>
            </a:xfrm>
            <a:grpFill/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BB2E335-7164-3263-1589-EB8D55A16705}"/>
                  </a:ext>
                </a:extLst>
              </p:cNvPr>
              <p:cNvSpPr/>
              <p:nvPr/>
            </p:nvSpPr>
            <p:spPr>
              <a:xfrm>
                <a:off x="4264444" y="929989"/>
                <a:ext cx="1242583" cy="428995"/>
              </a:xfrm>
              <a:custGeom>
                <a:avLst/>
                <a:gdLst>
                  <a:gd name="connsiteX0" fmla="*/ 1235930 w 1242583"/>
                  <a:gd name="connsiteY0" fmla="*/ 127000 h 428995"/>
                  <a:gd name="connsiteX1" fmla="*/ 1198658 w 1242583"/>
                  <a:gd name="connsiteY1" fmla="*/ 86019 h 428995"/>
                  <a:gd name="connsiteX2" fmla="*/ 1115640 w 1242583"/>
                  <a:gd name="connsiteY2" fmla="*/ 51312 h 428995"/>
                  <a:gd name="connsiteX3" fmla="*/ 859678 w 1242583"/>
                  <a:gd name="connsiteY3" fmla="*/ 13510 h 428995"/>
                  <a:gd name="connsiteX4" fmla="*/ 848066 w 1242583"/>
                  <a:gd name="connsiteY4" fmla="*/ 12423 h 428995"/>
                  <a:gd name="connsiteX5" fmla="*/ 602380 w 1242583"/>
                  <a:gd name="connsiteY5" fmla="*/ 0 h 428995"/>
                  <a:gd name="connsiteX6" fmla="*/ 571582 w 1242583"/>
                  <a:gd name="connsiteY6" fmla="*/ 227 h 428995"/>
                  <a:gd name="connsiteX7" fmla="*/ 417266 w 1242583"/>
                  <a:gd name="connsiteY7" fmla="*/ 8418 h 428995"/>
                  <a:gd name="connsiteX8" fmla="*/ 263213 w 1242583"/>
                  <a:gd name="connsiteY8" fmla="*/ 26642 h 428995"/>
                  <a:gd name="connsiteX9" fmla="*/ 141931 w 1242583"/>
                  <a:gd name="connsiteY9" fmla="*/ 48142 h 428995"/>
                  <a:gd name="connsiteX10" fmla="*/ 39664 w 1242583"/>
                  <a:gd name="connsiteY10" fmla="*/ 90597 h 428995"/>
                  <a:gd name="connsiteX11" fmla="*/ 701 w 1242583"/>
                  <a:gd name="connsiteY11" fmla="*/ 138296 h 428995"/>
                  <a:gd name="connsiteX12" fmla="*/ 62716 w 1242583"/>
                  <a:gd name="connsiteY12" fmla="*/ 222795 h 428995"/>
                  <a:gd name="connsiteX13" fmla="*/ 184076 w 1242583"/>
                  <a:gd name="connsiteY13" fmla="*/ 280374 h 428995"/>
                  <a:gd name="connsiteX14" fmla="*/ 184526 w 1242583"/>
                  <a:gd name="connsiteY14" fmla="*/ 280508 h 428995"/>
                  <a:gd name="connsiteX15" fmla="*/ 621226 w 1242583"/>
                  <a:gd name="connsiteY15" fmla="*/ 428995 h 428995"/>
                  <a:gd name="connsiteX16" fmla="*/ 857722 w 1242583"/>
                  <a:gd name="connsiteY16" fmla="*/ 403123 h 428995"/>
                  <a:gd name="connsiteX17" fmla="*/ 1056528 w 1242583"/>
                  <a:gd name="connsiteY17" fmla="*/ 280877 h 428995"/>
                  <a:gd name="connsiteX18" fmla="*/ 1057056 w 1242583"/>
                  <a:gd name="connsiteY18" fmla="*/ 280770 h 428995"/>
                  <a:gd name="connsiteX19" fmla="*/ 1057785 w 1242583"/>
                  <a:gd name="connsiteY19" fmla="*/ 280593 h 428995"/>
                  <a:gd name="connsiteX20" fmla="*/ 1135665 w 1242583"/>
                  <a:gd name="connsiteY20" fmla="*/ 247286 h 428995"/>
                  <a:gd name="connsiteX21" fmla="*/ 1153750 w 1242583"/>
                  <a:gd name="connsiteY21" fmla="*/ 237532 h 428995"/>
                  <a:gd name="connsiteX22" fmla="*/ 1213343 w 1242583"/>
                  <a:gd name="connsiteY22" fmla="*/ 198762 h 428995"/>
                  <a:gd name="connsiteX23" fmla="*/ 1235930 w 1242583"/>
                  <a:gd name="connsiteY23" fmla="*/ 127000 h 428995"/>
                  <a:gd name="connsiteX24" fmla="*/ 1205147 w 1242583"/>
                  <a:gd name="connsiteY24" fmla="*/ 189430 h 428995"/>
                  <a:gd name="connsiteX25" fmla="*/ 1148021 w 1242583"/>
                  <a:gd name="connsiteY25" fmla="*/ 226510 h 428995"/>
                  <a:gd name="connsiteX26" fmla="*/ 1129689 w 1242583"/>
                  <a:gd name="connsiteY26" fmla="*/ 236403 h 428995"/>
                  <a:gd name="connsiteX27" fmla="*/ 1066959 w 1242583"/>
                  <a:gd name="connsiteY27" fmla="*/ 264657 h 428995"/>
                  <a:gd name="connsiteX28" fmla="*/ 1068791 w 1242583"/>
                  <a:gd name="connsiteY28" fmla="*/ 261754 h 428995"/>
                  <a:gd name="connsiteX29" fmla="*/ 1040508 w 1242583"/>
                  <a:gd name="connsiteY29" fmla="*/ 267155 h 428995"/>
                  <a:gd name="connsiteX30" fmla="*/ 874549 w 1242583"/>
                  <a:gd name="connsiteY30" fmla="*/ 295680 h 428995"/>
                  <a:gd name="connsiteX31" fmla="*/ 710236 w 1242583"/>
                  <a:gd name="connsiteY31" fmla="*/ 309876 h 428995"/>
                  <a:gd name="connsiteX32" fmla="*/ 603747 w 1242583"/>
                  <a:gd name="connsiteY32" fmla="*/ 312504 h 428995"/>
                  <a:gd name="connsiteX33" fmla="*/ 433301 w 1242583"/>
                  <a:gd name="connsiteY33" fmla="*/ 305450 h 428995"/>
                  <a:gd name="connsiteX34" fmla="*/ 188143 w 1242583"/>
                  <a:gd name="connsiteY34" fmla="*/ 266113 h 428995"/>
                  <a:gd name="connsiteX35" fmla="*/ 172775 w 1242583"/>
                  <a:gd name="connsiteY35" fmla="*/ 261885 h 428995"/>
                  <a:gd name="connsiteX36" fmla="*/ 172977 w 1242583"/>
                  <a:gd name="connsiteY36" fmla="*/ 262198 h 428995"/>
                  <a:gd name="connsiteX37" fmla="*/ 68925 w 1242583"/>
                  <a:gd name="connsiteY37" fmla="*/ 212030 h 428995"/>
                  <a:gd name="connsiteX38" fmla="*/ 12979 w 1242583"/>
                  <a:gd name="connsiteY38" fmla="*/ 140269 h 428995"/>
                  <a:gd name="connsiteX39" fmla="*/ 46199 w 1242583"/>
                  <a:gd name="connsiteY39" fmla="*/ 101165 h 428995"/>
                  <a:gd name="connsiteX40" fmla="*/ 144523 w 1242583"/>
                  <a:gd name="connsiteY40" fmla="*/ 60291 h 428995"/>
                  <a:gd name="connsiteX41" fmla="*/ 264906 w 1242583"/>
                  <a:gd name="connsiteY41" fmla="*/ 38946 h 428995"/>
                  <a:gd name="connsiteX42" fmla="*/ 418430 w 1242583"/>
                  <a:gd name="connsiteY42" fmla="*/ 20782 h 428995"/>
                  <a:gd name="connsiteX43" fmla="*/ 571784 w 1242583"/>
                  <a:gd name="connsiteY43" fmla="*/ 12644 h 428995"/>
                  <a:gd name="connsiteX44" fmla="*/ 602396 w 1242583"/>
                  <a:gd name="connsiteY44" fmla="*/ 12419 h 428995"/>
                  <a:gd name="connsiteX45" fmla="*/ 846918 w 1242583"/>
                  <a:gd name="connsiteY45" fmla="*/ 24787 h 428995"/>
                  <a:gd name="connsiteX46" fmla="*/ 858529 w 1242583"/>
                  <a:gd name="connsiteY46" fmla="*/ 25874 h 428995"/>
                  <a:gd name="connsiteX47" fmla="*/ 1112520 w 1242583"/>
                  <a:gd name="connsiteY47" fmla="*/ 63330 h 428995"/>
                  <a:gd name="connsiteX48" fmla="*/ 1191409 w 1242583"/>
                  <a:gd name="connsiteY48" fmla="*/ 96087 h 428995"/>
                  <a:gd name="connsiteX49" fmla="*/ 1225234 w 1242583"/>
                  <a:gd name="connsiteY49" fmla="*/ 133281 h 428995"/>
                  <a:gd name="connsiteX50" fmla="*/ 1205162 w 1242583"/>
                  <a:gd name="connsiteY50" fmla="*/ 189430 h 42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242583" h="428995">
                    <a:moveTo>
                      <a:pt x="1235930" y="127000"/>
                    </a:moveTo>
                    <a:cubicBezTo>
                      <a:pt x="1226305" y="110581"/>
                      <a:pt x="1214119" y="97175"/>
                      <a:pt x="1198658" y="86019"/>
                    </a:cubicBezTo>
                    <a:cubicBezTo>
                      <a:pt x="1173775" y="68034"/>
                      <a:pt x="1144048" y="58709"/>
                      <a:pt x="1115640" y="51312"/>
                    </a:cubicBezTo>
                    <a:cubicBezTo>
                      <a:pt x="1032529" y="29673"/>
                      <a:pt x="944667" y="21456"/>
                      <a:pt x="859678" y="13510"/>
                    </a:cubicBezTo>
                    <a:lnTo>
                      <a:pt x="848066" y="12423"/>
                    </a:lnTo>
                    <a:cubicBezTo>
                      <a:pt x="759118" y="4064"/>
                      <a:pt x="678755" y="0"/>
                      <a:pt x="602380" y="0"/>
                    </a:cubicBezTo>
                    <a:cubicBezTo>
                      <a:pt x="592089" y="0"/>
                      <a:pt x="581719" y="76"/>
                      <a:pt x="571582" y="227"/>
                    </a:cubicBezTo>
                    <a:cubicBezTo>
                      <a:pt x="518974" y="1007"/>
                      <a:pt x="467049" y="3763"/>
                      <a:pt x="417266" y="8418"/>
                    </a:cubicBezTo>
                    <a:cubicBezTo>
                      <a:pt x="372652" y="12583"/>
                      <a:pt x="325136" y="18203"/>
                      <a:pt x="263213" y="26642"/>
                    </a:cubicBezTo>
                    <a:cubicBezTo>
                      <a:pt x="226175" y="31689"/>
                      <a:pt x="186498" y="38721"/>
                      <a:pt x="141931" y="48142"/>
                    </a:cubicBezTo>
                    <a:cubicBezTo>
                      <a:pt x="110527" y="54786"/>
                      <a:pt x="71347" y="71053"/>
                      <a:pt x="39664" y="90597"/>
                    </a:cubicBezTo>
                    <a:cubicBezTo>
                      <a:pt x="24746" y="99791"/>
                      <a:pt x="4488" y="114740"/>
                      <a:pt x="701" y="138296"/>
                    </a:cubicBezTo>
                    <a:cubicBezTo>
                      <a:pt x="-6502" y="182940"/>
                      <a:pt x="43777" y="211894"/>
                      <a:pt x="62716" y="222795"/>
                    </a:cubicBezTo>
                    <a:cubicBezTo>
                      <a:pt x="102113" y="245470"/>
                      <a:pt x="144275" y="263674"/>
                      <a:pt x="184076" y="280374"/>
                    </a:cubicBezTo>
                    <a:lnTo>
                      <a:pt x="184526" y="280508"/>
                    </a:lnTo>
                    <a:cubicBezTo>
                      <a:pt x="271068" y="412045"/>
                      <a:pt x="463215" y="428995"/>
                      <a:pt x="621226" y="428995"/>
                    </a:cubicBezTo>
                    <a:cubicBezTo>
                      <a:pt x="712114" y="428995"/>
                      <a:pt x="791671" y="420291"/>
                      <a:pt x="857722" y="403123"/>
                    </a:cubicBezTo>
                    <a:cubicBezTo>
                      <a:pt x="950830" y="378916"/>
                      <a:pt x="1017689" y="337790"/>
                      <a:pt x="1056528" y="280877"/>
                    </a:cubicBezTo>
                    <a:cubicBezTo>
                      <a:pt x="1056699" y="280841"/>
                      <a:pt x="1056869" y="280806"/>
                      <a:pt x="1057056" y="280770"/>
                    </a:cubicBezTo>
                    <a:lnTo>
                      <a:pt x="1057785" y="280593"/>
                    </a:lnTo>
                    <a:cubicBezTo>
                      <a:pt x="1096252" y="268968"/>
                      <a:pt x="1114523" y="258920"/>
                      <a:pt x="1135665" y="247286"/>
                    </a:cubicBezTo>
                    <a:cubicBezTo>
                      <a:pt x="1141362" y="244157"/>
                      <a:pt x="1147230" y="240922"/>
                      <a:pt x="1153750" y="237532"/>
                    </a:cubicBezTo>
                    <a:cubicBezTo>
                      <a:pt x="1171384" y="228367"/>
                      <a:pt x="1194079" y="215677"/>
                      <a:pt x="1213343" y="198762"/>
                    </a:cubicBezTo>
                    <a:cubicBezTo>
                      <a:pt x="1231661" y="182665"/>
                      <a:pt x="1253936" y="157716"/>
                      <a:pt x="1235930" y="127000"/>
                    </a:cubicBezTo>
                    <a:close/>
                    <a:moveTo>
                      <a:pt x="1205147" y="189430"/>
                    </a:moveTo>
                    <a:cubicBezTo>
                      <a:pt x="1186892" y="205461"/>
                      <a:pt x="1165035" y="217667"/>
                      <a:pt x="1148021" y="226510"/>
                    </a:cubicBezTo>
                    <a:cubicBezTo>
                      <a:pt x="1141377" y="229969"/>
                      <a:pt x="1135432" y="233239"/>
                      <a:pt x="1129689" y="236403"/>
                    </a:cubicBezTo>
                    <a:cubicBezTo>
                      <a:pt x="1111651" y="246324"/>
                      <a:pt x="1095770" y="255057"/>
                      <a:pt x="1066959" y="264657"/>
                    </a:cubicBezTo>
                    <a:lnTo>
                      <a:pt x="1068791" y="261754"/>
                    </a:lnTo>
                    <a:lnTo>
                      <a:pt x="1040508" y="267155"/>
                    </a:lnTo>
                    <a:cubicBezTo>
                      <a:pt x="990554" y="276709"/>
                      <a:pt x="922174" y="289797"/>
                      <a:pt x="874549" y="295680"/>
                    </a:cubicBezTo>
                    <a:cubicBezTo>
                      <a:pt x="819985" y="302430"/>
                      <a:pt x="764691" y="307206"/>
                      <a:pt x="710236" y="309876"/>
                    </a:cubicBezTo>
                    <a:cubicBezTo>
                      <a:pt x="674625" y="311619"/>
                      <a:pt x="638798" y="312503"/>
                      <a:pt x="603747" y="312504"/>
                    </a:cubicBezTo>
                    <a:cubicBezTo>
                      <a:pt x="546311" y="312504"/>
                      <a:pt x="488968" y="310132"/>
                      <a:pt x="433301" y="305450"/>
                    </a:cubicBezTo>
                    <a:cubicBezTo>
                      <a:pt x="364767" y="299684"/>
                      <a:pt x="274965" y="290002"/>
                      <a:pt x="188143" y="266113"/>
                    </a:cubicBezTo>
                    <a:lnTo>
                      <a:pt x="172775" y="261885"/>
                    </a:lnTo>
                    <a:lnTo>
                      <a:pt x="172977" y="262198"/>
                    </a:lnTo>
                    <a:cubicBezTo>
                      <a:pt x="138345" y="247476"/>
                      <a:pt x="102517" y="231366"/>
                      <a:pt x="68925" y="212030"/>
                    </a:cubicBezTo>
                    <a:cubicBezTo>
                      <a:pt x="40160" y="195465"/>
                      <a:pt x="7810" y="172340"/>
                      <a:pt x="12979" y="140269"/>
                    </a:cubicBezTo>
                    <a:cubicBezTo>
                      <a:pt x="15960" y="121742"/>
                      <a:pt x="33361" y="109079"/>
                      <a:pt x="46199" y="101165"/>
                    </a:cubicBezTo>
                    <a:cubicBezTo>
                      <a:pt x="76749" y="82321"/>
                      <a:pt x="114424" y="66658"/>
                      <a:pt x="144523" y="60291"/>
                    </a:cubicBezTo>
                    <a:cubicBezTo>
                      <a:pt x="188795" y="50935"/>
                      <a:pt x="228178" y="43954"/>
                      <a:pt x="264906" y="38946"/>
                    </a:cubicBezTo>
                    <a:cubicBezTo>
                      <a:pt x="326657" y="30531"/>
                      <a:pt x="374003" y="24930"/>
                      <a:pt x="418430" y="20782"/>
                    </a:cubicBezTo>
                    <a:cubicBezTo>
                      <a:pt x="467903" y="16158"/>
                      <a:pt x="519486" y="13420"/>
                      <a:pt x="571784" y="12644"/>
                    </a:cubicBezTo>
                    <a:cubicBezTo>
                      <a:pt x="581859" y="12495"/>
                      <a:pt x="592166" y="12419"/>
                      <a:pt x="602396" y="12419"/>
                    </a:cubicBezTo>
                    <a:cubicBezTo>
                      <a:pt x="678382" y="12419"/>
                      <a:pt x="758373" y="16464"/>
                      <a:pt x="846918" y="24787"/>
                    </a:cubicBezTo>
                    <a:lnTo>
                      <a:pt x="858529" y="25874"/>
                    </a:lnTo>
                    <a:cubicBezTo>
                      <a:pt x="943022" y="33774"/>
                      <a:pt x="1030371" y="41944"/>
                      <a:pt x="1112520" y="63330"/>
                    </a:cubicBezTo>
                    <a:cubicBezTo>
                      <a:pt x="1139763" y="70421"/>
                      <a:pt x="1168186" y="79299"/>
                      <a:pt x="1191409" y="96087"/>
                    </a:cubicBezTo>
                    <a:cubicBezTo>
                      <a:pt x="1205442" y="106215"/>
                      <a:pt x="1216495" y="118380"/>
                      <a:pt x="1225234" y="133281"/>
                    </a:cubicBezTo>
                    <a:cubicBezTo>
                      <a:pt x="1235681" y="151100"/>
                      <a:pt x="1229674" y="167893"/>
                      <a:pt x="1205162" y="18943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26C9ADB-733F-1E1F-C4C4-9B082609152D}"/>
                  </a:ext>
                </a:extLst>
              </p:cNvPr>
              <p:cNvSpPr/>
              <p:nvPr/>
            </p:nvSpPr>
            <p:spPr>
              <a:xfrm>
                <a:off x="4465953" y="1020901"/>
                <a:ext cx="839449" cy="193885"/>
              </a:xfrm>
              <a:custGeom>
                <a:avLst/>
                <a:gdLst>
                  <a:gd name="connsiteX0" fmla="*/ 713556 w 839449"/>
                  <a:gd name="connsiteY0" fmla="*/ 29941 h 193885"/>
                  <a:gd name="connsiteX1" fmla="*/ 419717 w 839449"/>
                  <a:gd name="connsiteY1" fmla="*/ 0 h 193885"/>
                  <a:gd name="connsiteX2" fmla="*/ 125878 w 839449"/>
                  <a:gd name="connsiteY2" fmla="*/ 29941 h 193885"/>
                  <a:gd name="connsiteX3" fmla="*/ 0 w 839449"/>
                  <a:gd name="connsiteY3" fmla="*/ 101460 h 193885"/>
                  <a:gd name="connsiteX4" fmla="*/ 42301 w 839449"/>
                  <a:gd name="connsiteY4" fmla="*/ 143560 h 193885"/>
                  <a:gd name="connsiteX5" fmla="*/ 47222 w 839449"/>
                  <a:gd name="connsiteY5" fmla="*/ 145687 h 193885"/>
                  <a:gd name="connsiteX6" fmla="*/ 419717 w 839449"/>
                  <a:gd name="connsiteY6" fmla="*/ 193885 h 193885"/>
                  <a:gd name="connsiteX7" fmla="*/ 713385 w 839449"/>
                  <a:gd name="connsiteY7" fmla="*/ 168500 h 193885"/>
                  <a:gd name="connsiteX8" fmla="*/ 839449 w 839449"/>
                  <a:gd name="connsiteY8" fmla="*/ 101458 h 193885"/>
                  <a:gd name="connsiteX9" fmla="*/ 713556 w 839449"/>
                  <a:gd name="connsiteY9" fmla="*/ 29941 h 193885"/>
                  <a:gd name="connsiteX10" fmla="*/ 797987 w 839449"/>
                  <a:gd name="connsiteY10" fmla="*/ 129447 h 193885"/>
                  <a:gd name="connsiteX11" fmla="*/ 710839 w 839449"/>
                  <a:gd name="connsiteY11" fmla="*/ 156342 h 193885"/>
                  <a:gd name="connsiteX12" fmla="*/ 419701 w 839449"/>
                  <a:gd name="connsiteY12" fmla="*/ 181466 h 193885"/>
                  <a:gd name="connsiteX13" fmla="*/ 52065 w 839449"/>
                  <a:gd name="connsiteY13" fmla="*/ 134259 h 193885"/>
                  <a:gd name="connsiteX14" fmla="*/ 47191 w 839449"/>
                  <a:gd name="connsiteY14" fmla="*/ 132149 h 193885"/>
                  <a:gd name="connsiteX15" fmla="*/ 12419 w 839449"/>
                  <a:gd name="connsiteY15" fmla="*/ 101460 h 193885"/>
                  <a:gd name="connsiteX16" fmla="*/ 419717 w 839449"/>
                  <a:gd name="connsiteY16" fmla="*/ 12419 h 193885"/>
                  <a:gd name="connsiteX17" fmla="*/ 827031 w 839449"/>
                  <a:gd name="connsiteY17" fmla="*/ 101460 h 193885"/>
                  <a:gd name="connsiteX18" fmla="*/ 797987 w 839449"/>
                  <a:gd name="connsiteY18" fmla="*/ 129447 h 19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39449" h="193885">
                    <a:moveTo>
                      <a:pt x="713556" y="29941"/>
                    </a:moveTo>
                    <a:cubicBezTo>
                      <a:pt x="632664" y="10633"/>
                      <a:pt x="528302" y="0"/>
                      <a:pt x="419717" y="0"/>
                    </a:cubicBezTo>
                    <a:cubicBezTo>
                      <a:pt x="311132" y="0"/>
                      <a:pt x="206769" y="10633"/>
                      <a:pt x="125878" y="29941"/>
                    </a:cubicBezTo>
                    <a:cubicBezTo>
                      <a:pt x="78874" y="41163"/>
                      <a:pt x="0" y="65376"/>
                      <a:pt x="0" y="101460"/>
                    </a:cubicBezTo>
                    <a:cubicBezTo>
                      <a:pt x="0" y="118133"/>
                      <a:pt x="13055" y="131123"/>
                      <a:pt x="42301" y="143560"/>
                    </a:cubicBezTo>
                    <a:lnTo>
                      <a:pt x="47222" y="145687"/>
                    </a:lnTo>
                    <a:cubicBezTo>
                      <a:pt x="118504" y="175415"/>
                      <a:pt x="261240" y="193885"/>
                      <a:pt x="419717" y="193885"/>
                    </a:cubicBezTo>
                    <a:cubicBezTo>
                      <a:pt x="530584" y="193885"/>
                      <a:pt x="634869" y="184869"/>
                      <a:pt x="713385" y="168500"/>
                    </a:cubicBezTo>
                    <a:cubicBezTo>
                      <a:pt x="770899" y="156508"/>
                      <a:pt x="839449" y="135145"/>
                      <a:pt x="839449" y="101458"/>
                    </a:cubicBezTo>
                    <a:cubicBezTo>
                      <a:pt x="839449" y="65376"/>
                      <a:pt x="760576" y="41163"/>
                      <a:pt x="713556" y="29941"/>
                    </a:cubicBezTo>
                    <a:close/>
                    <a:moveTo>
                      <a:pt x="797987" y="129447"/>
                    </a:moveTo>
                    <a:cubicBezTo>
                      <a:pt x="777636" y="139482"/>
                      <a:pt x="748312" y="148531"/>
                      <a:pt x="710839" y="156342"/>
                    </a:cubicBezTo>
                    <a:cubicBezTo>
                      <a:pt x="633146" y="172544"/>
                      <a:pt x="529745" y="181466"/>
                      <a:pt x="419701" y="181466"/>
                    </a:cubicBezTo>
                    <a:cubicBezTo>
                      <a:pt x="262762" y="181466"/>
                      <a:pt x="121857" y="163365"/>
                      <a:pt x="52065" y="134259"/>
                    </a:cubicBezTo>
                    <a:lnTo>
                      <a:pt x="47191" y="132149"/>
                    </a:lnTo>
                    <a:cubicBezTo>
                      <a:pt x="16020" y="118891"/>
                      <a:pt x="12419" y="108285"/>
                      <a:pt x="12419" y="101460"/>
                    </a:cubicBezTo>
                    <a:cubicBezTo>
                      <a:pt x="12419" y="65154"/>
                      <a:pt x="171081" y="12419"/>
                      <a:pt x="419717" y="12419"/>
                    </a:cubicBezTo>
                    <a:cubicBezTo>
                      <a:pt x="668352" y="12419"/>
                      <a:pt x="827031" y="65156"/>
                      <a:pt x="827031" y="101460"/>
                    </a:cubicBezTo>
                    <a:cubicBezTo>
                      <a:pt x="827031" y="110280"/>
                      <a:pt x="816708" y="120218"/>
                      <a:pt x="797987" y="12944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22DC7A6-96D5-6386-899A-EDBF8CC03D48}"/>
                </a:ext>
              </a:extLst>
            </p:cNvPr>
            <p:cNvSpPr/>
            <p:nvPr/>
          </p:nvSpPr>
          <p:spPr>
            <a:xfrm>
              <a:off x="4007149" y="5164806"/>
              <a:ext cx="639525" cy="890505"/>
            </a:xfrm>
            <a:custGeom>
              <a:avLst/>
              <a:gdLst>
                <a:gd name="connsiteX0" fmla="*/ 587445 w 639525"/>
                <a:gd name="connsiteY0" fmla="*/ 10711 h 890505"/>
                <a:gd name="connsiteX1" fmla="*/ 572714 w 639525"/>
                <a:gd name="connsiteY1" fmla="*/ 13707 h 890505"/>
                <a:gd name="connsiteX2" fmla="*/ 492288 w 639525"/>
                <a:gd name="connsiteY2" fmla="*/ 18861 h 890505"/>
                <a:gd name="connsiteX3" fmla="*/ 319763 w 639525"/>
                <a:gd name="connsiteY3" fmla="*/ 0 h 890505"/>
                <a:gd name="connsiteX4" fmla="*/ 147238 w 639525"/>
                <a:gd name="connsiteY4" fmla="*/ 18861 h 890505"/>
                <a:gd name="connsiteX5" fmla="*/ 66812 w 639525"/>
                <a:gd name="connsiteY5" fmla="*/ 13707 h 890505"/>
                <a:gd name="connsiteX6" fmla="*/ 52080 w 639525"/>
                <a:gd name="connsiteY6" fmla="*/ 10711 h 890505"/>
                <a:gd name="connsiteX7" fmla="*/ 0 w 639525"/>
                <a:gd name="connsiteY7" fmla="*/ 84012 h 890505"/>
                <a:gd name="connsiteX8" fmla="*/ 52080 w 639525"/>
                <a:gd name="connsiteY8" fmla="*/ 157312 h 890505"/>
                <a:gd name="connsiteX9" fmla="*/ 62853 w 639525"/>
                <a:gd name="connsiteY9" fmla="*/ 155729 h 890505"/>
                <a:gd name="connsiteX10" fmla="*/ 147238 w 639525"/>
                <a:gd name="connsiteY10" fmla="*/ 151740 h 890505"/>
                <a:gd name="connsiteX11" fmla="*/ 291526 w 639525"/>
                <a:gd name="connsiteY11" fmla="*/ 156722 h 890505"/>
                <a:gd name="connsiteX12" fmla="*/ 291526 w 639525"/>
                <a:gd name="connsiteY12" fmla="*/ 491155 h 890505"/>
                <a:gd name="connsiteX13" fmla="*/ 293885 w 639525"/>
                <a:gd name="connsiteY13" fmla="*/ 491155 h 890505"/>
                <a:gd name="connsiteX14" fmla="*/ 293885 w 639525"/>
                <a:gd name="connsiteY14" fmla="*/ 527246 h 890505"/>
                <a:gd name="connsiteX15" fmla="*/ 293963 w 639525"/>
                <a:gd name="connsiteY15" fmla="*/ 527262 h 890505"/>
                <a:gd name="connsiteX16" fmla="*/ 293979 w 639525"/>
                <a:gd name="connsiteY16" fmla="*/ 527727 h 890505"/>
                <a:gd name="connsiteX17" fmla="*/ 298589 w 639525"/>
                <a:gd name="connsiteY17" fmla="*/ 527464 h 890505"/>
                <a:gd name="connsiteX18" fmla="*/ 315106 w 639525"/>
                <a:gd name="connsiteY18" fmla="*/ 530397 h 890505"/>
                <a:gd name="connsiteX19" fmla="*/ 315106 w 639525"/>
                <a:gd name="connsiteY19" fmla="*/ 555188 h 890505"/>
                <a:gd name="connsiteX20" fmla="*/ 298511 w 639525"/>
                <a:gd name="connsiteY20" fmla="*/ 558169 h 890505"/>
                <a:gd name="connsiteX21" fmla="*/ 293885 w 639525"/>
                <a:gd name="connsiteY21" fmla="*/ 557967 h 890505"/>
                <a:gd name="connsiteX22" fmla="*/ 293885 w 639525"/>
                <a:gd name="connsiteY22" fmla="*/ 558370 h 890505"/>
                <a:gd name="connsiteX23" fmla="*/ 293885 w 639525"/>
                <a:gd name="connsiteY23" fmla="*/ 558370 h 890505"/>
                <a:gd name="connsiteX24" fmla="*/ 293885 w 639525"/>
                <a:gd name="connsiteY24" fmla="*/ 562826 h 890505"/>
                <a:gd name="connsiteX25" fmla="*/ 293885 w 639525"/>
                <a:gd name="connsiteY25" fmla="*/ 609566 h 890505"/>
                <a:gd name="connsiteX26" fmla="*/ 293979 w 639525"/>
                <a:gd name="connsiteY26" fmla="*/ 609566 h 890505"/>
                <a:gd name="connsiteX27" fmla="*/ 293979 w 639525"/>
                <a:gd name="connsiteY27" fmla="*/ 610047 h 890505"/>
                <a:gd name="connsiteX28" fmla="*/ 298589 w 639525"/>
                <a:gd name="connsiteY28" fmla="*/ 609783 h 890505"/>
                <a:gd name="connsiteX29" fmla="*/ 315106 w 639525"/>
                <a:gd name="connsiteY29" fmla="*/ 612717 h 890505"/>
                <a:gd name="connsiteX30" fmla="*/ 315106 w 639525"/>
                <a:gd name="connsiteY30" fmla="*/ 633612 h 890505"/>
                <a:gd name="connsiteX31" fmla="*/ 298527 w 639525"/>
                <a:gd name="connsiteY31" fmla="*/ 636592 h 890505"/>
                <a:gd name="connsiteX32" fmla="*/ 293901 w 639525"/>
                <a:gd name="connsiteY32" fmla="*/ 636390 h 890505"/>
                <a:gd name="connsiteX33" fmla="*/ 293901 w 639525"/>
                <a:gd name="connsiteY33" fmla="*/ 636794 h 890505"/>
                <a:gd name="connsiteX34" fmla="*/ 293885 w 639525"/>
                <a:gd name="connsiteY34" fmla="*/ 636794 h 890505"/>
                <a:gd name="connsiteX35" fmla="*/ 293901 w 639525"/>
                <a:gd name="connsiteY35" fmla="*/ 641249 h 890505"/>
                <a:gd name="connsiteX36" fmla="*/ 293901 w 639525"/>
                <a:gd name="connsiteY36" fmla="*/ 687989 h 890505"/>
                <a:gd name="connsiteX37" fmla="*/ 293979 w 639525"/>
                <a:gd name="connsiteY37" fmla="*/ 688005 h 890505"/>
                <a:gd name="connsiteX38" fmla="*/ 293979 w 639525"/>
                <a:gd name="connsiteY38" fmla="*/ 688486 h 890505"/>
                <a:gd name="connsiteX39" fmla="*/ 298589 w 639525"/>
                <a:gd name="connsiteY39" fmla="*/ 688207 h 890505"/>
                <a:gd name="connsiteX40" fmla="*/ 315121 w 639525"/>
                <a:gd name="connsiteY40" fmla="*/ 691140 h 890505"/>
                <a:gd name="connsiteX41" fmla="*/ 315121 w 639525"/>
                <a:gd name="connsiteY41" fmla="*/ 714348 h 890505"/>
                <a:gd name="connsiteX42" fmla="*/ 298527 w 639525"/>
                <a:gd name="connsiteY42" fmla="*/ 717328 h 890505"/>
                <a:gd name="connsiteX43" fmla="*/ 293901 w 639525"/>
                <a:gd name="connsiteY43" fmla="*/ 717126 h 890505"/>
                <a:gd name="connsiteX44" fmla="*/ 293901 w 639525"/>
                <a:gd name="connsiteY44" fmla="*/ 717530 h 890505"/>
                <a:gd name="connsiteX45" fmla="*/ 293885 w 639525"/>
                <a:gd name="connsiteY45" fmla="*/ 717530 h 890505"/>
                <a:gd name="connsiteX46" fmla="*/ 293901 w 639525"/>
                <a:gd name="connsiteY46" fmla="*/ 721985 h 890505"/>
                <a:gd name="connsiteX47" fmla="*/ 293901 w 639525"/>
                <a:gd name="connsiteY47" fmla="*/ 768741 h 890505"/>
                <a:gd name="connsiteX48" fmla="*/ 293979 w 639525"/>
                <a:gd name="connsiteY48" fmla="*/ 768741 h 890505"/>
                <a:gd name="connsiteX49" fmla="*/ 293979 w 639525"/>
                <a:gd name="connsiteY49" fmla="*/ 769222 h 890505"/>
                <a:gd name="connsiteX50" fmla="*/ 298589 w 639525"/>
                <a:gd name="connsiteY50" fmla="*/ 768943 h 890505"/>
                <a:gd name="connsiteX51" fmla="*/ 315121 w 639525"/>
                <a:gd name="connsiteY51" fmla="*/ 771877 h 890505"/>
                <a:gd name="connsiteX52" fmla="*/ 315121 w 639525"/>
                <a:gd name="connsiteY52" fmla="*/ 796217 h 890505"/>
                <a:gd name="connsiteX53" fmla="*/ 298511 w 639525"/>
                <a:gd name="connsiteY53" fmla="*/ 799213 h 890505"/>
                <a:gd name="connsiteX54" fmla="*/ 293901 w 639525"/>
                <a:gd name="connsiteY54" fmla="*/ 799011 h 890505"/>
                <a:gd name="connsiteX55" fmla="*/ 293901 w 639525"/>
                <a:gd name="connsiteY55" fmla="*/ 850828 h 890505"/>
                <a:gd name="connsiteX56" fmla="*/ 298418 w 639525"/>
                <a:gd name="connsiteY56" fmla="*/ 850828 h 890505"/>
                <a:gd name="connsiteX57" fmla="*/ 315121 w 639525"/>
                <a:gd name="connsiteY57" fmla="*/ 853762 h 890505"/>
                <a:gd name="connsiteX58" fmla="*/ 315121 w 639525"/>
                <a:gd name="connsiteY58" fmla="*/ 890505 h 890505"/>
                <a:gd name="connsiteX59" fmla="*/ 321098 w 639525"/>
                <a:gd name="connsiteY59" fmla="*/ 888736 h 890505"/>
                <a:gd name="connsiteX60" fmla="*/ 345624 w 639525"/>
                <a:gd name="connsiteY60" fmla="*/ 867578 h 890505"/>
                <a:gd name="connsiteX61" fmla="*/ 345624 w 639525"/>
                <a:gd name="connsiteY61" fmla="*/ 867282 h 890505"/>
                <a:gd name="connsiteX62" fmla="*/ 345640 w 639525"/>
                <a:gd name="connsiteY62" fmla="*/ 867282 h 890505"/>
                <a:gd name="connsiteX63" fmla="*/ 345640 w 639525"/>
                <a:gd name="connsiteY63" fmla="*/ 824997 h 890505"/>
                <a:gd name="connsiteX64" fmla="*/ 345624 w 639525"/>
                <a:gd name="connsiteY64" fmla="*/ 824687 h 890505"/>
                <a:gd name="connsiteX65" fmla="*/ 325848 w 639525"/>
                <a:gd name="connsiteY65" fmla="*/ 805236 h 890505"/>
                <a:gd name="connsiteX66" fmla="*/ 345624 w 639525"/>
                <a:gd name="connsiteY66" fmla="*/ 785693 h 890505"/>
                <a:gd name="connsiteX67" fmla="*/ 345624 w 639525"/>
                <a:gd name="connsiteY67" fmla="*/ 785397 h 890505"/>
                <a:gd name="connsiteX68" fmla="*/ 345640 w 639525"/>
                <a:gd name="connsiteY68" fmla="*/ 785397 h 890505"/>
                <a:gd name="connsiteX69" fmla="*/ 345640 w 639525"/>
                <a:gd name="connsiteY69" fmla="*/ 743112 h 890505"/>
                <a:gd name="connsiteX70" fmla="*/ 345624 w 639525"/>
                <a:gd name="connsiteY70" fmla="*/ 742802 h 890505"/>
                <a:gd name="connsiteX71" fmla="*/ 327291 w 639525"/>
                <a:gd name="connsiteY71" fmla="*/ 723926 h 890505"/>
                <a:gd name="connsiteX72" fmla="*/ 345624 w 639525"/>
                <a:gd name="connsiteY72" fmla="*/ 704972 h 890505"/>
                <a:gd name="connsiteX73" fmla="*/ 345624 w 639525"/>
                <a:gd name="connsiteY73" fmla="*/ 704661 h 890505"/>
                <a:gd name="connsiteX74" fmla="*/ 345640 w 639525"/>
                <a:gd name="connsiteY74" fmla="*/ 704661 h 890505"/>
                <a:gd name="connsiteX75" fmla="*/ 345640 w 639525"/>
                <a:gd name="connsiteY75" fmla="*/ 662376 h 890505"/>
                <a:gd name="connsiteX76" fmla="*/ 345624 w 639525"/>
                <a:gd name="connsiteY76" fmla="*/ 662065 h 890505"/>
                <a:gd name="connsiteX77" fmla="*/ 329930 w 639525"/>
                <a:gd name="connsiteY77" fmla="*/ 644323 h 890505"/>
                <a:gd name="connsiteX78" fmla="*/ 345624 w 639525"/>
                <a:gd name="connsiteY78" fmla="*/ 626533 h 890505"/>
                <a:gd name="connsiteX79" fmla="*/ 345624 w 639525"/>
                <a:gd name="connsiteY79" fmla="*/ 626223 h 890505"/>
                <a:gd name="connsiteX80" fmla="*/ 345640 w 639525"/>
                <a:gd name="connsiteY80" fmla="*/ 626223 h 890505"/>
                <a:gd name="connsiteX81" fmla="*/ 345640 w 639525"/>
                <a:gd name="connsiteY81" fmla="*/ 583952 h 890505"/>
                <a:gd name="connsiteX82" fmla="*/ 345624 w 639525"/>
                <a:gd name="connsiteY82" fmla="*/ 583642 h 890505"/>
                <a:gd name="connsiteX83" fmla="*/ 325273 w 639525"/>
                <a:gd name="connsiteY83" fmla="*/ 563974 h 890505"/>
                <a:gd name="connsiteX84" fmla="*/ 345624 w 639525"/>
                <a:gd name="connsiteY84" fmla="*/ 544229 h 890505"/>
                <a:gd name="connsiteX85" fmla="*/ 345624 w 639525"/>
                <a:gd name="connsiteY85" fmla="*/ 543918 h 890505"/>
                <a:gd name="connsiteX86" fmla="*/ 345640 w 639525"/>
                <a:gd name="connsiteY86" fmla="*/ 543918 h 890505"/>
                <a:gd name="connsiteX87" fmla="*/ 345640 w 639525"/>
                <a:gd name="connsiteY87" fmla="*/ 501633 h 890505"/>
                <a:gd name="connsiteX88" fmla="*/ 345624 w 639525"/>
                <a:gd name="connsiteY88" fmla="*/ 501322 h 890505"/>
                <a:gd name="connsiteX89" fmla="*/ 341014 w 639525"/>
                <a:gd name="connsiteY89" fmla="*/ 491171 h 890505"/>
                <a:gd name="connsiteX90" fmla="*/ 347999 w 639525"/>
                <a:gd name="connsiteY90" fmla="*/ 491171 h 890505"/>
                <a:gd name="connsiteX91" fmla="*/ 347999 w 639525"/>
                <a:gd name="connsiteY91" fmla="*/ 156738 h 890505"/>
                <a:gd name="connsiteX92" fmla="*/ 492288 w 639525"/>
                <a:gd name="connsiteY92" fmla="*/ 151755 h 890505"/>
                <a:gd name="connsiteX93" fmla="*/ 576672 w 639525"/>
                <a:gd name="connsiteY93" fmla="*/ 155729 h 890505"/>
                <a:gd name="connsiteX94" fmla="*/ 587445 w 639525"/>
                <a:gd name="connsiteY94" fmla="*/ 157328 h 890505"/>
                <a:gd name="connsiteX95" fmla="*/ 639526 w 639525"/>
                <a:gd name="connsiteY95" fmla="*/ 84012 h 890505"/>
                <a:gd name="connsiteX96" fmla="*/ 587445 w 639525"/>
                <a:gd name="connsiteY96" fmla="*/ 10711 h 890505"/>
                <a:gd name="connsiteX97" fmla="*/ 324420 w 639525"/>
                <a:gd name="connsiteY97" fmla="*/ 523536 h 890505"/>
                <a:gd name="connsiteX98" fmla="*/ 324420 w 639525"/>
                <a:gd name="connsiteY98" fmla="*/ 521968 h 890505"/>
                <a:gd name="connsiteX99" fmla="*/ 336310 w 639525"/>
                <a:gd name="connsiteY99" fmla="*/ 516054 h 890505"/>
                <a:gd name="connsiteX100" fmla="*/ 336310 w 639525"/>
                <a:gd name="connsiteY100" fmla="*/ 529389 h 890505"/>
                <a:gd name="connsiteX101" fmla="*/ 324420 w 639525"/>
                <a:gd name="connsiteY101" fmla="*/ 523536 h 890505"/>
                <a:gd name="connsiteX102" fmla="*/ 315106 w 639525"/>
                <a:gd name="connsiteY102" fmla="*/ 515138 h 890505"/>
                <a:gd name="connsiteX103" fmla="*/ 303261 w 639525"/>
                <a:gd name="connsiteY103" fmla="*/ 517606 h 890505"/>
                <a:gd name="connsiteX104" fmla="*/ 303215 w 639525"/>
                <a:gd name="connsiteY104" fmla="*/ 491171 h 890505"/>
                <a:gd name="connsiteX105" fmla="*/ 315106 w 639525"/>
                <a:gd name="connsiteY105" fmla="*/ 491171 h 890505"/>
                <a:gd name="connsiteX106" fmla="*/ 315106 w 639525"/>
                <a:gd name="connsiteY106" fmla="*/ 515138 h 890505"/>
                <a:gd name="connsiteX107" fmla="*/ 324420 w 639525"/>
                <a:gd name="connsiteY107" fmla="*/ 511956 h 890505"/>
                <a:gd name="connsiteX108" fmla="*/ 324420 w 639525"/>
                <a:gd name="connsiteY108" fmla="*/ 491263 h 890505"/>
                <a:gd name="connsiteX109" fmla="*/ 336310 w 639525"/>
                <a:gd name="connsiteY109" fmla="*/ 501773 h 890505"/>
                <a:gd name="connsiteX110" fmla="*/ 324420 w 639525"/>
                <a:gd name="connsiteY110" fmla="*/ 511956 h 890505"/>
                <a:gd name="connsiteX111" fmla="*/ 324420 w 639525"/>
                <a:gd name="connsiteY111" fmla="*/ 605856 h 890505"/>
                <a:gd name="connsiteX112" fmla="*/ 324420 w 639525"/>
                <a:gd name="connsiteY112" fmla="*/ 604273 h 890505"/>
                <a:gd name="connsiteX113" fmla="*/ 336310 w 639525"/>
                <a:gd name="connsiteY113" fmla="*/ 598374 h 890505"/>
                <a:gd name="connsiteX114" fmla="*/ 336310 w 639525"/>
                <a:gd name="connsiteY114" fmla="*/ 611693 h 890505"/>
                <a:gd name="connsiteX115" fmla="*/ 324420 w 639525"/>
                <a:gd name="connsiteY115" fmla="*/ 605856 h 890505"/>
                <a:gd name="connsiteX116" fmla="*/ 315106 w 639525"/>
                <a:gd name="connsiteY116" fmla="*/ 597458 h 890505"/>
                <a:gd name="connsiteX117" fmla="*/ 303261 w 639525"/>
                <a:gd name="connsiteY117" fmla="*/ 599926 h 890505"/>
                <a:gd name="connsiteX118" fmla="*/ 303215 w 639525"/>
                <a:gd name="connsiteY118" fmla="*/ 567995 h 890505"/>
                <a:gd name="connsiteX119" fmla="*/ 315106 w 639525"/>
                <a:gd name="connsiteY119" fmla="*/ 570463 h 890505"/>
                <a:gd name="connsiteX120" fmla="*/ 315106 w 639525"/>
                <a:gd name="connsiteY120" fmla="*/ 597458 h 890505"/>
                <a:gd name="connsiteX121" fmla="*/ 324420 w 639525"/>
                <a:gd name="connsiteY121" fmla="*/ 684279 h 890505"/>
                <a:gd name="connsiteX122" fmla="*/ 324420 w 639525"/>
                <a:gd name="connsiteY122" fmla="*/ 682711 h 890505"/>
                <a:gd name="connsiteX123" fmla="*/ 336310 w 639525"/>
                <a:gd name="connsiteY123" fmla="*/ 676797 h 890505"/>
                <a:gd name="connsiteX124" fmla="*/ 336310 w 639525"/>
                <a:gd name="connsiteY124" fmla="*/ 690116 h 890505"/>
                <a:gd name="connsiteX125" fmla="*/ 324420 w 639525"/>
                <a:gd name="connsiteY125" fmla="*/ 684279 h 890505"/>
                <a:gd name="connsiteX126" fmla="*/ 315106 w 639525"/>
                <a:gd name="connsiteY126" fmla="*/ 675881 h 890505"/>
                <a:gd name="connsiteX127" fmla="*/ 303261 w 639525"/>
                <a:gd name="connsiteY127" fmla="*/ 678365 h 890505"/>
                <a:gd name="connsiteX128" fmla="*/ 303215 w 639525"/>
                <a:gd name="connsiteY128" fmla="*/ 646418 h 890505"/>
                <a:gd name="connsiteX129" fmla="*/ 315106 w 639525"/>
                <a:gd name="connsiteY129" fmla="*/ 648886 h 890505"/>
                <a:gd name="connsiteX130" fmla="*/ 315106 w 639525"/>
                <a:gd name="connsiteY130" fmla="*/ 675881 h 890505"/>
                <a:gd name="connsiteX131" fmla="*/ 324420 w 639525"/>
                <a:gd name="connsiteY131" fmla="*/ 765016 h 890505"/>
                <a:gd name="connsiteX132" fmla="*/ 324420 w 639525"/>
                <a:gd name="connsiteY132" fmla="*/ 763448 h 890505"/>
                <a:gd name="connsiteX133" fmla="*/ 336310 w 639525"/>
                <a:gd name="connsiteY133" fmla="*/ 757533 h 890505"/>
                <a:gd name="connsiteX134" fmla="*/ 336310 w 639525"/>
                <a:gd name="connsiteY134" fmla="*/ 770852 h 890505"/>
                <a:gd name="connsiteX135" fmla="*/ 324420 w 639525"/>
                <a:gd name="connsiteY135" fmla="*/ 765016 h 890505"/>
                <a:gd name="connsiteX136" fmla="*/ 315106 w 639525"/>
                <a:gd name="connsiteY136" fmla="*/ 756618 h 890505"/>
                <a:gd name="connsiteX137" fmla="*/ 303261 w 639525"/>
                <a:gd name="connsiteY137" fmla="*/ 759086 h 890505"/>
                <a:gd name="connsiteX138" fmla="*/ 303215 w 639525"/>
                <a:gd name="connsiteY138" fmla="*/ 727154 h 890505"/>
                <a:gd name="connsiteX139" fmla="*/ 315106 w 639525"/>
                <a:gd name="connsiteY139" fmla="*/ 729623 h 890505"/>
                <a:gd name="connsiteX140" fmla="*/ 315106 w 639525"/>
                <a:gd name="connsiteY140" fmla="*/ 756618 h 890505"/>
                <a:gd name="connsiteX141" fmla="*/ 324420 w 639525"/>
                <a:gd name="connsiteY141" fmla="*/ 846901 h 890505"/>
                <a:gd name="connsiteX142" fmla="*/ 324420 w 639525"/>
                <a:gd name="connsiteY142" fmla="*/ 845333 h 890505"/>
                <a:gd name="connsiteX143" fmla="*/ 336310 w 639525"/>
                <a:gd name="connsiteY143" fmla="*/ 839418 h 890505"/>
                <a:gd name="connsiteX144" fmla="*/ 336310 w 639525"/>
                <a:gd name="connsiteY144" fmla="*/ 852737 h 890505"/>
                <a:gd name="connsiteX145" fmla="*/ 324420 w 639525"/>
                <a:gd name="connsiteY145" fmla="*/ 846901 h 890505"/>
                <a:gd name="connsiteX146" fmla="*/ 315106 w 639525"/>
                <a:gd name="connsiteY146" fmla="*/ 838503 h 890505"/>
                <a:gd name="connsiteX147" fmla="*/ 303199 w 639525"/>
                <a:gd name="connsiteY147" fmla="*/ 840986 h 890505"/>
                <a:gd name="connsiteX148" fmla="*/ 303199 w 639525"/>
                <a:gd name="connsiteY148" fmla="*/ 809039 h 890505"/>
                <a:gd name="connsiteX149" fmla="*/ 315106 w 639525"/>
                <a:gd name="connsiteY149" fmla="*/ 811508 h 890505"/>
                <a:gd name="connsiteX150" fmla="*/ 315106 w 639525"/>
                <a:gd name="connsiteY150" fmla="*/ 838503 h 890505"/>
                <a:gd name="connsiteX151" fmla="*/ 324420 w 639525"/>
                <a:gd name="connsiteY151" fmla="*/ 877652 h 890505"/>
                <a:gd name="connsiteX152" fmla="*/ 324420 w 639525"/>
                <a:gd name="connsiteY152" fmla="*/ 856960 h 890505"/>
                <a:gd name="connsiteX153" fmla="*/ 336310 w 639525"/>
                <a:gd name="connsiteY153" fmla="*/ 867174 h 890505"/>
                <a:gd name="connsiteX154" fmla="*/ 324420 w 639525"/>
                <a:gd name="connsiteY154" fmla="*/ 877652 h 890505"/>
                <a:gd name="connsiteX155" fmla="*/ 336310 w 639525"/>
                <a:gd name="connsiteY155" fmla="*/ 825137 h 890505"/>
                <a:gd name="connsiteX156" fmla="*/ 324420 w 639525"/>
                <a:gd name="connsiteY156" fmla="*/ 835320 h 890505"/>
                <a:gd name="connsiteX157" fmla="*/ 324420 w 639525"/>
                <a:gd name="connsiteY157" fmla="*/ 814628 h 890505"/>
                <a:gd name="connsiteX158" fmla="*/ 336310 w 639525"/>
                <a:gd name="connsiteY158" fmla="*/ 825137 h 890505"/>
                <a:gd name="connsiteX159" fmla="*/ 324420 w 639525"/>
                <a:gd name="connsiteY159" fmla="*/ 795767 h 890505"/>
                <a:gd name="connsiteX160" fmla="*/ 324420 w 639525"/>
                <a:gd name="connsiteY160" fmla="*/ 775075 h 890505"/>
                <a:gd name="connsiteX161" fmla="*/ 336310 w 639525"/>
                <a:gd name="connsiteY161" fmla="*/ 785273 h 890505"/>
                <a:gd name="connsiteX162" fmla="*/ 324420 w 639525"/>
                <a:gd name="connsiteY162" fmla="*/ 795767 h 890505"/>
                <a:gd name="connsiteX163" fmla="*/ 336310 w 639525"/>
                <a:gd name="connsiteY163" fmla="*/ 743252 h 890505"/>
                <a:gd name="connsiteX164" fmla="*/ 324420 w 639525"/>
                <a:gd name="connsiteY164" fmla="*/ 753435 h 890505"/>
                <a:gd name="connsiteX165" fmla="*/ 324420 w 639525"/>
                <a:gd name="connsiteY165" fmla="*/ 732743 h 890505"/>
                <a:gd name="connsiteX166" fmla="*/ 336310 w 639525"/>
                <a:gd name="connsiteY166" fmla="*/ 743252 h 890505"/>
                <a:gd name="connsiteX167" fmla="*/ 324420 w 639525"/>
                <a:gd name="connsiteY167" fmla="*/ 715031 h 890505"/>
                <a:gd name="connsiteX168" fmla="*/ 324420 w 639525"/>
                <a:gd name="connsiteY168" fmla="*/ 694354 h 890505"/>
                <a:gd name="connsiteX169" fmla="*/ 336310 w 639525"/>
                <a:gd name="connsiteY169" fmla="*/ 704553 h 890505"/>
                <a:gd name="connsiteX170" fmla="*/ 324420 w 639525"/>
                <a:gd name="connsiteY170" fmla="*/ 715031 h 890505"/>
                <a:gd name="connsiteX171" fmla="*/ 336310 w 639525"/>
                <a:gd name="connsiteY171" fmla="*/ 662516 h 890505"/>
                <a:gd name="connsiteX172" fmla="*/ 324420 w 639525"/>
                <a:gd name="connsiteY172" fmla="*/ 672715 h 890505"/>
                <a:gd name="connsiteX173" fmla="*/ 324420 w 639525"/>
                <a:gd name="connsiteY173" fmla="*/ 652006 h 890505"/>
                <a:gd name="connsiteX174" fmla="*/ 336310 w 639525"/>
                <a:gd name="connsiteY174" fmla="*/ 662516 h 890505"/>
                <a:gd name="connsiteX175" fmla="*/ 324420 w 639525"/>
                <a:gd name="connsiteY175" fmla="*/ 636576 h 890505"/>
                <a:gd name="connsiteX176" fmla="*/ 324420 w 639525"/>
                <a:gd name="connsiteY176" fmla="*/ 615915 h 890505"/>
                <a:gd name="connsiteX177" fmla="*/ 336310 w 639525"/>
                <a:gd name="connsiteY177" fmla="*/ 626114 h 890505"/>
                <a:gd name="connsiteX178" fmla="*/ 324420 w 639525"/>
                <a:gd name="connsiteY178" fmla="*/ 636576 h 890505"/>
                <a:gd name="connsiteX179" fmla="*/ 336310 w 639525"/>
                <a:gd name="connsiteY179" fmla="*/ 584077 h 890505"/>
                <a:gd name="connsiteX180" fmla="*/ 324420 w 639525"/>
                <a:gd name="connsiteY180" fmla="*/ 594276 h 890505"/>
                <a:gd name="connsiteX181" fmla="*/ 324420 w 639525"/>
                <a:gd name="connsiteY181" fmla="*/ 573568 h 890505"/>
                <a:gd name="connsiteX182" fmla="*/ 336310 w 639525"/>
                <a:gd name="connsiteY182" fmla="*/ 584077 h 890505"/>
                <a:gd name="connsiteX183" fmla="*/ 324420 w 639525"/>
                <a:gd name="connsiteY183" fmla="*/ 554288 h 890505"/>
                <a:gd name="connsiteX184" fmla="*/ 324420 w 639525"/>
                <a:gd name="connsiteY184" fmla="*/ 533595 h 890505"/>
                <a:gd name="connsiteX185" fmla="*/ 336310 w 639525"/>
                <a:gd name="connsiteY185" fmla="*/ 543810 h 890505"/>
                <a:gd name="connsiteX186" fmla="*/ 324420 w 639525"/>
                <a:gd name="connsiteY186" fmla="*/ 554288 h 890505"/>
                <a:gd name="connsiteX187" fmla="*/ 338670 w 639525"/>
                <a:gd name="connsiteY187" fmla="*/ 481857 h 890505"/>
                <a:gd name="connsiteX188" fmla="*/ 325770 w 639525"/>
                <a:gd name="connsiteY188" fmla="*/ 481857 h 890505"/>
                <a:gd name="connsiteX189" fmla="*/ 324420 w 639525"/>
                <a:gd name="connsiteY189" fmla="*/ 481360 h 890505"/>
                <a:gd name="connsiteX190" fmla="*/ 324420 w 639525"/>
                <a:gd name="connsiteY190" fmla="*/ 459022 h 890505"/>
                <a:gd name="connsiteX191" fmla="*/ 315106 w 639525"/>
                <a:gd name="connsiteY191" fmla="*/ 459022 h 890505"/>
                <a:gd name="connsiteX192" fmla="*/ 315106 w 639525"/>
                <a:gd name="connsiteY192" fmla="*/ 472884 h 890505"/>
                <a:gd name="connsiteX193" fmla="*/ 300840 w 639525"/>
                <a:gd name="connsiteY193" fmla="*/ 475632 h 890505"/>
                <a:gd name="connsiteX194" fmla="*/ 300840 w 639525"/>
                <a:gd name="connsiteY194" fmla="*/ 157033 h 890505"/>
                <a:gd name="connsiteX195" fmla="*/ 319763 w 639525"/>
                <a:gd name="connsiteY195" fmla="*/ 157328 h 890505"/>
                <a:gd name="connsiteX196" fmla="*/ 338685 w 639525"/>
                <a:gd name="connsiteY196" fmla="*/ 157033 h 890505"/>
                <a:gd name="connsiteX197" fmla="*/ 338685 w 639525"/>
                <a:gd name="connsiteY197" fmla="*/ 481857 h 89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639525" h="890505">
                  <a:moveTo>
                    <a:pt x="587445" y="10711"/>
                  </a:moveTo>
                  <a:cubicBezTo>
                    <a:pt x="582322" y="10711"/>
                    <a:pt x="577386" y="11782"/>
                    <a:pt x="572714" y="13707"/>
                  </a:cubicBezTo>
                  <a:cubicBezTo>
                    <a:pt x="558184" y="16036"/>
                    <a:pt x="532307" y="18861"/>
                    <a:pt x="492288" y="18861"/>
                  </a:cubicBezTo>
                  <a:cubicBezTo>
                    <a:pt x="424358" y="18861"/>
                    <a:pt x="363150" y="0"/>
                    <a:pt x="319763" y="0"/>
                  </a:cubicBezTo>
                  <a:cubicBezTo>
                    <a:pt x="276375" y="0"/>
                    <a:pt x="215183" y="18861"/>
                    <a:pt x="147238" y="18861"/>
                  </a:cubicBezTo>
                  <a:cubicBezTo>
                    <a:pt x="107219" y="18861"/>
                    <a:pt x="81342" y="16036"/>
                    <a:pt x="66812" y="13707"/>
                  </a:cubicBezTo>
                  <a:cubicBezTo>
                    <a:pt x="62139" y="11782"/>
                    <a:pt x="57203" y="10711"/>
                    <a:pt x="52080" y="10711"/>
                  </a:cubicBezTo>
                  <a:cubicBezTo>
                    <a:pt x="23316" y="10711"/>
                    <a:pt x="0" y="43527"/>
                    <a:pt x="0" y="84012"/>
                  </a:cubicBezTo>
                  <a:cubicBezTo>
                    <a:pt x="0" y="124496"/>
                    <a:pt x="23316" y="157312"/>
                    <a:pt x="52080" y="157312"/>
                  </a:cubicBezTo>
                  <a:cubicBezTo>
                    <a:pt x="55775" y="157312"/>
                    <a:pt x="59376" y="156753"/>
                    <a:pt x="62853" y="155729"/>
                  </a:cubicBezTo>
                  <a:cubicBezTo>
                    <a:pt x="76436" y="154084"/>
                    <a:pt x="103431" y="151740"/>
                    <a:pt x="147238" y="151740"/>
                  </a:cubicBezTo>
                  <a:cubicBezTo>
                    <a:pt x="201165" y="151740"/>
                    <a:pt x="251461" y="155294"/>
                    <a:pt x="291526" y="156722"/>
                  </a:cubicBezTo>
                  <a:lnTo>
                    <a:pt x="291526" y="491155"/>
                  </a:lnTo>
                  <a:lnTo>
                    <a:pt x="293885" y="491155"/>
                  </a:lnTo>
                  <a:lnTo>
                    <a:pt x="293885" y="527246"/>
                  </a:lnTo>
                  <a:lnTo>
                    <a:pt x="293963" y="527262"/>
                  </a:lnTo>
                  <a:lnTo>
                    <a:pt x="293979" y="527727"/>
                  </a:lnTo>
                  <a:lnTo>
                    <a:pt x="298589" y="527464"/>
                  </a:lnTo>
                  <a:cubicBezTo>
                    <a:pt x="303184" y="527696"/>
                    <a:pt x="309222" y="528752"/>
                    <a:pt x="315106" y="530397"/>
                  </a:cubicBezTo>
                  <a:lnTo>
                    <a:pt x="315106" y="555188"/>
                  </a:lnTo>
                  <a:cubicBezTo>
                    <a:pt x="307561" y="557175"/>
                    <a:pt x="300669" y="558044"/>
                    <a:pt x="298511" y="558169"/>
                  </a:cubicBezTo>
                  <a:lnTo>
                    <a:pt x="293885" y="557967"/>
                  </a:lnTo>
                  <a:lnTo>
                    <a:pt x="293885" y="558370"/>
                  </a:lnTo>
                  <a:lnTo>
                    <a:pt x="293885" y="558370"/>
                  </a:lnTo>
                  <a:lnTo>
                    <a:pt x="293885" y="562826"/>
                  </a:lnTo>
                  <a:lnTo>
                    <a:pt x="293885" y="609566"/>
                  </a:lnTo>
                  <a:lnTo>
                    <a:pt x="293979" y="609566"/>
                  </a:lnTo>
                  <a:lnTo>
                    <a:pt x="293979" y="610047"/>
                  </a:lnTo>
                  <a:lnTo>
                    <a:pt x="298589" y="609783"/>
                  </a:lnTo>
                  <a:cubicBezTo>
                    <a:pt x="303199" y="610016"/>
                    <a:pt x="309222" y="611072"/>
                    <a:pt x="315106" y="612717"/>
                  </a:cubicBezTo>
                  <a:lnTo>
                    <a:pt x="315106" y="633612"/>
                  </a:lnTo>
                  <a:cubicBezTo>
                    <a:pt x="307561" y="635598"/>
                    <a:pt x="300669" y="636468"/>
                    <a:pt x="298527" y="636592"/>
                  </a:cubicBezTo>
                  <a:lnTo>
                    <a:pt x="293901" y="636390"/>
                  </a:lnTo>
                  <a:lnTo>
                    <a:pt x="293901" y="636794"/>
                  </a:lnTo>
                  <a:lnTo>
                    <a:pt x="293885" y="636794"/>
                  </a:lnTo>
                  <a:lnTo>
                    <a:pt x="293901" y="641249"/>
                  </a:lnTo>
                  <a:lnTo>
                    <a:pt x="293901" y="687989"/>
                  </a:lnTo>
                  <a:lnTo>
                    <a:pt x="293979" y="688005"/>
                  </a:lnTo>
                  <a:lnTo>
                    <a:pt x="293979" y="688486"/>
                  </a:lnTo>
                  <a:lnTo>
                    <a:pt x="298589" y="688207"/>
                  </a:lnTo>
                  <a:cubicBezTo>
                    <a:pt x="303199" y="688439"/>
                    <a:pt x="309222" y="689495"/>
                    <a:pt x="315121" y="691140"/>
                  </a:cubicBezTo>
                  <a:lnTo>
                    <a:pt x="315121" y="714348"/>
                  </a:lnTo>
                  <a:cubicBezTo>
                    <a:pt x="307577" y="716335"/>
                    <a:pt x="300669" y="717204"/>
                    <a:pt x="298527" y="717328"/>
                  </a:cubicBezTo>
                  <a:lnTo>
                    <a:pt x="293901" y="717126"/>
                  </a:lnTo>
                  <a:lnTo>
                    <a:pt x="293901" y="717530"/>
                  </a:lnTo>
                  <a:lnTo>
                    <a:pt x="293885" y="717530"/>
                  </a:lnTo>
                  <a:lnTo>
                    <a:pt x="293901" y="721985"/>
                  </a:lnTo>
                  <a:lnTo>
                    <a:pt x="293901" y="768741"/>
                  </a:lnTo>
                  <a:lnTo>
                    <a:pt x="293979" y="768741"/>
                  </a:lnTo>
                  <a:lnTo>
                    <a:pt x="293979" y="769222"/>
                  </a:lnTo>
                  <a:lnTo>
                    <a:pt x="298589" y="768943"/>
                  </a:lnTo>
                  <a:cubicBezTo>
                    <a:pt x="303199" y="769176"/>
                    <a:pt x="309222" y="770231"/>
                    <a:pt x="315121" y="771877"/>
                  </a:cubicBezTo>
                  <a:lnTo>
                    <a:pt x="315121" y="796217"/>
                  </a:lnTo>
                  <a:cubicBezTo>
                    <a:pt x="306211" y="798577"/>
                    <a:pt x="299644" y="799136"/>
                    <a:pt x="298511" y="799213"/>
                  </a:cubicBezTo>
                  <a:lnTo>
                    <a:pt x="293901" y="799011"/>
                  </a:lnTo>
                  <a:lnTo>
                    <a:pt x="293901" y="850828"/>
                  </a:lnTo>
                  <a:lnTo>
                    <a:pt x="298418" y="850828"/>
                  </a:lnTo>
                  <a:cubicBezTo>
                    <a:pt x="303044" y="851030"/>
                    <a:pt x="309160" y="852101"/>
                    <a:pt x="315121" y="853762"/>
                  </a:cubicBezTo>
                  <a:lnTo>
                    <a:pt x="315121" y="890505"/>
                  </a:lnTo>
                  <a:lnTo>
                    <a:pt x="321098" y="888736"/>
                  </a:lnTo>
                  <a:cubicBezTo>
                    <a:pt x="328192" y="886625"/>
                    <a:pt x="344786" y="880338"/>
                    <a:pt x="345624" y="867578"/>
                  </a:cubicBezTo>
                  <a:lnTo>
                    <a:pt x="345624" y="867282"/>
                  </a:lnTo>
                  <a:lnTo>
                    <a:pt x="345640" y="867282"/>
                  </a:lnTo>
                  <a:lnTo>
                    <a:pt x="345640" y="824997"/>
                  </a:lnTo>
                  <a:lnTo>
                    <a:pt x="345624" y="824687"/>
                  </a:lnTo>
                  <a:cubicBezTo>
                    <a:pt x="344988" y="815109"/>
                    <a:pt x="335876" y="809039"/>
                    <a:pt x="325848" y="805236"/>
                  </a:cubicBezTo>
                  <a:cubicBezTo>
                    <a:pt x="333780" y="802194"/>
                    <a:pt x="344941" y="796109"/>
                    <a:pt x="345624" y="785693"/>
                  </a:cubicBezTo>
                  <a:lnTo>
                    <a:pt x="345624" y="785397"/>
                  </a:lnTo>
                  <a:lnTo>
                    <a:pt x="345640" y="785397"/>
                  </a:lnTo>
                  <a:lnTo>
                    <a:pt x="345640" y="743112"/>
                  </a:lnTo>
                  <a:lnTo>
                    <a:pt x="345624" y="742802"/>
                  </a:lnTo>
                  <a:cubicBezTo>
                    <a:pt x="345019" y="733690"/>
                    <a:pt x="336730" y="727760"/>
                    <a:pt x="327291" y="723926"/>
                  </a:cubicBezTo>
                  <a:cubicBezTo>
                    <a:pt x="335068" y="720712"/>
                    <a:pt x="344988" y="714751"/>
                    <a:pt x="345624" y="704972"/>
                  </a:cubicBezTo>
                  <a:lnTo>
                    <a:pt x="345624" y="704661"/>
                  </a:lnTo>
                  <a:lnTo>
                    <a:pt x="345640" y="704661"/>
                  </a:lnTo>
                  <a:lnTo>
                    <a:pt x="345640" y="662376"/>
                  </a:lnTo>
                  <a:lnTo>
                    <a:pt x="345624" y="662065"/>
                  </a:lnTo>
                  <a:cubicBezTo>
                    <a:pt x="345081" y="653823"/>
                    <a:pt x="338220" y="648172"/>
                    <a:pt x="329930" y="644323"/>
                  </a:cubicBezTo>
                  <a:cubicBezTo>
                    <a:pt x="337444" y="640799"/>
                    <a:pt x="345065" y="635148"/>
                    <a:pt x="345624" y="626533"/>
                  </a:cubicBezTo>
                  <a:lnTo>
                    <a:pt x="345624" y="626223"/>
                  </a:lnTo>
                  <a:lnTo>
                    <a:pt x="345640" y="626223"/>
                  </a:lnTo>
                  <a:lnTo>
                    <a:pt x="345640" y="583952"/>
                  </a:lnTo>
                  <a:lnTo>
                    <a:pt x="345624" y="583642"/>
                  </a:lnTo>
                  <a:cubicBezTo>
                    <a:pt x="344988" y="573878"/>
                    <a:pt x="335519" y="567762"/>
                    <a:pt x="325273" y="563974"/>
                  </a:cubicBezTo>
                  <a:cubicBezTo>
                    <a:pt x="333237" y="561010"/>
                    <a:pt x="344926" y="554878"/>
                    <a:pt x="345624" y="544229"/>
                  </a:cubicBezTo>
                  <a:lnTo>
                    <a:pt x="345624" y="543918"/>
                  </a:lnTo>
                  <a:lnTo>
                    <a:pt x="345640" y="543918"/>
                  </a:lnTo>
                  <a:lnTo>
                    <a:pt x="345640" y="501633"/>
                  </a:lnTo>
                  <a:lnTo>
                    <a:pt x="345624" y="501322"/>
                  </a:lnTo>
                  <a:cubicBezTo>
                    <a:pt x="345361" y="497364"/>
                    <a:pt x="343653" y="494011"/>
                    <a:pt x="341014" y="491171"/>
                  </a:cubicBezTo>
                  <a:lnTo>
                    <a:pt x="347999" y="491171"/>
                  </a:lnTo>
                  <a:lnTo>
                    <a:pt x="347999" y="156738"/>
                  </a:lnTo>
                  <a:cubicBezTo>
                    <a:pt x="388065" y="155310"/>
                    <a:pt x="438376" y="151755"/>
                    <a:pt x="492288" y="151755"/>
                  </a:cubicBezTo>
                  <a:cubicBezTo>
                    <a:pt x="536110" y="151755"/>
                    <a:pt x="563089" y="154099"/>
                    <a:pt x="576672" y="155729"/>
                  </a:cubicBezTo>
                  <a:cubicBezTo>
                    <a:pt x="580149" y="156769"/>
                    <a:pt x="583750" y="157328"/>
                    <a:pt x="587445" y="157328"/>
                  </a:cubicBezTo>
                  <a:cubicBezTo>
                    <a:pt x="616210" y="157328"/>
                    <a:pt x="639526" y="124512"/>
                    <a:pt x="639526" y="84012"/>
                  </a:cubicBezTo>
                  <a:cubicBezTo>
                    <a:pt x="639526" y="43527"/>
                    <a:pt x="616210" y="10711"/>
                    <a:pt x="587445" y="10711"/>
                  </a:cubicBezTo>
                  <a:close/>
                  <a:moveTo>
                    <a:pt x="324420" y="523536"/>
                  </a:moveTo>
                  <a:lnTo>
                    <a:pt x="324420" y="521968"/>
                  </a:lnTo>
                  <a:cubicBezTo>
                    <a:pt x="329495" y="520121"/>
                    <a:pt x="333361" y="518103"/>
                    <a:pt x="336310" y="516054"/>
                  </a:cubicBezTo>
                  <a:lnTo>
                    <a:pt x="336310" y="529389"/>
                  </a:lnTo>
                  <a:cubicBezTo>
                    <a:pt x="332864" y="527029"/>
                    <a:pt x="328719" y="525104"/>
                    <a:pt x="324420" y="523536"/>
                  </a:cubicBezTo>
                  <a:close/>
                  <a:moveTo>
                    <a:pt x="315106" y="515138"/>
                  </a:moveTo>
                  <a:cubicBezTo>
                    <a:pt x="310185" y="516442"/>
                    <a:pt x="306149" y="517187"/>
                    <a:pt x="303261" y="517606"/>
                  </a:cubicBezTo>
                  <a:lnTo>
                    <a:pt x="303215" y="491171"/>
                  </a:lnTo>
                  <a:lnTo>
                    <a:pt x="315106" y="491171"/>
                  </a:lnTo>
                  <a:lnTo>
                    <a:pt x="315106" y="515138"/>
                  </a:lnTo>
                  <a:close/>
                  <a:moveTo>
                    <a:pt x="324420" y="511956"/>
                  </a:moveTo>
                  <a:lnTo>
                    <a:pt x="324420" y="491263"/>
                  </a:lnTo>
                  <a:cubicBezTo>
                    <a:pt x="330831" y="493933"/>
                    <a:pt x="335891" y="497442"/>
                    <a:pt x="336310" y="501773"/>
                  </a:cubicBezTo>
                  <a:cubicBezTo>
                    <a:pt x="336233" y="502626"/>
                    <a:pt x="335286" y="507330"/>
                    <a:pt x="324420" y="511956"/>
                  </a:cubicBezTo>
                  <a:close/>
                  <a:moveTo>
                    <a:pt x="324420" y="605856"/>
                  </a:moveTo>
                  <a:lnTo>
                    <a:pt x="324420" y="604273"/>
                  </a:lnTo>
                  <a:cubicBezTo>
                    <a:pt x="329495" y="602441"/>
                    <a:pt x="333361" y="600423"/>
                    <a:pt x="336310" y="598374"/>
                  </a:cubicBezTo>
                  <a:lnTo>
                    <a:pt x="336310" y="611693"/>
                  </a:lnTo>
                  <a:cubicBezTo>
                    <a:pt x="332864" y="609349"/>
                    <a:pt x="328719" y="607408"/>
                    <a:pt x="324420" y="605856"/>
                  </a:cubicBezTo>
                  <a:close/>
                  <a:moveTo>
                    <a:pt x="315106" y="597458"/>
                  </a:moveTo>
                  <a:cubicBezTo>
                    <a:pt x="310185" y="598746"/>
                    <a:pt x="306164" y="599491"/>
                    <a:pt x="303261" y="599926"/>
                  </a:cubicBezTo>
                  <a:lnTo>
                    <a:pt x="303215" y="567995"/>
                  </a:lnTo>
                  <a:cubicBezTo>
                    <a:pt x="306614" y="568476"/>
                    <a:pt x="310837" y="569299"/>
                    <a:pt x="315106" y="570463"/>
                  </a:cubicBezTo>
                  <a:lnTo>
                    <a:pt x="315106" y="597458"/>
                  </a:lnTo>
                  <a:close/>
                  <a:moveTo>
                    <a:pt x="324420" y="684279"/>
                  </a:moveTo>
                  <a:lnTo>
                    <a:pt x="324420" y="682711"/>
                  </a:lnTo>
                  <a:cubicBezTo>
                    <a:pt x="329495" y="680864"/>
                    <a:pt x="333361" y="678846"/>
                    <a:pt x="336310" y="676797"/>
                  </a:cubicBezTo>
                  <a:lnTo>
                    <a:pt x="336310" y="690116"/>
                  </a:lnTo>
                  <a:cubicBezTo>
                    <a:pt x="332864" y="687772"/>
                    <a:pt x="328719" y="685847"/>
                    <a:pt x="324420" y="684279"/>
                  </a:cubicBezTo>
                  <a:close/>
                  <a:moveTo>
                    <a:pt x="315106" y="675881"/>
                  </a:moveTo>
                  <a:cubicBezTo>
                    <a:pt x="310169" y="677185"/>
                    <a:pt x="306149" y="677930"/>
                    <a:pt x="303261" y="678365"/>
                  </a:cubicBezTo>
                  <a:lnTo>
                    <a:pt x="303215" y="646418"/>
                  </a:lnTo>
                  <a:cubicBezTo>
                    <a:pt x="306614" y="646915"/>
                    <a:pt x="310837" y="647738"/>
                    <a:pt x="315106" y="648886"/>
                  </a:cubicBezTo>
                  <a:lnTo>
                    <a:pt x="315106" y="675881"/>
                  </a:lnTo>
                  <a:close/>
                  <a:moveTo>
                    <a:pt x="324420" y="765016"/>
                  </a:moveTo>
                  <a:lnTo>
                    <a:pt x="324420" y="763448"/>
                  </a:lnTo>
                  <a:cubicBezTo>
                    <a:pt x="329495" y="761601"/>
                    <a:pt x="333361" y="759582"/>
                    <a:pt x="336310" y="757533"/>
                  </a:cubicBezTo>
                  <a:lnTo>
                    <a:pt x="336310" y="770852"/>
                  </a:lnTo>
                  <a:cubicBezTo>
                    <a:pt x="332864" y="768508"/>
                    <a:pt x="328719" y="766568"/>
                    <a:pt x="324420" y="765016"/>
                  </a:cubicBezTo>
                  <a:close/>
                  <a:moveTo>
                    <a:pt x="315106" y="756618"/>
                  </a:moveTo>
                  <a:cubicBezTo>
                    <a:pt x="310185" y="757921"/>
                    <a:pt x="306164" y="758666"/>
                    <a:pt x="303261" y="759086"/>
                  </a:cubicBezTo>
                  <a:lnTo>
                    <a:pt x="303215" y="727154"/>
                  </a:lnTo>
                  <a:cubicBezTo>
                    <a:pt x="306614" y="727636"/>
                    <a:pt x="310837" y="728474"/>
                    <a:pt x="315106" y="729623"/>
                  </a:cubicBezTo>
                  <a:lnTo>
                    <a:pt x="315106" y="756618"/>
                  </a:lnTo>
                  <a:close/>
                  <a:moveTo>
                    <a:pt x="324420" y="846901"/>
                  </a:moveTo>
                  <a:lnTo>
                    <a:pt x="324420" y="845333"/>
                  </a:lnTo>
                  <a:cubicBezTo>
                    <a:pt x="329495" y="843486"/>
                    <a:pt x="333361" y="841467"/>
                    <a:pt x="336310" y="839418"/>
                  </a:cubicBezTo>
                  <a:lnTo>
                    <a:pt x="336310" y="852737"/>
                  </a:lnTo>
                  <a:cubicBezTo>
                    <a:pt x="332864" y="850393"/>
                    <a:pt x="328719" y="848468"/>
                    <a:pt x="324420" y="846901"/>
                  </a:cubicBezTo>
                  <a:close/>
                  <a:moveTo>
                    <a:pt x="315106" y="838503"/>
                  </a:moveTo>
                  <a:cubicBezTo>
                    <a:pt x="310123" y="839822"/>
                    <a:pt x="306071" y="840567"/>
                    <a:pt x="303199" y="840986"/>
                  </a:cubicBezTo>
                  <a:lnTo>
                    <a:pt x="303199" y="809039"/>
                  </a:lnTo>
                  <a:cubicBezTo>
                    <a:pt x="306614" y="809536"/>
                    <a:pt x="310837" y="810359"/>
                    <a:pt x="315106" y="811508"/>
                  </a:cubicBezTo>
                  <a:lnTo>
                    <a:pt x="315106" y="838503"/>
                  </a:lnTo>
                  <a:close/>
                  <a:moveTo>
                    <a:pt x="324420" y="877652"/>
                  </a:moveTo>
                  <a:lnTo>
                    <a:pt x="324420" y="856960"/>
                  </a:lnTo>
                  <a:cubicBezTo>
                    <a:pt x="331141" y="859785"/>
                    <a:pt x="336202" y="863355"/>
                    <a:pt x="336310" y="867174"/>
                  </a:cubicBezTo>
                  <a:cubicBezTo>
                    <a:pt x="335891" y="871163"/>
                    <a:pt x="330675" y="874951"/>
                    <a:pt x="324420" y="877652"/>
                  </a:cubicBezTo>
                  <a:close/>
                  <a:moveTo>
                    <a:pt x="336310" y="825137"/>
                  </a:moveTo>
                  <a:cubicBezTo>
                    <a:pt x="336233" y="825991"/>
                    <a:pt x="335286" y="830694"/>
                    <a:pt x="324420" y="835320"/>
                  </a:cubicBezTo>
                  <a:lnTo>
                    <a:pt x="324420" y="814628"/>
                  </a:lnTo>
                  <a:cubicBezTo>
                    <a:pt x="330831" y="817298"/>
                    <a:pt x="335891" y="820806"/>
                    <a:pt x="336310" y="825137"/>
                  </a:cubicBezTo>
                  <a:close/>
                  <a:moveTo>
                    <a:pt x="324420" y="795767"/>
                  </a:moveTo>
                  <a:lnTo>
                    <a:pt x="324420" y="775075"/>
                  </a:lnTo>
                  <a:cubicBezTo>
                    <a:pt x="331141" y="777900"/>
                    <a:pt x="336202" y="781470"/>
                    <a:pt x="336310" y="785273"/>
                  </a:cubicBezTo>
                  <a:cubicBezTo>
                    <a:pt x="335891" y="789278"/>
                    <a:pt x="330675" y="793066"/>
                    <a:pt x="324420" y="795767"/>
                  </a:cubicBezTo>
                  <a:close/>
                  <a:moveTo>
                    <a:pt x="336310" y="743252"/>
                  </a:moveTo>
                  <a:cubicBezTo>
                    <a:pt x="336233" y="744106"/>
                    <a:pt x="335286" y="748809"/>
                    <a:pt x="324420" y="753435"/>
                  </a:cubicBezTo>
                  <a:lnTo>
                    <a:pt x="324420" y="732743"/>
                  </a:lnTo>
                  <a:cubicBezTo>
                    <a:pt x="330831" y="735413"/>
                    <a:pt x="335891" y="738921"/>
                    <a:pt x="336310" y="743252"/>
                  </a:cubicBezTo>
                  <a:close/>
                  <a:moveTo>
                    <a:pt x="324420" y="715031"/>
                  </a:moveTo>
                  <a:lnTo>
                    <a:pt x="324420" y="694354"/>
                  </a:lnTo>
                  <a:cubicBezTo>
                    <a:pt x="331141" y="697179"/>
                    <a:pt x="336202" y="700734"/>
                    <a:pt x="336310" y="704553"/>
                  </a:cubicBezTo>
                  <a:cubicBezTo>
                    <a:pt x="335891" y="708542"/>
                    <a:pt x="330675" y="712330"/>
                    <a:pt x="324420" y="715031"/>
                  </a:cubicBezTo>
                  <a:close/>
                  <a:moveTo>
                    <a:pt x="336310" y="662516"/>
                  </a:moveTo>
                  <a:cubicBezTo>
                    <a:pt x="336233" y="663370"/>
                    <a:pt x="335286" y="668073"/>
                    <a:pt x="324420" y="672715"/>
                  </a:cubicBezTo>
                  <a:lnTo>
                    <a:pt x="324420" y="652006"/>
                  </a:lnTo>
                  <a:cubicBezTo>
                    <a:pt x="330831" y="654676"/>
                    <a:pt x="335891" y="658185"/>
                    <a:pt x="336310" y="662516"/>
                  </a:cubicBezTo>
                  <a:close/>
                  <a:moveTo>
                    <a:pt x="324420" y="636576"/>
                  </a:moveTo>
                  <a:lnTo>
                    <a:pt x="324420" y="615915"/>
                  </a:lnTo>
                  <a:cubicBezTo>
                    <a:pt x="331141" y="618740"/>
                    <a:pt x="336202" y="622311"/>
                    <a:pt x="336310" y="626114"/>
                  </a:cubicBezTo>
                  <a:cubicBezTo>
                    <a:pt x="335876" y="630258"/>
                    <a:pt x="330458" y="633969"/>
                    <a:pt x="324420" y="636576"/>
                  </a:cubicBezTo>
                  <a:close/>
                  <a:moveTo>
                    <a:pt x="336310" y="584077"/>
                  </a:moveTo>
                  <a:cubicBezTo>
                    <a:pt x="336233" y="584946"/>
                    <a:pt x="335286" y="589650"/>
                    <a:pt x="324420" y="594276"/>
                  </a:cubicBezTo>
                  <a:lnTo>
                    <a:pt x="324420" y="573568"/>
                  </a:lnTo>
                  <a:cubicBezTo>
                    <a:pt x="330831" y="576237"/>
                    <a:pt x="335891" y="579746"/>
                    <a:pt x="336310" y="584077"/>
                  </a:cubicBezTo>
                  <a:close/>
                  <a:moveTo>
                    <a:pt x="324420" y="554288"/>
                  </a:moveTo>
                  <a:lnTo>
                    <a:pt x="324420" y="533595"/>
                  </a:lnTo>
                  <a:cubicBezTo>
                    <a:pt x="331141" y="536436"/>
                    <a:pt x="336202" y="539991"/>
                    <a:pt x="336310" y="543810"/>
                  </a:cubicBezTo>
                  <a:cubicBezTo>
                    <a:pt x="335891" y="547799"/>
                    <a:pt x="330675" y="551587"/>
                    <a:pt x="324420" y="554288"/>
                  </a:cubicBezTo>
                  <a:close/>
                  <a:moveTo>
                    <a:pt x="338670" y="481857"/>
                  </a:moveTo>
                  <a:lnTo>
                    <a:pt x="325770" y="481857"/>
                  </a:lnTo>
                  <a:cubicBezTo>
                    <a:pt x="325320" y="481686"/>
                    <a:pt x="324870" y="481530"/>
                    <a:pt x="324420" y="481360"/>
                  </a:cubicBezTo>
                  <a:lnTo>
                    <a:pt x="324420" y="459022"/>
                  </a:lnTo>
                  <a:lnTo>
                    <a:pt x="315106" y="459022"/>
                  </a:lnTo>
                  <a:lnTo>
                    <a:pt x="315106" y="472884"/>
                  </a:lnTo>
                  <a:cubicBezTo>
                    <a:pt x="309393" y="474390"/>
                    <a:pt x="304038" y="475244"/>
                    <a:pt x="300840" y="475632"/>
                  </a:cubicBezTo>
                  <a:lnTo>
                    <a:pt x="300840" y="157033"/>
                  </a:lnTo>
                  <a:cubicBezTo>
                    <a:pt x="307484" y="157219"/>
                    <a:pt x="313802" y="157328"/>
                    <a:pt x="319763" y="157328"/>
                  </a:cubicBezTo>
                  <a:cubicBezTo>
                    <a:pt x="325723" y="157328"/>
                    <a:pt x="332041" y="157219"/>
                    <a:pt x="338685" y="157033"/>
                  </a:cubicBezTo>
                  <a:lnTo>
                    <a:pt x="338685" y="481857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6B2A5FA-D8D5-D130-1A27-910F4C139DC0}"/>
                </a:ext>
              </a:extLst>
            </p:cNvPr>
            <p:cNvSpPr/>
            <p:nvPr/>
          </p:nvSpPr>
          <p:spPr>
            <a:xfrm>
              <a:off x="4133321" y="3582757"/>
              <a:ext cx="1280684" cy="1409011"/>
            </a:xfrm>
            <a:custGeom>
              <a:avLst/>
              <a:gdLst>
                <a:gd name="connsiteX0" fmla="*/ 1227809 w 1280684"/>
                <a:gd name="connsiteY0" fmla="*/ 818772 h 1409011"/>
                <a:gd name="connsiteX1" fmla="*/ 1161805 w 1280684"/>
                <a:gd name="connsiteY1" fmla="*/ 718322 h 1409011"/>
                <a:gd name="connsiteX2" fmla="*/ 1086408 w 1280684"/>
                <a:gd name="connsiteY2" fmla="*/ 656741 h 1409011"/>
                <a:gd name="connsiteX3" fmla="*/ 1167207 w 1280684"/>
                <a:gd name="connsiteY3" fmla="*/ 413306 h 1409011"/>
                <a:gd name="connsiteX4" fmla="*/ 1043781 w 1280684"/>
                <a:gd name="connsiteY4" fmla="*/ 121003 h 1409011"/>
                <a:gd name="connsiteX5" fmla="*/ 745984 w 1280684"/>
                <a:gd name="connsiteY5" fmla="*/ 0 h 1409011"/>
                <a:gd name="connsiteX6" fmla="*/ 448171 w 1280684"/>
                <a:gd name="connsiteY6" fmla="*/ 121003 h 1409011"/>
                <a:gd name="connsiteX7" fmla="*/ 324762 w 1280684"/>
                <a:gd name="connsiteY7" fmla="*/ 413306 h 1409011"/>
                <a:gd name="connsiteX8" fmla="*/ 395377 w 1280684"/>
                <a:gd name="connsiteY8" fmla="*/ 642428 h 1409011"/>
                <a:gd name="connsiteX9" fmla="*/ 381173 w 1280684"/>
                <a:gd name="connsiteY9" fmla="*/ 651742 h 1409011"/>
                <a:gd name="connsiteX10" fmla="*/ 286481 w 1280684"/>
                <a:gd name="connsiteY10" fmla="*/ 590488 h 1409011"/>
                <a:gd name="connsiteX11" fmla="*/ 280769 w 1280684"/>
                <a:gd name="connsiteY11" fmla="*/ 571068 h 1409011"/>
                <a:gd name="connsiteX12" fmla="*/ 270011 w 1280684"/>
                <a:gd name="connsiteY12" fmla="*/ 567343 h 1409011"/>
                <a:gd name="connsiteX13" fmla="*/ 257996 w 1280684"/>
                <a:gd name="connsiteY13" fmla="*/ 572062 h 1409011"/>
                <a:gd name="connsiteX14" fmla="*/ 115710 w 1280684"/>
                <a:gd name="connsiteY14" fmla="*/ 480025 h 1409011"/>
                <a:gd name="connsiteX15" fmla="*/ 0 w 1280684"/>
                <a:gd name="connsiteY15" fmla="*/ 628551 h 1409011"/>
                <a:gd name="connsiteX16" fmla="*/ 123317 w 1280684"/>
                <a:gd name="connsiteY16" fmla="*/ 743345 h 1409011"/>
                <a:gd name="connsiteX17" fmla="*/ 127617 w 1280684"/>
                <a:gd name="connsiteY17" fmla="*/ 765900 h 1409011"/>
                <a:gd name="connsiteX18" fmla="*/ 138374 w 1280684"/>
                <a:gd name="connsiteY18" fmla="*/ 769610 h 1409011"/>
                <a:gd name="connsiteX19" fmla="*/ 138374 w 1280684"/>
                <a:gd name="connsiteY19" fmla="*/ 769610 h 1409011"/>
                <a:gd name="connsiteX20" fmla="*/ 148278 w 1280684"/>
                <a:gd name="connsiteY20" fmla="*/ 766583 h 1409011"/>
                <a:gd name="connsiteX21" fmla="*/ 225537 w 1280684"/>
                <a:gd name="connsiteY21" fmla="*/ 838518 h 1409011"/>
                <a:gd name="connsiteX22" fmla="*/ 181125 w 1280684"/>
                <a:gd name="connsiteY22" fmla="*/ 1304634 h 1409011"/>
                <a:gd name="connsiteX23" fmla="*/ 181156 w 1280684"/>
                <a:gd name="connsiteY23" fmla="*/ 1305658 h 1409011"/>
                <a:gd name="connsiteX24" fmla="*/ 181482 w 1280684"/>
                <a:gd name="connsiteY24" fmla="*/ 1306621 h 1409011"/>
                <a:gd name="connsiteX25" fmla="*/ 265928 w 1280684"/>
                <a:gd name="connsiteY25" fmla="*/ 1359819 h 1409011"/>
                <a:gd name="connsiteX26" fmla="*/ 730166 w 1280684"/>
                <a:gd name="connsiteY26" fmla="*/ 1409012 h 1409011"/>
                <a:gd name="connsiteX27" fmla="*/ 1194388 w 1280684"/>
                <a:gd name="connsiteY27" fmla="*/ 1359819 h 1409011"/>
                <a:gd name="connsiteX28" fmla="*/ 1278849 w 1280684"/>
                <a:gd name="connsiteY28" fmla="*/ 1306621 h 1409011"/>
                <a:gd name="connsiteX29" fmla="*/ 1279175 w 1280684"/>
                <a:gd name="connsiteY29" fmla="*/ 1305658 h 1409011"/>
                <a:gd name="connsiteX30" fmla="*/ 1279206 w 1280684"/>
                <a:gd name="connsiteY30" fmla="*/ 1304634 h 1409011"/>
                <a:gd name="connsiteX31" fmla="*/ 1227794 w 1280684"/>
                <a:gd name="connsiteY31" fmla="*/ 818757 h 1409011"/>
                <a:gd name="connsiteX32" fmla="*/ 730166 w 1280684"/>
                <a:gd name="connsiteY32" fmla="*/ 481018 h 1409011"/>
                <a:gd name="connsiteX33" fmla="*/ 696434 w 1280684"/>
                <a:gd name="connsiteY33" fmla="*/ 447938 h 1409011"/>
                <a:gd name="connsiteX34" fmla="*/ 730166 w 1280684"/>
                <a:gd name="connsiteY34" fmla="*/ 414858 h 1409011"/>
                <a:gd name="connsiteX35" fmla="*/ 763882 w 1280684"/>
                <a:gd name="connsiteY35" fmla="*/ 447938 h 1409011"/>
                <a:gd name="connsiteX36" fmla="*/ 730166 w 1280684"/>
                <a:gd name="connsiteY36" fmla="*/ 481018 h 1409011"/>
                <a:gd name="connsiteX37" fmla="*/ 906183 w 1280684"/>
                <a:gd name="connsiteY37" fmla="*/ 566241 h 1409011"/>
                <a:gd name="connsiteX38" fmla="*/ 902799 w 1280684"/>
                <a:gd name="connsiteY38" fmla="*/ 565045 h 1409011"/>
                <a:gd name="connsiteX39" fmla="*/ 902784 w 1280684"/>
                <a:gd name="connsiteY39" fmla="*/ 565061 h 1409011"/>
                <a:gd name="connsiteX40" fmla="*/ 770526 w 1280684"/>
                <a:gd name="connsiteY40" fmla="*/ 530258 h 1409011"/>
                <a:gd name="connsiteX41" fmla="*/ 797381 w 1280684"/>
                <a:gd name="connsiteY41" fmla="*/ 510047 h 1409011"/>
                <a:gd name="connsiteX42" fmla="*/ 821240 w 1280684"/>
                <a:gd name="connsiteY42" fmla="*/ 448590 h 1409011"/>
                <a:gd name="connsiteX43" fmla="*/ 821240 w 1280684"/>
                <a:gd name="connsiteY43" fmla="*/ 447938 h 1409011"/>
                <a:gd name="connsiteX44" fmla="*/ 821240 w 1280684"/>
                <a:gd name="connsiteY44" fmla="*/ 447270 h 1409011"/>
                <a:gd name="connsiteX45" fmla="*/ 730166 w 1280684"/>
                <a:gd name="connsiteY45" fmla="*/ 356196 h 1409011"/>
                <a:gd name="connsiteX46" fmla="*/ 639076 w 1280684"/>
                <a:gd name="connsiteY46" fmla="*/ 447270 h 1409011"/>
                <a:gd name="connsiteX47" fmla="*/ 639091 w 1280684"/>
                <a:gd name="connsiteY47" fmla="*/ 447938 h 1409011"/>
                <a:gd name="connsiteX48" fmla="*/ 639076 w 1280684"/>
                <a:gd name="connsiteY48" fmla="*/ 448590 h 1409011"/>
                <a:gd name="connsiteX49" fmla="*/ 662935 w 1280684"/>
                <a:gd name="connsiteY49" fmla="*/ 510047 h 1409011"/>
                <a:gd name="connsiteX50" fmla="*/ 689805 w 1280684"/>
                <a:gd name="connsiteY50" fmla="*/ 530258 h 1409011"/>
                <a:gd name="connsiteX51" fmla="*/ 557532 w 1280684"/>
                <a:gd name="connsiteY51" fmla="*/ 565061 h 1409011"/>
                <a:gd name="connsiteX52" fmla="*/ 557517 w 1280684"/>
                <a:gd name="connsiteY52" fmla="*/ 565045 h 1409011"/>
                <a:gd name="connsiteX53" fmla="*/ 554133 w 1280684"/>
                <a:gd name="connsiteY53" fmla="*/ 566241 h 1409011"/>
                <a:gd name="connsiteX54" fmla="*/ 554024 w 1280684"/>
                <a:gd name="connsiteY54" fmla="*/ 566272 h 1409011"/>
                <a:gd name="connsiteX55" fmla="*/ 477106 w 1280684"/>
                <a:gd name="connsiteY55" fmla="*/ 597691 h 1409011"/>
                <a:gd name="connsiteX56" fmla="*/ 417870 w 1280684"/>
                <a:gd name="connsiteY56" fmla="*/ 413306 h 1409011"/>
                <a:gd name="connsiteX57" fmla="*/ 745984 w 1280684"/>
                <a:gd name="connsiteY57" fmla="*/ 91618 h 1409011"/>
                <a:gd name="connsiteX58" fmla="*/ 1074083 w 1280684"/>
                <a:gd name="connsiteY58" fmla="*/ 413306 h 1409011"/>
                <a:gd name="connsiteX59" fmla="*/ 1006370 w 1280684"/>
                <a:gd name="connsiteY59" fmla="*/ 609053 h 1409011"/>
                <a:gd name="connsiteX60" fmla="*/ 906308 w 1280684"/>
                <a:gd name="connsiteY60" fmla="*/ 566287 h 1409011"/>
                <a:gd name="connsiteX61" fmla="*/ 906183 w 1280684"/>
                <a:gd name="connsiteY61" fmla="*/ 566241 h 1409011"/>
                <a:gd name="connsiteX62" fmla="*/ 278673 w 1280684"/>
                <a:gd name="connsiteY62" fmla="*/ 602099 h 1409011"/>
                <a:gd name="connsiteX63" fmla="*/ 368723 w 1280684"/>
                <a:gd name="connsiteY63" fmla="*/ 660342 h 1409011"/>
                <a:gd name="connsiteX64" fmla="*/ 298512 w 1280684"/>
                <a:gd name="connsiteY64" fmla="*/ 718322 h 1409011"/>
                <a:gd name="connsiteX65" fmla="*/ 230535 w 1280684"/>
                <a:gd name="connsiteY65" fmla="*/ 824112 h 1409011"/>
                <a:gd name="connsiteX66" fmla="*/ 157561 w 1280684"/>
                <a:gd name="connsiteY66" fmla="*/ 756167 h 1409011"/>
                <a:gd name="connsiteX67" fmla="*/ 278673 w 1280684"/>
                <a:gd name="connsiteY67" fmla="*/ 602099 h 1409011"/>
                <a:gd name="connsiteX68" fmla="*/ 118846 w 1280684"/>
                <a:gd name="connsiteY68" fmla="*/ 498730 h 1409011"/>
                <a:gd name="connsiteX69" fmla="*/ 249101 w 1280684"/>
                <a:gd name="connsiteY69" fmla="*/ 582975 h 1409011"/>
                <a:gd name="connsiteX70" fmla="*/ 131792 w 1280684"/>
                <a:gd name="connsiteY70" fmla="*/ 732184 h 1409011"/>
                <a:gd name="connsiteX71" fmla="*/ 18876 w 1280684"/>
                <a:gd name="connsiteY71" fmla="*/ 627045 h 1409011"/>
                <a:gd name="connsiteX72" fmla="*/ 118846 w 1280684"/>
                <a:gd name="connsiteY72" fmla="*/ 498730 h 1409011"/>
                <a:gd name="connsiteX73" fmla="*/ 1265282 w 1280684"/>
                <a:gd name="connsiteY73" fmla="*/ 1302802 h 1409011"/>
                <a:gd name="connsiteX74" fmla="*/ 1189901 w 1280684"/>
                <a:gd name="connsiteY74" fmla="*/ 1346608 h 1409011"/>
                <a:gd name="connsiteX75" fmla="*/ 730166 w 1280684"/>
                <a:gd name="connsiteY75" fmla="*/ 1395056 h 1409011"/>
                <a:gd name="connsiteX76" fmla="*/ 276236 w 1280684"/>
                <a:gd name="connsiteY76" fmla="*/ 1348549 h 1409011"/>
                <a:gd name="connsiteX77" fmla="*/ 195018 w 1280684"/>
                <a:gd name="connsiteY77" fmla="*/ 1302724 h 1409011"/>
                <a:gd name="connsiteX78" fmla="*/ 240160 w 1280684"/>
                <a:gd name="connsiteY78" fmla="*/ 838735 h 1409011"/>
                <a:gd name="connsiteX79" fmla="*/ 240160 w 1280684"/>
                <a:gd name="connsiteY79" fmla="*/ 838735 h 1409011"/>
                <a:gd name="connsiteX80" fmla="*/ 305854 w 1280684"/>
                <a:gd name="connsiteY80" fmla="*/ 730228 h 1409011"/>
                <a:gd name="connsiteX81" fmla="*/ 306817 w 1280684"/>
                <a:gd name="connsiteY81" fmla="*/ 729746 h 1409011"/>
                <a:gd name="connsiteX82" fmla="*/ 307593 w 1280684"/>
                <a:gd name="connsiteY82" fmla="*/ 728986 h 1409011"/>
                <a:gd name="connsiteX83" fmla="*/ 385193 w 1280684"/>
                <a:gd name="connsiteY83" fmla="*/ 665900 h 1409011"/>
                <a:gd name="connsiteX84" fmla="*/ 408944 w 1280684"/>
                <a:gd name="connsiteY84" fmla="*/ 650407 h 1409011"/>
                <a:gd name="connsiteX85" fmla="*/ 477851 w 1280684"/>
                <a:gd name="connsiteY85" fmla="*/ 612779 h 1409011"/>
                <a:gd name="connsiteX86" fmla="*/ 555297 w 1280684"/>
                <a:gd name="connsiteY86" fmla="*/ 580646 h 1409011"/>
                <a:gd name="connsiteX87" fmla="*/ 730166 w 1280684"/>
                <a:gd name="connsiteY87" fmla="*/ 611724 h 1409011"/>
                <a:gd name="connsiteX88" fmla="*/ 905019 w 1280684"/>
                <a:gd name="connsiteY88" fmla="*/ 580646 h 1409011"/>
                <a:gd name="connsiteX89" fmla="*/ 1005067 w 1280684"/>
                <a:gd name="connsiteY89" fmla="*/ 624049 h 1409011"/>
                <a:gd name="connsiteX90" fmla="*/ 1072531 w 1280684"/>
                <a:gd name="connsiteY90" fmla="*/ 664130 h 1409011"/>
                <a:gd name="connsiteX91" fmla="*/ 1152723 w 1280684"/>
                <a:gd name="connsiteY91" fmla="*/ 729001 h 1409011"/>
                <a:gd name="connsiteX92" fmla="*/ 1153515 w 1280684"/>
                <a:gd name="connsiteY92" fmla="*/ 729731 h 1409011"/>
                <a:gd name="connsiteX93" fmla="*/ 1154400 w 1280684"/>
                <a:gd name="connsiteY93" fmla="*/ 730197 h 1409011"/>
                <a:gd name="connsiteX94" fmla="*/ 1215903 w 1280684"/>
                <a:gd name="connsiteY94" fmla="*/ 826813 h 1409011"/>
                <a:gd name="connsiteX95" fmla="*/ 1265298 w 1280684"/>
                <a:gd name="connsiteY95" fmla="*/ 1302802 h 1409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280684" h="1409011">
                  <a:moveTo>
                    <a:pt x="1227809" y="818772"/>
                  </a:moveTo>
                  <a:cubicBezTo>
                    <a:pt x="1199122" y="743485"/>
                    <a:pt x="1168045" y="722031"/>
                    <a:pt x="1161805" y="718322"/>
                  </a:cubicBezTo>
                  <a:cubicBezTo>
                    <a:pt x="1139001" y="696294"/>
                    <a:pt x="1113651" y="675617"/>
                    <a:pt x="1086408" y="656741"/>
                  </a:cubicBezTo>
                  <a:cubicBezTo>
                    <a:pt x="1139296" y="585722"/>
                    <a:pt x="1167207" y="501710"/>
                    <a:pt x="1167207" y="413306"/>
                  </a:cubicBezTo>
                  <a:cubicBezTo>
                    <a:pt x="1167207" y="302889"/>
                    <a:pt x="1123385" y="199085"/>
                    <a:pt x="1043781" y="121003"/>
                  </a:cubicBezTo>
                  <a:cubicBezTo>
                    <a:pt x="964240" y="42968"/>
                    <a:pt x="858465" y="0"/>
                    <a:pt x="745984" y="0"/>
                  </a:cubicBezTo>
                  <a:cubicBezTo>
                    <a:pt x="633487" y="0"/>
                    <a:pt x="527728" y="42968"/>
                    <a:pt x="448171" y="121003"/>
                  </a:cubicBezTo>
                  <a:cubicBezTo>
                    <a:pt x="368584" y="199070"/>
                    <a:pt x="324762" y="302873"/>
                    <a:pt x="324762" y="413306"/>
                  </a:cubicBezTo>
                  <a:cubicBezTo>
                    <a:pt x="324762" y="495455"/>
                    <a:pt x="349148" y="574514"/>
                    <a:pt x="395377" y="642428"/>
                  </a:cubicBezTo>
                  <a:cubicBezTo>
                    <a:pt x="390595" y="645471"/>
                    <a:pt x="385845" y="648591"/>
                    <a:pt x="381173" y="651742"/>
                  </a:cubicBezTo>
                  <a:lnTo>
                    <a:pt x="286481" y="590488"/>
                  </a:lnTo>
                  <a:cubicBezTo>
                    <a:pt x="288778" y="583595"/>
                    <a:pt x="286730" y="575741"/>
                    <a:pt x="280769" y="571068"/>
                  </a:cubicBezTo>
                  <a:cubicBezTo>
                    <a:pt x="277711" y="568662"/>
                    <a:pt x="273892" y="567343"/>
                    <a:pt x="270011" y="567343"/>
                  </a:cubicBezTo>
                  <a:cubicBezTo>
                    <a:pt x="265494" y="567343"/>
                    <a:pt x="261256" y="569050"/>
                    <a:pt x="257996" y="572062"/>
                  </a:cubicBezTo>
                  <a:lnTo>
                    <a:pt x="115710" y="480025"/>
                  </a:lnTo>
                  <a:lnTo>
                    <a:pt x="0" y="628551"/>
                  </a:lnTo>
                  <a:lnTo>
                    <a:pt x="123317" y="743345"/>
                  </a:lnTo>
                  <a:cubicBezTo>
                    <a:pt x="119063" y="750843"/>
                    <a:pt x="120724" y="760483"/>
                    <a:pt x="127617" y="765900"/>
                  </a:cubicBezTo>
                  <a:cubicBezTo>
                    <a:pt x="130706" y="768337"/>
                    <a:pt x="134431" y="769610"/>
                    <a:pt x="138374" y="769610"/>
                  </a:cubicBezTo>
                  <a:lnTo>
                    <a:pt x="138374" y="769610"/>
                  </a:lnTo>
                  <a:cubicBezTo>
                    <a:pt x="141960" y="769610"/>
                    <a:pt x="145375" y="768539"/>
                    <a:pt x="148278" y="766583"/>
                  </a:cubicBezTo>
                  <a:lnTo>
                    <a:pt x="225537" y="838518"/>
                  </a:lnTo>
                  <a:cubicBezTo>
                    <a:pt x="189430" y="946683"/>
                    <a:pt x="174466" y="1103453"/>
                    <a:pt x="181125" y="1304634"/>
                  </a:cubicBezTo>
                  <a:lnTo>
                    <a:pt x="181156" y="1305658"/>
                  </a:lnTo>
                  <a:lnTo>
                    <a:pt x="181482" y="1306621"/>
                  </a:lnTo>
                  <a:cubicBezTo>
                    <a:pt x="182444" y="1309462"/>
                    <a:pt x="192907" y="1335028"/>
                    <a:pt x="265928" y="1359819"/>
                  </a:cubicBezTo>
                  <a:cubicBezTo>
                    <a:pt x="362033" y="1392464"/>
                    <a:pt x="518212" y="1409012"/>
                    <a:pt x="730166" y="1409012"/>
                  </a:cubicBezTo>
                  <a:cubicBezTo>
                    <a:pt x="942104" y="1409012"/>
                    <a:pt x="1098299" y="1392464"/>
                    <a:pt x="1194388" y="1359819"/>
                  </a:cubicBezTo>
                  <a:cubicBezTo>
                    <a:pt x="1267425" y="1335013"/>
                    <a:pt x="1277887" y="1309462"/>
                    <a:pt x="1278849" y="1306621"/>
                  </a:cubicBezTo>
                  <a:lnTo>
                    <a:pt x="1279175" y="1305658"/>
                  </a:lnTo>
                  <a:lnTo>
                    <a:pt x="1279206" y="1304634"/>
                  </a:lnTo>
                  <a:cubicBezTo>
                    <a:pt x="1286176" y="1093362"/>
                    <a:pt x="1268402" y="925339"/>
                    <a:pt x="1227794" y="818757"/>
                  </a:cubicBezTo>
                  <a:close/>
                  <a:moveTo>
                    <a:pt x="730166" y="481018"/>
                  </a:moveTo>
                  <a:cubicBezTo>
                    <a:pt x="711879" y="481018"/>
                    <a:pt x="696775" y="466194"/>
                    <a:pt x="696434" y="447938"/>
                  </a:cubicBezTo>
                  <a:cubicBezTo>
                    <a:pt x="696775" y="429683"/>
                    <a:pt x="711879" y="414858"/>
                    <a:pt x="730166" y="414858"/>
                  </a:cubicBezTo>
                  <a:cubicBezTo>
                    <a:pt x="748437" y="414858"/>
                    <a:pt x="763541" y="429683"/>
                    <a:pt x="763882" y="447938"/>
                  </a:cubicBezTo>
                  <a:cubicBezTo>
                    <a:pt x="763541" y="466194"/>
                    <a:pt x="748437" y="481018"/>
                    <a:pt x="730166" y="481018"/>
                  </a:cubicBezTo>
                  <a:close/>
                  <a:moveTo>
                    <a:pt x="906183" y="566241"/>
                  </a:moveTo>
                  <a:lnTo>
                    <a:pt x="902799" y="565045"/>
                  </a:lnTo>
                  <a:lnTo>
                    <a:pt x="902784" y="565061"/>
                  </a:lnTo>
                  <a:cubicBezTo>
                    <a:pt x="848934" y="546355"/>
                    <a:pt x="802007" y="535893"/>
                    <a:pt x="770526" y="530258"/>
                  </a:cubicBezTo>
                  <a:cubicBezTo>
                    <a:pt x="780554" y="525306"/>
                    <a:pt x="789666" y="518476"/>
                    <a:pt x="797381" y="510047"/>
                  </a:cubicBezTo>
                  <a:cubicBezTo>
                    <a:pt x="812780" y="493219"/>
                    <a:pt x="821240" y="471394"/>
                    <a:pt x="821240" y="448590"/>
                  </a:cubicBezTo>
                  <a:cubicBezTo>
                    <a:pt x="821240" y="448373"/>
                    <a:pt x="821240" y="448155"/>
                    <a:pt x="821240" y="447938"/>
                  </a:cubicBezTo>
                  <a:cubicBezTo>
                    <a:pt x="821240" y="447705"/>
                    <a:pt x="821240" y="447488"/>
                    <a:pt x="821240" y="447270"/>
                  </a:cubicBezTo>
                  <a:cubicBezTo>
                    <a:pt x="821240" y="397053"/>
                    <a:pt x="780384" y="356196"/>
                    <a:pt x="730166" y="356196"/>
                  </a:cubicBezTo>
                  <a:cubicBezTo>
                    <a:pt x="679948" y="356196"/>
                    <a:pt x="639076" y="397053"/>
                    <a:pt x="639076" y="447270"/>
                  </a:cubicBezTo>
                  <a:cubicBezTo>
                    <a:pt x="639076" y="447488"/>
                    <a:pt x="639091" y="447705"/>
                    <a:pt x="639091" y="447938"/>
                  </a:cubicBezTo>
                  <a:cubicBezTo>
                    <a:pt x="639091" y="448155"/>
                    <a:pt x="639076" y="448373"/>
                    <a:pt x="639076" y="448590"/>
                  </a:cubicBezTo>
                  <a:cubicBezTo>
                    <a:pt x="639076" y="471394"/>
                    <a:pt x="647551" y="493219"/>
                    <a:pt x="662935" y="510047"/>
                  </a:cubicBezTo>
                  <a:cubicBezTo>
                    <a:pt x="670665" y="518491"/>
                    <a:pt x="679778" y="525306"/>
                    <a:pt x="689805" y="530258"/>
                  </a:cubicBezTo>
                  <a:cubicBezTo>
                    <a:pt x="658309" y="535893"/>
                    <a:pt x="611382" y="546355"/>
                    <a:pt x="557532" y="565061"/>
                  </a:cubicBezTo>
                  <a:lnTo>
                    <a:pt x="557517" y="565045"/>
                  </a:lnTo>
                  <a:lnTo>
                    <a:pt x="554133" y="566241"/>
                  </a:lnTo>
                  <a:cubicBezTo>
                    <a:pt x="554086" y="566256"/>
                    <a:pt x="554055" y="566272"/>
                    <a:pt x="554024" y="566272"/>
                  </a:cubicBezTo>
                  <a:cubicBezTo>
                    <a:pt x="527432" y="575632"/>
                    <a:pt x="501586" y="586203"/>
                    <a:pt x="477106" y="597691"/>
                  </a:cubicBezTo>
                  <a:cubicBezTo>
                    <a:pt x="438329" y="543499"/>
                    <a:pt x="417870" y="479869"/>
                    <a:pt x="417870" y="413306"/>
                  </a:cubicBezTo>
                  <a:cubicBezTo>
                    <a:pt x="417870" y="235937"/>
                    <a:pt x="565061" y="91618"/>
                    <a:pt x="745984" y="91618"/>
                  </a:cubicBezTo>
                  <a:cubicBezTo>
                    <a:pt x="926892" y="91618"/>
                    <a:pt x="1074083" y="235937"/>
                    <a:pt x="1074083" y="413306"/>
                  </a:cubicBezTo>
                  <a:cubicBezTo>
                    <a:pt x="1074083" y="484961"/>
                    <a:pt x="1050689" y="552502"/>
                    <a:pt x="1006370" y="609053"/>
                  </a:cubicBezTo>
                  <a:cubicBezTo>
                    <a:pt x="974936" y="592987"/>
                    <a:pt x="941313" y="578597"/>
                    <a:pt x="906308" y="566287"/>
                  </a:cubicBezTo>
                  <a:cubicBezTo>
                    <a:pt x="906261" y="566272"/>
                    <a:pt x="906230" y="566256"/>
                    <a:pt x="906183" y="566241"/>
                  </a:cubicBezTo>
                  <a:close/>
                  <a:moveTo>
                    <a:pt x="278673" y="602099"/>
                  </a:moveTo>
                  <a:lnTo>
                    <a:pt x="368723" y="660342"/>
                  </a:lnTo>
                  <a:cubicBezTo>
                    <a:pt x="343374" y="678287"/>
                    <a:pt x="319809" y="697753"/>
                    <a:pt x="298512" y="718322"/>
                  </a:cubicBezTo>
                  <a:cubicBezTo>
                    <a:pt x="292116" y="722109"/>
                    <a:pt x="259766" y="744462"/>
                    <a:pt x="230535" y="824112"/>
                  </a:cubicBezTo>
                  <a:lnTo>
                    <a:pt x="157561" y="756167"/>
                  </a:lnTo>
                  <a:lnTo>
                    <a:pt x="278673" y="602099"/>
                  </a:lnTo>
                  <a:close/>
                  <a:moveTo>
                    <a:pt x="118846" y="498730"/>
                  </a:moveTo>
                  <a:lnTo>
                    <a:pt x="249101" y="582975"/>
                  </a:lnTo>
                  <a:lnTo>
                    <a:pt x="131792" y="732184"/>
                  </a:lnTo>
                  <a:lnTo>
                    <a:pt x="18876" y="627045"/>
                  </a:lnTo>
                  <a:lnTo>
                    <a:pt x="118846" y="498730"/>
                  </a:lnTo>
                  <a:close/>
                  <a:moveTo>
                    <a:pt x="1265282" y="1302802"/>
                  </a:moveTo>
                  <a:cubicBezTo>
                    <a:pt x="1263186" y="1306496"/>
                    <a:pt x="1249417" y="1326397"/>
                    <a:pt x="1189901" y="1346608"/>
                  </a:cubicBezTo>
                  <a:cubicBezTo>
                    <a:pt x="1124828" y="1368714"/>
                    <a:pt x="992260" y="1395056"/>
                    <a:pt x="730166" y="1395056"/>
                  </a:cubicBezTo>
                  <a:cubicBezTo>
                    <a:pt x="473707" y="1395056"/>
                    <a:pt x="341759" y="1369769"/>
                    <a:pt x="276236" y="1348549"/>
                  </a:cubicBezTo>
                  <a:cubicBezTo>
                    <a:pt x="212109" y="1327779"/>
                    <a:pt x="197409" y="1306884"/>
                    <a:pt x="195018" y="1302724"/>
                  </a:cubicBezTo>
                  <a:cubicBezTo>
                    <a:pt x="188468" y="1101264"/>
                    <a:pt x="203649" y="945162"/>
                    <a:pt x="240160" y="838735"/>
                  </a:cubicBezTo>
                  <a:lnTo>
                    <a:pt x="240160" y="838735"/>
                  </a:lnTo>
                  <a:cubicBezTo>
                    <a:pt x="270725" y="749570"/>
                    <a:pt x="305575" y="730368"/>
                    <a:pt x="305854" y="730228"/>
                  </a:cubicBezTo>
                  <a:lnTo>
                    <a:pt x="306817" y="729746"/>
                  </a:lnTo>
                  <a:lnTo>
                    <a:pt x="307593" y="728986"/>
                  </a:lnTo>
                  <a:cubicBezTo>
                    <a:pt x="330862" y="706431"/>
                    <a:pt x="356972" y="685210"/>
                    <a:pt x="385193" y="665900"/>
                  </a:cubicBezTo>
                  <a:cubicBezTo>
                    <a:pt x="392924" y="660606"/>
                    <a:pt x="400918" y="655390"/>
                    <a:pt x="408944" y="650407"/>
                  </a:cubicBezTo>
                  <a:cubicBezTo>
                    <a:pt x="430676" y="636902"/>
                    <a:pt x="453868" y="624251"/>
                    <a:pt x="477851" y="612779"/>
                  </a:cubicBezTo>
                  <a:cubicBezTo>
                    <a:pt x="502409" y="601028"/>
                    <a:pt x="528457" y="590224"/>
                    <a:pt x="555297" y="580646"/>
                  </a:cubicBezTo>
                  <a:cubicBezTo>
                    <a:pt x="584496" y="599616"/>
                    <a:pt x="652224" y="611724"/>
                    <a:pt x="730166" y="611724"/>
                  </a:cubicBezTo>
                  <a:cubicBezTo>
                    <a:pt x="808092" y="611724"/>
                    <a:pt x="875805" y="599616"/>
                    <a:pt x="905019" y="580646"/>
                  </a:cubicBezTo>
                  <a:cubicBezTo>
                    <a:pt x="940117" y="593158"/>
                    <a:pt x="973756" y="607750"/>
                    <a:pt x="1005067" y="624049"/>
                  </a:cubicBezTo>
                  <a:cubicBezTo>
                    <a:pt x="1028740" y="636374"/>
                    <a:pt x="1051434" y="649864"/>
                    <a:pt x="1072531" y="664130"/>
                  </a:cubicBezTo>
                  <a:cubicBezTo>
                    <a:pt x="1101668" y="683829"/>
                    <a:pt x="1128647" y="705654"/>
                    <a:pt x="1152723" y="729001"/>
                  </a:cubicBezTo>
                  <a:lnTo>
                    <a:pt x="1153515" y="729731"/>
                  </a:lnTo>
                  <a:lnTo>
                    <a:pt x="1154400" y="730197"/>
                  </a:lnTo>
                  <a:cubicBezTo>
                    <a:pt x="1154710" y="730352"/>
                    <a:pt x="1186471" y="747816"/>
                    <a:pt x="1215903" y="826813"/>
                  </a:cubicBezTo>
                  <a:cubicBezTo>
                    <a:pt x="1243146" y="899881"/>
                    <a:pt x="1273789" y="1041763"/>
                    <a:pt x="1265298" y="1302802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" name="图形 4">
              <a:extLst>
                <a:ext uri="{FF2B5EF4-FFF2-40B4-BE49-F238E27FC236}">
                  <a16:creationId xmlns:a16="http://schemas.microsoft.com/office/drawing/2014/main" id="{E0BA86EF-EA21-EB96-FFA2-228D9AAED849}"/>
                </a:ext>
              </a:extLst>
            </p:cNvPr>
            <p:cNvGrpSpPr/>
            <p:nvPr/>
          </p:nvGrpSpPr>
          <p:grpSpPr>
            <a:xfrm>
              <a:off x="3243342" y="4048112"/>
              <a:ext cx="821705" cy="835909"/>
              <a:chOff x="3243342" y="4048112"/>
              <a:chExt cx="821705" cy="835909"/>
            </a:xfrm>
            <a:grpFill/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74B606B-1C94-22AD-65C4-9FA38A716F6E}"/>
                  </a:ext>
                </a:extLst>
              </p:cNvPr>
              <p:cNvSpPr/>
              <p:nvPr/>
            </p:nvSpPr>
            <p:spPr>
              <a:xfrm>
                <a:off x="3243342" y="4048112"/>
                <a:ext cx="821705" cy="835909"/>
              </a:xfrm>
              <a:custGeom>
                <a:avLst/>
                <a:gdLst>
                  <a:gd name="connsiteX0" fmla="*/ 795987 w 821705"/>
                  <a:gd name="connsiteY0" fmla="*/ 224419 h 835909"/>
                  <a:gd name="connsiteX1" fmla="*/ 629469 w 821705"/>
                  <a:gd name="connsiteY1" fmla="*/ 157235 h 835909"/>
                  <a:gd name="connsiteX2" fmla="*/ 624346 w 821705"/>
                  <a:gd name="connsiteY2" fmla="*/ 62232 h 835909"/>
                  <a:gd name="connsiteX3" fmla="*/ 624237 w 821705"/>
                  <a:gd name="connsiteY3" fmla="*/ 62232 h 835909"/>
                  <a:gd name="connsiteX4" fmla="*/ 314968 w 821705"/>
                  <a:gd name="connsiteY4" fmla="*/ 0 h 835909"/>
                  <a:gd name="connsiteX5" fmla="*/ 5715 w 821705"/>
                  <a:gd name="connsiteY5" fmla="*/ 62232 h 835909"/>
                  <a:gd name="connsiteX6" fmla="*/ 5606 w 821705"/>
                  <a:gd name="connsiteY6" fmla="*/ 62232 h 835909"/>
                  <a:gd name="connsiteX7" fmla="*/ 3278 w 821705"/>
                  <a:gd name="connsiteY7" fmla="*/ 311535 h 835909"/>
                  <a:gd name="connsiteX8" fmla="*/ 34604 w 821705"/>
                  <a:gd name="connsiteY8" fmla="*/ 547970 h 835909"/>
                  <a:gd name="connsiteX9" fmla="*/ 117963 w 821705"/>
                  <a:gd name="connsiteY9" fmla="*/ 792041 h 835909"/>
                  <a:gd name="connsiteX10" fmla="*/ 314968 w 821705"/>
                  <a:gd name="connsiteY10" fmla="*/ 835910 h 835909"/>
                  <a:gd name="connsiteX11" fmla="*/ 511974 w 821705"/>
                  <a:gd name="connsiteY11" fmla="*/ 792057 h 835909"/>
                  <a:gd name="connsiteX12" fmla="*/ 577544 w 821705"/>
                  <a:gd name="connsiteY12" fmla="*/ 620106 h 835909"/>
                  <a:gd name="connsiteX13" fmla="*/ 580757 w 821705"/>
                  <a:gd name="connsiteY13" fmla="*/ 608262 h 835909"/>
                  <a:gd name="connsiteX14" fmla="*/ 586687 w 821705"/>
                  <a:gd name="connsiteY14" fmla="*/ 607719 h 835909"/>
                  <a:gd name="connsiteX15" fmla="*/ 743968 w 821705"/>
                  <a:gd name="connsiteY15" fmla="*/ 531360 h 835909"/>
                  <a:gd name="connsiteX16" fmla="*/ 821367 w 821705"/>
                  <a:gd name="connsiteY16" fmla="*/ 370586 h 835909"/>
                  <a:gd name="connsiteX17" fmla="*/ 795987 w 821705"/>
                  <a:gd name="connsiteY17" fmla="*/ 224419 h 835909"/>
                  <a:gd name="connsiteX18" fmla="*/ 738163 w 821705"/>
                  <a:gd name="connsiteY18" fmla="*/ 524095 h 835909"/>
                  <a:gd name="connsiteX19" fmla="*/ 586020 w 821705"/>
                  <a:gd name="connsiteY19" fmla="*/ 598436 h 835909"/>
                  <a:gd name="connsiteX20" fmla="*/ 576022 w 821705"/>
                  <a:gd name="connsiteY20" fmla="*/ 599771 h 835909"/>
                  <a:gd name="connsiteX21" fmla="*/ 571893 w 821705"/>
                  <a:gd name="connsiteY21" fmla="*/ 605390 h 835909"/>
                  <a:gd name="connsiteX22" fmla="*/ 568540 w 821705"/>
                  <a:gd name="connsiteY22" fmla="*/ 617715 h 835909"/>
                  <a:gd name="connsiteX23" fmla="*/ 503436 w 821705"/>
                  <a:gd name="connsiteY23" fmla="*/ 788284 h 835909"/>
                  <a:gd name="connsiteX24" fmla="*/ 503141 w 821705"/>
                  <a:gd name="connsiteY24" fmla="*/ 788875 h 835909"/>
                  <a:gd name="connsiteX25" fmla="*/ 503017 w 821705"/>
                  <a:gd name="connsiteY25" fmla="*/ 789526 h 835909"/>
                  <a:gd name="connsiteX26" fmla="*/ 478832 w 821705"/>
                  <a:gd name="connsiteY26" fmla="*/ 806509 h 835909"/>
                  <a:gd name="connsiteX27" fmla="*/ 314953 w 821705"/>
                  <a:gd name="connsiteY27" fmla="*/ 826596 h 835909"/>
                  <a:gd name="connsiteX28" fmla="*/ 126889 w 821705"/>
                  <a:gd name="connsiteY28" fmla="*/ 789433 h 835909"/>
                  <a:gd name="connsiteX29" fmla="*/ 126874 w 821705"/>
                  <a:gd name="connsiteY29" fmla="*/ 789076 h 835909"/>
                  <a:gd name="connsiteX30" fmla="*/ 126486 w 821705"/>
                  <a:gd name="connsiteY30" fmla="*/ 788284 h 835909"/>
                  <a:gd name="connsiteX31" fmla="*/ 12561 w 821705"/>
                  <a:gd name="connsiteY31" fmla="*/ 311147 h 835909"/>
                  <a:gd name="connsiteX32" fmla="*/ 13477 w 821705"/>
                  <a:gd name="connsiteY32" fmla="*/ 79370 h 835909"/>
                  <a:gd name="connsiteX33" fmla="*/ 314953 w 821705"/>
                  <a:gd name="connsiteY33" fmla="*/ 127958 h 835909"/>
                  <a:gd name="connsiteX34" fmla="*/ 616445 w 821705"/>
                  <a:gd name="connsiteY34" fmla="*/ 79370 h 835909"/>
                  <a:gd name="connsiteX35" fmla="*/ 620248 w 821705"/>
                  <a:gd name="connsiteY35" fmla="*/ 162000 h 835909"/>
                  <a:gd name="connsiteX36" fmla="*/ 620357 w 821705"/>
                  <a:gd name="connsiteY36" fmla="*/ 166688 h 835909"/>
                  <a:gd name="connsiteX37" fmla="*/ 625045 w 821705"/>
                  <a:gd name="connsiteY37" fmla="*/ 166564 h 835909"/>
                  <a:gd name="connsiteX38" fmla="*/ 629019 w 821705"/>
                  <a:gd name="connsiteY38" fmla="*/ 166518 h 835909"/>
                  <a:gd name="connsiteX39" fmla="*/ 787340 w 821705"/>
                  <a:gd name="connsiteY39" fmla="*/ 227850 h 835909"/>
                  <a:gd name="connsiteX40" fmla="*/ 738163 w 821705"/>
                  <a:gd name="connsiteY40" fmla="*/ 524079 h 835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821705" h="835909">
                    <a:moveTo>
                      <a:pt x="795987" y="224419"/>
                    </a:moveTo>
                    <a:cubicBezTo>
                      <a:pt x="770575" y="160867"/>
                      <a:pt x="653871" y="157281"/>
                      <a:pt x="629469" y="157235"/>
                    </a:cubicBezTo>
                    <a:cubicBezTo>
                      <a:pt x="628103" y="99069"/>
                      <a:pt x="624393" y="62605"/>
                      <a:pt x="624346" y="62232"/>
                    </a:cubicBezTo>
                    <a:lnTo>
                      <a:pt x="624237" y="62232"/>
                    </a:lnTo>
                    <a:cubicBezTo>
                      <a:pt x="619829" y="21810"/>
                      <a:pt x="462222" y="0"/>
                      <a:pt x="314968" y="0"/>
                    </a:cubicBezTo>
                    <a:cubicBezTo>
                      <a:pt x="167715" y="0"/>
                      <a:pt x="10123" y="21810"/>
                      <a:pt x="5715" y="62232"/>
                    </a:cubicBezTo>
                    <a:lnTo>
                      <a:pt x="5606" y="62232"/>
                    </a:lnTo>
                    <a:cubicBezTo>
                      <a:pt x="5498" y="63273"/>
                      <a:pt x="-5229" y="169312"/>
                      <a:pt x="3278" y="311535"/>
                    </a:cubicBezTo>
                    <a:cubicBezTo>
                      <a:pt x="8261" y="395097"/>
                      <a:pt x="18801" y="474638"/>
                      <a:pt x="34604" y="547970"/>
                    </a:cubicBezTo>
                    <a:cubicBezTo>
                      <a:pt x="54349" y="639557"/>
                      <a:pt x="82384" y="721674"/>
                      <a:pt x="117963" y="792041"/>
                    </a:cubicBezTo>
                    <a:cubicBezTo>
                      <a:pt x="120075" y="799213"/>
                      <a:pt x="139463" y="835910"/>
                      <a:pt x="314968" y="835910"/>
                    </a:cubicBezTo>
                    <a:cubicBezTo>
                      <a:pt x="490458" y="835910"/>
                      <a:pt x="509863" y="799213"/>
                      <a:pt x="511974" y="792057"/>
                    </a:cubicBezTo>
                    <a:cubicBezTo>
                      <a:pt x="544293" y="728194"/>
                      <a:pt x="560856" y="684729"/>
                      <a:pt x="577544" y="620106"/>
                    </a:cubicBezTo>
                    <a:cubicBezTo>
                      <a:pt x="578553" y="616365"/>
                      <a:pt x="579934" y="611289"/>
                      <a:pt x="580757" y="608262"/>
                    </a:cubicBezTo>
                    <a:cubicBezTo>
                      <a:pt x="582309" y="608045"/>
                      <a:pt x="584343" y="607889"/>
                      <a:pt x="586687" y="607719"/>
                    </a:cubicBezTo>
                    <a:cubicBezTo>
                      <a:pt x="607053" y="606244"/>
                      <a:pt x="654710" y="602798"/>
                      <a:pt x="743968" y="531360"/>
                    </a:cubicBezTo>
                    <a:cubicBezTo>
                      <a:pt x="792075" y="492878"/>
                      <a:pt x="818107" y="438795"/>
                      <a:pt x="821367" y="370586"/>
                    </a:cubicBezTo>
                    <a:cubicBezTo>
                      <a:pt x="824534" y="303867"/>
                      <a:pt x="804679" y="246136"/>
                      <a:pt x="795987" y="224419"/>
                    </a:cubicBezTo>
                    <a:close/>
                    <a:moveTo>
                      <a:pt x="738163" y="524095"/>
                    </a:moveTo>
                    <a:cubicBezTo>
                      <a:pt x="651139" y="593717"/>
                      <a:pt x="605516" y="597023"/>
                      <a:pt x="586020" y="598436"/>
                    </a:cubicBezTo>
                    <a:cubicBezTo>
                      <a:pt x="581751" y="598746"/>
                      <a:pt x="578584" y="598979"/>
                      <a:pt x="576022" y="599771"/>
                    </a:cubicBezTo>
                    <a:cubicBezTo>
                      <a:pt x="573290" y="600236"/>
                      <a:pt x="572607" y="602751"/>
                      <a:pt x="571893" y="605390"/>
                    </a:cubicBezTo>
                    <a:lnTo>
                      <a:pt x="568540" y="617715"/>
                    </a:lnTo>
                    <a:cubicBezTo>
                      <a:pt x="551992" y="681826"/>
                      <a:pt x="535569" y="724872"/>
                      <a:pt x="503436" y="788284"/>
                    </a:cubicBezTo>
                    <a:lnTo>
                      <a:pt x="503141" y="788875"/>
                    </a:lnTo>
                    <a:lnTo>
                      <a:pt x="503017" y="789526"/>
                    </a:lnTo>
                    <a:cubicBezTo>
                      <a:pt x="503001" y="789604"/>
                      <a:pt x="500207" y="797800"/>
                      <a:pt x="478832" y="806509"/>
                    </a:cubicBezTo>
                    <a:cubicBezTo>
                      <a:pt x="456369" y="815668"/>
                      <a:pt x="409691" y="826596"/>
                      <a:pt x="314953" y="826596"/>
                    </a:cubicBezTo>
                    <a:cubicBezTo>
                      <a:pt x="144787" y="826596"/>
                      <a:pt x="127821" y="791747"/>
                      <a:pt x="126889" y="789433"/>
                    </a:cubicBezTo>
                    <a:lnTo>
                      <a:pt x="126874" y="789076"/>
                    </a:lnTo>
                    <a:lnTo>
                      <a:pt x="126486" y="788284"/>
                    </a:lnTo>
                    <a:cubicBezTo>
                      <a:pt x="46463" y="630243"/>
                      <a:pt x="20369" y="441589"/>
                      <a:pt x="12561" y="311147"/>
                    </a:cubicBezTo>
                    <a:cubicBezTo>
                      <a:pt x="6025" y="201895"/>
                      <a:pt x="10884" y="114189"/>
                      <a:pt x="13477" y="79370"/>
                    </a:cubicBezTo>
                    <a:cubicBezTo>
                      <a:pt x="47379" y="111038"/>
                      <a:pt x="184698" y="127958"/>
                      <a:pt x="314953" y="127958"/>
                    </a:cubicBezTo>
                    <a:cubicBezTo>
                      <a:pt x="445224" y="127958"/>
                      <a:pt x="582558" y="111038"/>
                      <a:pt x="616445" y="79370"/>
                    </a:cubicBezTo>
                    <a:cubicBezTo>
                      <a:pt x="617702" y="96026"/>
                      <a:pt x="619472" y="124744"/>
                      <a:pt x="620248" y="162000"/>
                    </a:cubicBezTo>
                    <a:lnTo>
                      <a:pt x="620357" y="166688"/>
                    </a:lnTo>
                    <a:lnTo>
                      <a:pt x="625045" y="166564"/>
                    </a:lnTo>
                    <a:cubicBezTo>
                      <a:pt x="625076" y="166564"/>
                      <a:pt x="626488" y="166518"/>
                      <a:pt x="629019" y="166518"/>
                    </a:cubicBezTo>
                    <a:cubicBezTo>
                      <a:pt x="651356" y="166518"/>
                      <a:pt x="763993" y="169482"/>
                      <a:pt x="787340" y="227850"/>
                    </a:cubicBezTo>
                    <a:cubicBezTo>
                      <a:pt x="795303" y="247781"/>
                      <a:pt x="861618" y="425305"/>
                      <a:pt x="738163" y="524079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4DCADE9-2C33-C0D2-D512-87A349C12F03}"/>
                  </a:ext>
                </a:extLst>
              </p:cNvPr>
              <p:cNvSpPr/>
              <p:nvPr/>
            </p:nvSpPr>
            <p:spPr>
              <a:xfrm>
                <a:off x="3825418" y="4275325"/>
                <a:ext cx="179744" cy="320911"/>
              </a:xfrm>
              <a:custGeom>
                <a:avLst/>
                <a:gdLst>
                  <a:gd name="connsiteX0" fmla="*/ 85843 w 179744"/>
                  <a:gd name="connsiteY0" fmla="*/ 0 h 320911"/>
                  <a:gd name="connsiteX1" fmla="*/ 42099 w 179744"/>
                  <a:gd name="connsiteY1" fmla="*/ 6271 h 320911"/>
                  <a:gd name="connsiteX2" fmla="*/ 38886 w 179744"/>
                  <a:gd name="connsiteY2" fmla="*/ 7125 h 320911"/>
                  <a:gd name="connsiteX3" fmla="*/ 38637 w 179744"/>
                  <a:gd name="connsiteY3" fmla="*/ 10447 h 320911"/>
                  <a:gd name="connsiteX4" fmla="*/ 2996 w 179744"/>
                  <a:gd name="connsiteY4" fmla="*/ 313321 h 320911"/>
                  <a:gd name="connsiteX5" fmla="*/ 0 w 179744"/>
                  <a:gd name="connsiteY5" fmla="*/ 320912 h 320911"/>
                  <a:gd name="connsiteX6" fmla="*/ 8056 w 179744"/>
                  <a:gd name="connsiteY6" fmla="*/ 319639 h 320911"/>
                  <a:gd name="connsiteX7" fmla="*/ 107157 w 179744"/>
                  <a:gd name="connsiteY7" fmla="*/ 277757 h 320911"/>
                  <a:gd name="connsiteX8" fmla="*/ 174574 w 179744"/>
                  <a:gd name="connsiteY8" fmla="*/ 180132 h 320911"/>
                  <a:gd name="connsiteX9" fmla="*/ 152795 w 179744"/>
                  <a:gd name="connsiteY9" fmla="*/ 28640 h 320911"/>
                  <a:gd name="connsiteX10" fmla="*/ 85843 w 179744"/>
                  <a:gd name="connsiteY10" fmla="*/ 0 h 320911"/>
                  <a:gd name="connsiteX11" fmla="*/ 165400 w 179744"/>
                  <a:gd name="connsiteY11" fmla="*/ 178502 h 320911"/>
                  <a:gd name="connsiteX12" fmla="*/ 14126 w 179744"/>
                  <a:gd name="connsiteY12" fmla="*/ 309068 h 320911"/>
                  <a:gd name="connsiteX13" fmla="*/ 47687 w 179744"/>
                  <a:gd name="connsiteY13" fmla="*/ 14468 h 320911"/>
                  <a:gd name="connsiteX14" fmla="*/ 85843 w 179744"/>
                  <a:gd name="connsiteY14" fmla="*/ 9314 h 320911"/>
                  <a:gd name="connsiteX15" fmla="*/ 145654 w 179744"/>
                  <a:gd name="connsiteY15" fmla="*/ 34617 h 320911"/>
                  <a:gd name="connsiteX16" fmla="*/ 165400 w 179744"/>
                  <a:gd name="connsiteY16" fmla="*/ 178502 h 320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9744" h="320911">
                    <a:moveTo>
                      <a:pt x="85843" y="0"/>
                    </a:moveTo>
                    <a:cubicBezTo>
                      <a:pt x="72618" y="0"/>
                      <a:pt x="57902" y="2111"/>
                      <a:pt x="42099" y="6271"/>
                    </a:cubicBezTo>
                    <a:lnTo>
                      <a:pt x="38886" y="7125"/>
                    </a:lnTo>
                    <a:lnTo>
                      <a:pt x="38637" y="10447"/>
                    </a:lnTo>
                    <a:cubicBezTo>
                      <a:pt x="38451" y="13040"/>
                      <a:pt x="19404" y="271672"/>
                      <a:pt x="2996" y="313321"/>
                    </a:cubicBezTo>
                    <a:lnTo>
                      <a:pt x="0" y="320912"/>
                    </a:lnTo>
                    <a:lnTo>
                      <a:pt x="8056" y="319639"/>
                    </a:lnTo>
                    <a:cubicBezTo>
                      <a:pt x="40671" y="314454"/>
                      <a:pt x="77725" y="298807"/>
                      <a:pt x="107157" y="277757"/>
                    </a:cubicBezTo>
                    <a:cubicBezTo>
                      <a:pt x="133329" y="259052"/>
                      <a:pt x="166269" y="226918"/>
                      <a:pt x="174574" y="180132"/>
                    </a:cubicBezTo>
                    <a:cubicBezTo>
                      <a:pt x="180100" y="148992"/>
                      <a:pt x="189042" y="71873"/>
                      <a:pt x="152795" y="28640"/>
                    </a:cubicBezTo>
                    <a:cubicBezTo>
                      <a:pt x="136868" y="9640"/>
                      <a:pt x="114344" y="0"/>
                      <a:pt x="85843" y="0"/>
                    </a:cubicBezTo>
                    <a:close/>
                    <a:moveTo>
                      <a:pt x="165400" y="178502"/>
                    </a:moveTo>
                    <a:cubicBezTo>
                      <a:pt x="152531" y="251042"/>
                      <a:pt x="71748" y="297208"/>
                      <a:pt x="14126" y="309068"/>
                    </a:cubicBezTo>
                    <a:cubicBezTo>
                      <a:pt x="29494" y="252997"/>
                      <a:pt x="45421" y="44800"/>
                      <a:pt x="47687" y="14468"/>
                    </a:cubicBezTo>
                    <a:cubicBezTo>
                      <a:pt x="61487" y="11037"/>
                      <a:pt x="74309" y="9314"/>
                      <a:pt x="85843" y="9314"/>
                    </a:cubicBezTo>
                    <a:cubicBezTo>
                      <a:pt x="111457" y="9314"/>
                      <a:pt x="131575" y="17821"/>
                      <a:pt x="145654" y="34617"/>
                    </a:cubicBezTo>
                    <a:cubicBezTo>
                      <a:pt x="180333" y="75986"/>
                      <a:pt x="169529" y="155201"/>
                      <a:pt x="165400" y="178502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DFB5D00-D20D-9607-A98B-5FBC9C3AE6ED}"/>
                </a:ext>
              </a:extLst>
            </p:cNvPr>
            <p:cNvSpPr/>
            <p:nvPr/>
          </p:nvSpPr>
          <p:spPr>
            <a:xfrm>
              <a:off x="2249765" y="4177017"/>
              <a:ext cx="754009" cy="577929"/>
            </a:xfrm>
            <a:custGeom>
              <a:avLst/>
              <a:gdLst>
                <a:gd name="connsiteX0" fmla="*/ 754009 w 754009"/>
                <a:gd name="connsiteY0" fmla="*/ 410946 h 577929"/>
                <a:gd name="connsiteX1" fmla="*/ 676471 w 754009"/>
                <a:gd name="connsiteY1" fmla="*/ 336466 h 577929"/>
                <a:gd name="connsiteX2" fmla="*/ 727294 w 754009"/>
                <a:gd name="connsiteY2" fmla="*/ 217247 h 577929"/>
                <a:gd name="connsiteX3" fmla="*/ 686809 w 754009"/>
                <a:gd name="connsiteY3" fmla="*/ 80938 h 577929"/>
                <a:gd name="connsiteX4" fmla="*/ 598280 w 754009"/>
                <a:gd name="connsiteY4" fmla="*/ 49612 h 577929"/>
                <a:gd name="connsiteX5" fmla="*/ 598125 w 754009"/>
                <a:gd name="connsiteY5" fmla="*/ 45778 h 577929"/>
                <a:gd name="connsiteX6" fmla="*/ 597830 w 754009"/>
                <a:gd name="connsiteY6" fmla="*/ 39879 h 577929"/>
                <a:gd name="connsiteX7" fmla="*/ 596138 w 754009"/>
                <a:gd name="connsiteY7" fmla="*/ 39879 h 577929"/>
                <a:gd name="connsiteX8" fmla="*/ 373396 w 754009"/>
                <a:gd name="connsiteY8" fmla="*/ 0 h 577929"/>
                <a:gd name="connsiteX9" fmla="*/ 149147 w 754009"/>
                <a:gd name="connsiteY9" fmla="*/ 45778 h 577929"/>
                <a:gd name="connsiteX10" fmla="*/ 149131 w 754009"/>
                <a:gd name="connsiteY10" fmla="*/ 45778 h 577929"/>
                <a:gd name="connsiteX11" fmla="*/ 179091 w 754009"/>
                <a:gd name="connsiteY11" fmla="*/ 307484 h 577929"/>
                <a:gd name="connsiteX12" fmla="*/ 53167 w 754009"/>
                <a:gd name="connsiteY12" fmla="*/ 347891 h 577929"/>
                <a:gd name="connsiteX13" fmla="*/ 0 w 754009"/>
                <a:gd name="connsiteY13" fmla="*/ 410946 h 577929"/>
                <a:gd name="connsiteX14" fmla="*/ 714 w 754009"/>
                <a:gd name="connsiteY14" fmla="*/ 418615 h 577929"/>
                <a:gd name="connsiteX15" fmla="*/ 0 w 754009"/>
                <a:gd name="connsiteY15" fmla="*/ 426283 h 577929"/>
                <a:gd name="connsiteX16" fmla="*/ 52608 w 754009"/>
                <a:gd name="connsiteY16" fmla="*/ 489028 h 577929"/>
                <a:gd name="connsiteX17" fmla="*/ 163754 w 754009"/>
                <a:gd name="connsiteY17" fmla="*/ 526610 h 577929"/>
                <a:gd name="connsiteX18" fmla="*/ 163615 w 754009"/>
                <a:gd name="connsiteY18" fmla="*/ 528038 h 577929"/>
                <a:gd name="connsiteX19" fmla="*/ 163615 w 754009"/>
                <a:gd name="connsiteY19" fmla="*/ 531577 h 577929"/>
                <a:gd name="connsiteX20" fmla="*/ 214562 w 754009"/>
                <a:gd name="connsiteY20" fmla="*/ 561708 h 577929"/>
                <a:gd name="connsiteX21" fmla="*/ 227275 w 754009"/>
                <a:gd name="connsiteY21" fmla="*/ 567001 h 577929"/>
                <a:gd name="connsiteX22" fmla="*/ 383315 w 754009"/>
                <a:gd name="connsiteY22" fmla="*/ 577929 h 577929"/>
                <a:gd name="connsiteX23" fmla="*/ 536529 w 754009"/>
                <a:gd name="connsiteY23" fmla="*/ 567001 h 577929"/>
                <a:gd name="connsiteX24" fmla="*/ 549227 w 754009"/>
                <a:gd name="connsiteY24" fmla="*/ 561708 h 577929"/>
                <a:gd name="connsiteX25" fmla="*/ 603015 w 754009"/>
                <a:gd name="connsiteY25" fmla="*/ 529885 h 577929"/>
                <a:gd name="connsiteX26" fmla="*/ 603015 w 754009"/>
                <a:gd name="connsiteY26" fmla="*/ 526346 h 577929"/>
                <a:gd name="connsiteX27" fmla="*/ 602580 w 754009"/>
                <a:gd name="connsiteY27" fmla="*/ 523800 h 577929"/>
                <a:gd name="connsiteX28" fmla="*/ 703931 w 754009"/>
                <a:gd name="connsiteY28" fmla="*/ 487646 h 577929"/>
                <a:gd name="connsiteX29" fmla="*/ 754009 w 754009"/>
                <a:gd name="connsiteY29" fmla="*/ 426283 h 577929"/>
                <a:gd name="connsiteX30" fmla="*/ 753295 w 754009"/>
                <a:gd name="connsiteY30" fmla="*/ 418615 h 577929"/>
                <a:gd name="connsiteX31" fmla="*/ 754009 w 754009"/>
                <a:gd name="connsiteY31" fmla="*/ 410946 h 577929"/>
                <a:gd name="connsiteX32" fmla="*/ 616303 w 754009"/>
                <a:gd name="connsiteY32" fmla="*/ 316798 h 577929"/>
                <a:gd name="connsiteX33" fmla="*/ 563074 w 754009"/>
                <a:gd name="connsiteY33" fmla="*/ 305280 h 577929"/>
                <a:gd name="connsiteX34" fmla="*/ 598125 w 754009"/>
                <a:gd name="connsiteY34" fmla="*/ 109842 h 577929"/>
                <a:gd name="connsiteX35" fmla="*/ 601090 w 754009"/>
                <a:gd name="connsiteY35" fmla="*/ 109780 h 577929"/>
                <a:gd name="connsiteX36" fmla="*/ 654583 w 754009"/>
                <a:gd name="connsiteY36" fmla="*/ 129758 h 577929"/>
                <a:gd name="connsiteX37" fmla="*/ 674127 w 754009"/>
                <a:gd name="connsiteY37" fmla="*/ 193745 h 577929"/>
                <a:gd name="connsiteX38" fmla="*/ 616303 w 754009"/>
                <a:gd name="connsiteY38" fmla="*/ 316798 h 577929"/>
                <a:gd name="connsiteX39" fmla="*/ 596154 w 754009"/>
                <a:gd name="connsiteY39" fmla="*/ 324668 h 577929"/>
                <a:gd name="connsiteX40" fmla="*/ 548699 w 754009"/>
                <a:gd name="connsiteY40" fmla="*/ 333796 h 577929"/>
                <a:gd name="connsiteX41" fmla="*/ 557765 w 754009"/>
                <a:gd name="connsiteY41" fmla="*/ 316953 h 577929"/>
                <a:gd name="connsiteX42" fmla="*/ 596154 w 754009"/>
                <a:gd name="connsiteY42" fmla="*/ 324668 h 577929"/>
                <a:gd name="connsiteX43" fmla="*/ 220336 w 754009"/>
                <a:gd name="connsiteY43" fmla="*/ 23999 h 577929"/>
                <a:gd name="connsiteX44" fmla="*/ 373396 w 754009"/>
                <a:gd name="connsiteY44" fmla="*/ 12419 h 577929"/>
                <a:gd name="connsiteX45" fmla="*/ 526470 w 754009"/>
                <a:gd name="connsiteY45" fmla="*/ 23999 h 577929"/>
                <a:gd name="connsiteX46" fmla="*/ 585241 w 754009"/>
                <a:gd name="connsiteY46" fmla="*/ 46088 h 577929"/>
                <a:gd name="connsiteX47" fmla="*/ 526470 w 754009"/>
                <a:gd name="connsiteY47" fmla="*/ 68178 h 577929"/>
                <a:gd name="connsiteX48" fmla="*/ 373396 w 754009"/>
                <a:gd name="connsiteY48" fmla="*/ 79758 h 577929"/>
                <a:gd name="connsiteX49" fmla="*/ 220336 w 754009"/>
                <a:gd name="connsiteY49" fmla="*/ 68178 h 577929"/>
                <a:gd name="connsiteX50" fmla="*/ 161550 w 754009"/>
                <a:gd name="connsiteY50" fmla="*/ 46088 h 577929"/>
                <a:gd name="connsiteX51" fmla="*/ 220336 w 754009"/>
                <a:gd name="connsiteY51" fmla="*/ 23999 h 577929"/>
                <a:gd name="connsiteX52" fmla="*/ 59019 w 754009"/>
                <a:gd name="connsiteY52" fmla="*/ 358850 h 577929"/>
                <a:gd name="connsiteX53" fmla="*/ 183329 w 754009"/>
                <a:gd name="connsiteY53" fmla="*/ 319313 h 577929"/>
                <a:gd name="connsiteX54" fmla="*/ 244879 w 754009"/>
                <a:gd name="connsiteY54" fmla="*/ 407485 h 577929"/>
                <a:gd name="connsiteX55" fmla="*/ 245438 w 754009"/>
                <a:gd name="connsiteY55" fmla="*/ 432089 h 577929"/>
                <a:gd name="connsiteX56" fmla="*/ 246695 w 754009"/>
                <a:gd name="connsiteY56" fmla="*/ 433703 h 577929"/>
                <a:gd name="connsiteX57" fmla="*/ 373628 w 754009"/>
                <a:gd name="connsiteY57" fmla="*/ 471968 h 577929"/>
                <a:gd name="connsiteX58" fmla="*/ 500593 w 754009"/>
                <a:gd name="connsiteY58" fmla="*/ 433703 h 577929"/>
                <a:gd name="connsiteX59" fmla="*/ 501866 w 754009"/>
                <a:gd name="connsiteY59" fmla="*/ 432089 h 577929"/>
                <a:gd name="connsiteX60" fmla="*/ 502393 w 754009"/>
                <a:gd name="connsiteY60" fmla="*/ 407485 h 577929"/>
                <a:gd name="connsiteX61" fmla="*/ 525306 w 754009"/>
                <a:gd name="connsiteY61" fmla="*/ 387149 h 577929"/>
                <a:gd name="connsiteX62" fmla="*/ 526315 w 754009"/>
                <a:gd name="connsiteY62" fmla="*/ 387133 h 577929"/>
                <a:gd name="connsiteX63" fmla="*/ 665837 w 754009"/>
                <a:gd name="connsiteY63" fmla="*/ 345578 h 577929"/>
                <a:gd name="connsiteX64" fmla="*/ 741606 w 754009"/>
                <a:gd name="connsiteY64" fmla="*/ 410946 h 577929"/>
                <a:gd name="connsiteX65" fmla="*/ 741373 w 754009"/>
                <a:gd name="connsiteY65" fmla="*/ 414485 h 577929"/>
                <a:gd name="connsiteX66" fmla="*/ 740846 w 754009"/>
                <a:gd name="connsiteY66" fmla="*/ 416860 h 577929"/>
                <a:gd name="connsiteX67" fmla="*/ 648032 w 754009"/>
                <a:gd name="connsiteY67" fmla="*/ 482011 h 577929"/>
                <a:gd name="connsiteX68" fmla="*/ 435519 w 754009"/>
                <a:gd name="connsiteY68" fmla="*/ 517389 h 577929"/>
                <a:gd name="connsiteX69" fmla="*/ 328440 w 754009"/>
                <a:gd name="connsiteY69" fmla="*/ 517839 h 577929"/>
                <a:gd name="connsiteX70" fmla="*/ 13179 w 754009"/>
                <a:gd name="connsiteY70" fmla="*/ 416860 h 577929"/>
                <a:gd name="connsiteX71" fmla="*/ 12651 w 754009"/>
                <a:gd name="connsiteY71" fmla="*/ 414501 h 577929"/>
                <a:gd name="connsiteX72" fmla="*/ 12434 w 754009"/>
                <a:gd name="connsiteY72" fmla="*/ 410946 h 577929"/>
                <a:gd name="connsiteX73" fmla="*/ 59019 w 754009"/>
                <a:gd name="connsiteY73" fmla="*/ 358850 h 57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754009" h="577929">
                  <a:moveTo>
                    <a:pt x="754009" y="410946"/>
                  </a:moveTo>
                  <a:cubicBezTo>
                    <a:pt x="754009" y="383113"/>
                    <a:pt x="727247" y="357484"/>
                    <a:pt x="676471" y="336466"/>
                  </a:cubicBezTo>
                  <a:cubicBezTo>
                    <a:pt x="707207" y="307655"/>
                    <a:pt x="724313" y="267605"/>
                    <a:pt x="727294" y="217247"/>
                  </a:cubicBezTo>
                  <a:cubicBezTo>
                    <a:pt x="730973" y="155449"/>
                    <a:pt x="717343" y="109578"/>
                    <a:pt x="686809" y="80938"/>
                  </a:cubicBezTo>
                  <a:cubicBezTo>
                    <a:pt x="654769" y="50885"/>
                    <a:pt x="614005" y="49053"/>
                    <a:pt x="598280" y="49612"/>
                  </a:cubicBezTo>
                  <a:cubicBezTo>
                    <a:pt x="598187" y="47190"/>
                    <a:pt x="598125" y="45871"/>
                    <a:pt x="598125" y="45778"/>
                  </a:cubicBezTo>
                  <a:lnTo>
                    <a:pt x="597830" y="39879"/>
                  </a:lnTo>
                  <a:lnTo>
                    <a:pt x="596138" y="39879"/>
                  </a:lnTo>
                  <a:cubicBezTo>
                    <a:pt x="580475" y="8522"/>
                    <a:pt x="446355" y="0"/>
                    <a:pt x="373396" y="0"/>
                  </a:cubicBezTo>
                  <a:cubicBezTo>
                    <a:pt x="296043" y="0"/>
                    <a:pt x="149970" y="9578"/>
                    <a:pt x="149147" y="45778"/>
                  </a:cubicBezTo>
                  <a:lnTo>
                    <a:pt x="149131" y="45778"/>
                  </a:lnTo>
                  <a:cubicBezTo>
                    <a:pt x="149070" y="47315"/>
                    <a:pt x="142177" y="197843"/>
                    <a:pt x="179091" y="307484"/>
                  </a:cubicBezTo>
                  <a:cubicBezTo>
                    <a:pt x="127415" y="317543"/>
                    <a:pt x="83965" y="331452"/>
                    <a:pt x="53167" y="347891"/>
                  </a:cubicBezTo>
                  <a:cubicBezTo>
                    <a:pt x="18379" y="366456"/>
                    <a:pt x="0" y="388267"/>
                    <a:pt x="0" y="410946"/>
                  </a:cubicBezTo>
                  <a:cubicBezTo>
                    <a:pt x="0" y="413476"/>
                    <a:pt x="248" y="416053"/>
                    <a:pt x="714" y="418615"/>
                  </a:cubicBezTo>
                  <a:cubicBezTo>
                    <a:pt x="248" y="421176"/>
                    <a:pt x="0" y="423706"/>
                    <a:pt x="0" y="426283"/>
                  </a:cubicBezTo>
                  <a:cubicBezTo>
                    <a:pt x="0" y="448838"/>
                    <a:pt x="18193" y="470540"/>
                    <a:pt x="52608" y="489028"/>
                  </a:cubicBezTo>
                  <a:cubicBezTo>
                    <a:pt x="80364" y="503946"/>
                    <a:pt x="118504" y="516815"/>
                    <a:pt x="163754" y="526610"/>
                  </a:cubicBezTo>
                  <a:cubicBezTo>
                    <a:pt x="163677" y="527075"/>
                    <a:pt x="163615" y="527541"/>
                    <a:pt x="163615" y="528038"/>
                  </a:cubicBezTo>
                  <a:lnTo>
                    <a:pt x="163615" y="531577"/>
                  </a:lnTo>
                  <a:lnTo>
                    <a:pt x="214562" y="561708"/>
                  </a:lnTo>
                  <a:cubicBezTo>
                    <a:pt x="216673" y="564905"/>
                    <a:pt x="221252" y="566908"/>
                    <a:pt x="227275" y="567001"/>
                  </a:cubicBezTo>
                  <a:cubicBezTo>
                    <a:pt x="233531" y="567839"/>
                    <a:pt x="310340" y="577929"/>
                    <a:pt x="383315" y="577929"/>
                  </a:cubicBezTo>
                  <a:cubicBezTo>
                    <a:pt x="456196" y="577929"/>
                    <a:pt x="530273" y="567870"/>
                    <a:pt x="536529" y="567001"/>
                  </a:cubicBezTo>
                  <a:cubicBezTo>
                    <a:pt x="542537" y="566892"/>
                    <a:pt x="547131" y="564905"/>
                    <a:pt x="549227" y="561708"/>
                  </a:cubicBezTo>
                  <a:lnTo>
                    <a:pt x="603015" y="529885"/>
                  </a:lnTo>
                  <a:lnTo>
                    <a:pt x="603015" y="526346"/>
                  </a:lnTo>
                  <a:cubicBezTo>
                    <a:pt x="603015" y="525430"/>
                    <a:pt x="602860" y="524592"/>
                    <a:pt x="602580" y="523800"/>
                  </a:cubicBezTo>
                  <a:cubicBezTo>
                    <a:pt x="643794" y="514082"/>
                    <a:pt x="678520" y="501742"/>
                    <a:pt x="703931" y="487646"/>
                  </a:cubicBezTo>
                  <a:cubicBezTo>
                    <a:pt x="737167" y="469236"/>
                    <a:pt x="754009" y="448590"/>
                    <a:pt x="754009" y="426283"/>
                  </a:cubicBezTo>
                  <a:cubicBezTo>
                    <a:pt x="754009" y="423706"/>
                    <a:pt x="753776" y="421176"/>
                    <a:pt x="753295" y="418615"/>
                  </a:cubicBezTo>
                  <a:cubicBezTo>
                    <a:pt x="753761" y="416053"/>
                    <a:pt x="754009" y="413492"/>
                    <a:pt x="754009" y="410946"/>
                  </a:cubicBezTo>
                  <a:close/>
                  <a:moveTo>
                    <a:pt x="616303" y="316798"/>
                  </a:moveTo>
                  <a:cubicBezTo>
                    <a:pt x="599740" y="312498"/>
                    <a:pt x="581888" y="308632"/>
                    <a:pt x="563074" y="305280"/>
                  </a:cubicBezTo>
                  <a:cubicBezTo>
                    <a:pt x="578783" y="268334"/>
                    <a:pt x="596247" y="206086"/>
                    <a:pt x="598125" y="109842"/>
                  </a:cubicBezTo>
                  <a:cubicBezTo>
                    <a:pt x="599026" y="109811"/>
                    <a:pt x="600019" y="109780"/>
                    <a:pt x="601090" y="109780"/>
                  </a:cubicBezTo>
                  <a:cubicBezTo>
                    <a:pt x="613835" y="109780"/>
                    <a:pt x="637709" y="112388"/>
                    <a:pt x="654583" y="129758"/>
                  </a:cubicBezTo>
                  <a:cubicBezTo>
                    <a:pt x="668383" y="143962"/>
                    <a:pt x="674965" y="165493"/>
                    <a:pt x="674127" y="193745"/>
                  </a:cubicBezTo>
                  <a:cubicBezTo>
                    <a:pt x="672109" y="261799"/>
                    <a:pt x="655297" y="297658"/>
                    <a:pt x="616303" y="316798"/>
                  </a:cubicBezTo>
                  <a:close/>
                  <a:moveTo>
                    <a:pt x="596154" y="324668"/>
                  </a:moveTo>
                  <a:cubicBezTo>
                    <a:pt x="582773" y="328782"/>
                    <a:pt x="567063" y="331809"/>
                    <a:pt x="548699" y="333796"/>
                  </a:cubicBezTo>
                  <a:cubicBezTo>
                    <a:pt x="551307" y="329496"/>
                    <a:pt x="554412" y="323907"/>
                    <a:pt x="557765" y="316953"/>
                  </a:cubicBezTo>
                  <a:cubicBezTo>
                    <a:pt x="571084" y="319282"/>
                    <a:pt x="583921" y="321858"/>
                    <a:pt x="596154" y="324668"/>
                  </a:cubicBezTo>
                  <a:close/>
                  <a:moveTo>
                    <a:pt x="220336" y="23999"/>
                  </a:moveTo>
                  <a:cubicBezTo>
                    <a:pt x="261163" y="16532"/>
                    <a:pt x="315525" y="12419"/>
                    <a:pt x="373396" y="12419"/>
                  </a:cubicBezTo>
                  <a:cubicBezTo>
                    <a:pt x="431282" y="12419"/>
                    <a:pt x="485644" y="16532"/>
                    <a:pt x="526470" y="23999"/>
                  </a:cubicBezTo>
                  <a:cubicBezTo>
                    <a:pt x="574685" y="32816"/>
                    <a:pt x="585241" y="42937"/>
                    <a:pt x="585241" y="46088"/>
                  </a:cubicBezTo>
                  <a:cubicBezTo>
                    <a:pt x="585241" y="49240"/>
                    <a:pt x="574685" y="59361"/>
                    <a:pt x="526470" y="68178"/>
                  </a:cubicBezTo>
                  <a:cubicBezTo>
                    <a:pt x="485644" y="75645"/>
                    <a:pt x="431282" y="79758"/>
                    <a:pt x="373396" y="79758"/>
                  </a:cubicBezTo>
                  <a:cubicBezTo>
                    <a:pt x="315525" y="79758"/>
                    <a:pt x="261163" y="75645"/>
                    <a:pt x="220336" y="68178"/>
                  </a:cubicBezTo>
                  <a:cubicBezTo>
                    <a:pt x="172121" y="59361"/>
                    <a:pt x="161550" y="49240"/>
                    <a:pt x="161550" y="46088"/>
                  </a:cubicBezTo>
                  <a:cubicBezTo>
                    <a:pt x="161550" y="42937"/>
                    <a:pt x="172121" y="32816"/>
                    <a:pt x="220336" y="23999"/>
                  </a:cubicBezTo>
                  <a:close/>
                  <a:moveTo>
                    <a:pt x="59019" y="358850"/>
                  </a:moveTo>
                  <a:cubicBezTo>
                    <a:pt x="89119" y="342784"/>
                    <a:pt x="132040" y="329154"/>
                    <a:pt x="183329" y="319313"/>
                  </a:cubicBezTo>
                  <a:cubicBezTo>
                    <a:pt x="198930" y="360697"/>
                    <a:pt x="219607" y="390347"/>
                    <a:pt x="244879" y="407485"/>
                  </a:cubicBezTo>
                  <a:lnTo>
                    <a:pt x="245438" y="432089"/>
                  </a:lnTo>
                  <a:lnTo>
                    <a:pt x="246695" y="433703"/>
                  </a:lnTo>
                  <a:cubicBezTo>
                    <a:pt x="247906" y="435271"/>
                    <a:pt x="277524" y="471968"/>
                    <a:pt x="373628" y="471968"/>
                  </a:cubicBezTo>
                  <a:cubicBezTo>
                    <a:pt x="469764" y="471968"/>
                    <a:pt x="499382" y="435271"/>
                    <a:pt x="500593" y="433703"/>
                  </a:cubicBezTo>
                  <a:lnTo>
                    <a:pt x="501866" y="432089"/>
                  </a:lnTo>
                  <a:lnTo>
                    <a:pt x="502393" y="407485"/>
                  </a:lnTo>
                  <a:cubicBezTo>
                    <a:pt x="510481" y="401989"/>
                    <a:pt x="518165" y="395159"/>
                    <a:pt x="525306" y="387149"/>
                  </a:cubicBezTo>
                  <a:cubicBezTo>
                    <a:pt x="525632" y="387133"/>
                    <a:pt x="525973" y="387133"/>
                    <a:pt x="526315" y="387133"/>
                  </a:cubicBezTo>
                  <a:cubicBezTo>
                    <a:pt x="597364" y="386792"/>
                    <a:pt x="641078" y="364873"/>
                    <a:pt x="665837" y="345578"/>
                  </a:cubicBezTo>
                  <a:cubicBezTo>
                    <a:pt x="714720" y="364734"/>
                    <a:pt x="741606" y="387879"/>
                    <a:pt x="741606" y="410946"/>
                  </a:cubicBezTo>
                  <a:cubicBezTo>
                    <a:pt x="741606" y="412126"/>
                    <a:pt x="741513" y="413306"/>
                    <a:pt x="741373" y="414485"/>
                  </a:cubicBezTo>
                  <a:lnTo>
                    <a:pt x="740846" y="416860"/>
                  </a:lnTo>
                  <a:cubicBezTo>
                    <a:pt x="735568" y="440502"/>
                    <a:pt x="702612" y="463632"/>
                    <a:pt x="648032" y="482011"/>
                  </a:cubicBezTo>
                  <a:cubicBezTo>
                    <a:pt x="592211" y="500826"/>
                    <a:pt x="516737" y="513384"/>
                    <a:pt x="435519" y="517389"/>
                  </a:cubicBezTo>
                  <a:lnTo>
                    <a:pt x="328440" y="517839"/>
                  </a:lnTo>
                  <a:cubicBezTo>
                    <a:pt x="160044" y="510978"/>
                    <a:pt x="24511" y="467575"/>
                    <a:pt x="13179" y="416860"/>
                  </a:cubicBezTo>
                  <a:lnTo>
                    <a:pt x="12651" y="414501"/>
                  </a:lnTo>
                  <a:cubicBezTo>
                    <a:pt x="12512" y="413306"/>
                    <a:pt x="12434" y="412126"/>
                    <a:pt x="12434" y="410946"/>
                  </a:cubicBezTo>
                  <a:cubicBezTo>
                    <a:pt x="12419" y="388438"/>
                    <a:pt x="37752" y="370198"/>
                    <a:pt x="59019" y="358850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DCA3F0A-65E6-83AF-0C8C-8A0F5BCFA12B}"/>
                </a:ext>
              </a:extLst>
            </p:cNvPr>
            <p:cNvSpPr/>
            <p:nvPr/>
          </p:nvSpPr>
          <p:spPr>
            <a:xfrm>
              <a:off x="1954254" y="3001707"/>
              <a:ext cx="1389795" cy="1067485"/>
            </a:xfrm>
            <a:custGeom>
              <a:avLst/>
              <a:gdLst>
                <a:gd name="connsiteX0" fmla="*/ 1312328 w 1389795"/>
                <a:gd name="connsiteY0" fmla="*/ 251725 h 1067485"/>
                <a:gd name="connsiteX1" fmla="*/ 994552 w 1389795"/>
                <a:gd name="connsiteY1" fmla="*/ 230008 h 1067485"/>
                <a:gd name="connsiteX2" fmla="*/ 895483 w 1389795"/>
                <a:gd name="connsiteY2" fmla="*/ 183205 h 1067485"/>
                <a:gd name="connsiteX3" fmla="*/ 890081 w 1389795"/>
                <a:gd name="connsiteY3" fmla="*/ 182491 h 1067485"/>
                <a:gd name="connsiteX4" fmla="*/ 889398 w 1389795"/>
                <a:gd name="connsiteY4" fmla="*/ 189445 h 1067485"/>
                <a:gd name="connsiteX5" fmla="*/ 669900 w 1389795"/>
                <a:gd name="connsiteY5" fmla="*/ 106722 h 1067485"/>
                <a:gd name="connsiteX6" fmla="*/ 700744 w 1389795"/>
                <a:gd name="connsiteY6" fmla="*/ 49798 h 1067485"/>
                <a:gd name="connsiteX7" fmla="*/ 603492 w 1389795"/>
                <a:gd name="connsiteY7" fmla="*/ 0 h 1067485"/>
                <a:gd name="connsiteX8" fmla="*/ 506254 w 1389795"/>
                <a:gd name="connsiteY8" fmla="*/ 49798 h 1067485"/>
                <a:gd name="connsiteX9" fmla="*/ 537083 w 1389795"/>
                <a:gd name="connsiteY9" fmla="*/ 106722 h 1067485"/>
                <a:gd name="connsiteX10" fmla="*/ 309435 w 1389795"/>
                <a:gd name="connsiteY10" fmla="*/ 203059 h 1067485"/>
                <a:gd name="connsiteX11" fmla="*/ 309000 w 1389795"/>
                <a:gd name="connsiteY11" fmla="*/ 196089 h 1067485"/>
                <a:gd name="connsiteX12" fmla="*/ 289783 w 1389795"/>
                <a:gd name="connsiteY12" fmla="*/ 197269 h 1067485"/>
                <a:gd name="connsiteX13" fmla="*/ 110668 w 1389795"/>
                <a:gd name="connsiteY13" fmla="*/ 157188 h 1067485"/>
                <a:gd name="connsiteX14" fmla="*/ 70941 w 1389795"/>
                <a:gd name="connsiteY14" fmla="*/ 172463 h 1067485"/>
                <a:gd name="connsiteX15" fmla="*/ 20006 w 1389795"/>
                <a:gd name="connsiteY15" fmla="*/ 205000 h 1067485"/>
                <a:gd name="connsiteX16" fmla="*/ 0 w 1389795"/>
                <a:gd name="connsiteY16" fmla="*/ 230380 h 1067485"/>
                <a:gd name="connsiteX17" fmla="*/ 63322 w 1389795"/>
                <a:gd name="connsiteY17" fmla="*/ 321874 h 1067485"/>
                <a:gd name="connsiteX18" fmla="*/ 132918 w 1389795"/>
                <a:gd name="connsiteY18" fmla="*/ 414672 h 1067485"/>
                <a:gd name="connsiteX19" fmla="*/ 166021 w 1389795"/>
                <a:gd name="connsiteY19" fmla="*/ 472310 h 1067485"/>
                <a:gd name="connsiteX20" fmla="*/ 162876 w 1389795"/>
                <a:gd name="connsiteY20" fmla="*/ 498373 h 1067485"/>
                <a:gd name="connsiteX21" fmla="*/ 285669 w 1389795"/>
                <a:gd name="connsiteY21" fmla="*/ 980571 h 1067485"/>
                <a:gd name="connsiteX22" fmla="*/ 333139 w 1389795"/>
                <a:gd name="connsiteY22" fmla="*/ 1024471 h 1067485"/>
                <a:gd name="connsiteX23" fmla="*/ 599921 w 1389795"/>
                <a:gd name="connsiteY23" fmla="*/ 1067485 h 1067485"/>
                <a:gd name="connsiteX24" fmla="*/ 927539 w 1389795"/>
                <a:gd name="connsiteY24" fmla="*/ 991515 h 1067485"/>
                <a:gd name="connsiteX25" fmla="*/ 938250 w 1389795"/>
                <a:gd name="connsiteY25" fmla="*/ 981844 h 1067485"/>
                <a:gd name="connsiteX26" fmla="*/ 1052873 w 1389795"/>
                <a:gd name="connsiteY26" fmla="*/ 810219 h 1067485"/>
                <a:gd name="connsiteX27" fmla="*/ 1216597 w 1389795"/>
                <a:gd name="connsiteY27" fmla="*/ 731967 h 1067485"/>
                <a:gd name="connsiteX28" fmla="*/ 1333036 w 1389795"/>
                <a:gd name="connsiteY28" fmla="*/ 623568 h 1067485"/>
                <a:gd name="connsiteX29" fmla="*/ 1389603 w 1389795"/>
                <a:gd name="connsiteY29" fmla="*/ 460046 h 1067485"/>
                <a:gd name="connsiteX30" fmla="*/ 1312328 w 1389795"/>
                <a:gd name="connsiteY30" fmla="*/ 251725 h 1067485"/>
                <a:gd name="connsiteX31" fmla="*/ 1375632 w 1389795"/>
                <a:gd name="connsiteY31" fmla="*/ 459658 h 1067485"/>
                <a:gd name="connsiteX32" fmla="*/ 1209176 w 1389795"/>
                <a:gd name="connsiteY32" fmla="*/ 720138 h 1067485"/>
                <a:gd name="connsiteX33" fmla="*/ 1046276 w 1389795"/>
                <a:gd name="connsiteY33" fmla="*/ 797630 h 1067485"/>
                <a:gd name="connsiteX34" fmla="*/ 1043528 w 1389795"/>
                <a:gd name="connsiteY34" fmla="*/ 798421 h 1067485"/>
                <a:gd name="connsiteX35" fmla="*/ 1042116 w 1389795"/>
                <a:gd name="connsiteY35" fmla="*/ 800890 h 1067485"/>
                <a:gd name="connsiteX36" fmla="*/ 930457 w 1389795"/>
                <a:gd name="connsiteY36" fmla="*/ 970248 h 1067485"/>
                <a:gd name="connsiteX37" fmla="*/ 917650 w 1389795"/>
                <a:gd name="connsiteY37" fmla="*/ 981642 h 1067485"/>
                <a:gd name="connsiteX38" fmla="*/ 843015 w 1389795"/>
                <a:gd name="connsiteY38" fmla="*/ 1026364 h 1067485"/>
                <a:gd name="connsiteX39" fmla="*/ 599921 w 1389795"/>
                <a:gd name="connsiteY39" fmla="*/ 1053530 h 1067485"/>
                <a:gd name="connsiteX40" fmla="*/ 342391 w 1389795"/>
                <a:gd name="connsiteY40" fmla="*/ 1013527 h 1067485"/>
                <a:gd name="connsiteX41" fmla="*/ 298429 w 1389795"/>
                <a:gd name="connsiteY41" fmla="*/ 974703 h 1067485"/>
                <a:gd name="connsiteX42" fmla="*/ 297855 w 1389795"/>
                <a:gd name="connsiteY42" fmla="*/ 971738 h 1067485"/>
                <a:gd name="connsiteX43" fmla="*/ 295278 w 1389795"/>
                <a:gd name="connsiteY43" fmla="*/ 970139 h 1067485"/>
                <a:gd name="connsiteX44" fmla="*/ 176698 w 1389795"/>
                <a:gd name="connsiteY44" fmla="*/ 500329 h 1067485"/>
                <a:gd name="connsiteX45" fmla="*/ 179981 w 1389795"/>
                <a:gd name="connsiteY45" fmla="*/ 472310 h 1067485"/>
                <a:gd name="connsiteX46" fmla="*/ 74381 w 1389795"/>
                <a:gd name="connsiteY46" fmla="*/ 313352 h 1067485"/>
                <a:gd name="connsiteX47" fmla="*/ 14080 w 1389795"/>
                <a:gd name="connsiteY47" fmla="*/ 230303 h 1067485"/>
                <a:gd name="connsiteX48" fmla="*/ 57599 w 1389795"/>
                <a:gd name="connsiteY48" fmla="*/ 196291 h 1067485"/>
                <a:gd name="connsiteX49" fmla="*/ 107952 w 1389795"/>
                <a:gd name="connsiteY49" fmla="*/ 170911 h 1067485"/>
                <a:gd name="connsiteX50" fmla="*/ 287703 w 1389795"/>
                <a:gd name="connsiteY50" fmla="*/ 211116 h 1067485"/>
                <a:gd name="connsiteX51" fmla="*/ 288665 w 1389795"/>
                <a:gd name="connsiteY51" fmla="*/ 211333 h 1067485"/>
                <a:gd name="connsiteX52" fmla="*/ 309854 w 1389795"/>
                <a:gd name="connsiteY52" fmla="*/ 210029 h 1067485"/>
                <a:gd name="connsiteX53" fmla="*/ 309792 w 1389795"/>
                <a:gd name="connsiteY53" fmla="*/ 209020 h 1067485"/>
                <a:gd name="connsiteX54" fmla="*/ 603476 w 1389795"/>
                <a:gd name="connsiteY54" fmla="*/ 268008 h 1067485"/>
                <a:gd name="connsiteX55" fmla="*/ 897579 w 1389795"/>
                <a:gd name="connsiteY55" fmla="*/ 206350 h 1067485"/>
                <a:gd name="connsiteX56" fmla="*/ 895778 w 1389795"/>
                <a:gd name="connsiteY56" fmla="*/ 197673 h 1067485"/>
                <a:gd name="connsiteX57" fmla="*/ 990206 w 1389795"/>
                <a:gd name="connsiteY57" fmla="*/ 243590 h 1067485"/>
                <a:gd name="connsiteX58" fmla="*/ 992721 w 1389795"/>
                <a:gd name="connsiteY58" fmla="*/ 245018 h 1067485"/>
                <a:gd name="connsiteX59" fmla="*/ 995515 w 1389795"/>
                <a:gd name="connsiteY59" fmla="*/ 244227 h 1067485"/>
                <a:gd name="connsiteX60" fmla="*/ 1303713 w 1389795"/>
                <a:gd name="connsiteY60" fmla="*/ 262731 h 1067485"/>
                <a:gd name="connsiteX61" fmla="*/ 1375616 w 1389795"/>
                <a:gd name="connsiteY61" fmla="*/ 459658 h 106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89795" h="1067485">
                  <a:moveTo>
                    <a:pt x="1312328" y="251725"/>
                  </a:moveTo>
                  <a:cubicBezTo>
                    <a:pt x="1227090" y="185099"/>
                    <a:pt x="1093047" y="202858"/>
                    <a:pt x="994552" y="230008"/>
                  </a:cubicBezTo>
                  <a:cubicBezTo>
                    <a:pt x="980908" y="222386"/>
                    <a:pt x="917852" y="187660"/>
                    <a:pt x="895483" y="183205"/>
                  </a:cubicBezTo>
                  <a:cubicBezTo>
                    <a:pt x="894210" y="182957"/>
                    <a:pt x="892487" y="182724"/>
                    <a:pt x="890081" y="182491"/>
                  </a:cubicBezTo>
                  <a:lnTo>
                    <a:pt x="889398" y="189445"/>
                  </a:lnTo>
                  <a:cubicBezTo>
                    <a:pt x="849705" y="151460"/>
                    <a:pt x="680254" y="119156"/>
                    <a:pt x="669900" y="106722"/>
                  </a:cubicBezTo>
                  <a:cubicBezTo>
                    <a:pt x="658040" y="92503"/>
                    <a:pt x="691244" y="99613"/>
                    <a:pt x="700744" y="49798"/>
                  </a:cubicBezTo>
                  <a:cubicBezTo>
                    <a:pt x="710229" y="0"/>
                    <a:pt x="603492" y="0"/>
                    <a:pt x="603492" y="0"/>
                  </a:cubicBezTo>
                  <a:cubicBezTo>
                    <a:pt x="603492" y="0"/>
                    <a:pt x="496754" y="0"/>
                    <a:pt x="506254" y="49798"/>
                  </a:cubicBezTo>
                  <a:cubicBezTo>
                    <a:pt x="515739" y="99613"/>
                    <a:pt x="548943" y="92503"/>
                    <a:pt x="537083" y="106722"/>
                  </a:cubicBezTo>
                  <a:cubicBezTo>
                    <a:pt x="525518" y="120615"/>
                    <a:pt x="315272" y="159299"/>
                    <a:pt x="309435" y="203059"/>
                  </a:cubicBezTo>
                  <a:lnTo>
                    <a:pt x="309000" y="196089"/>
                  </a:lnTo>
                  <a:lnTo>
                    <a:pt x="289783" y="197269"/>
                  </a:lnTo>
                  <a:cubicBezTo>
                    <a:pt x="275983" y="194195"/>
                    <a:pt x="119594" y="159423"/>
                    <a:pt x="110668" y="157188"/>
                  </a:cubicBezTo>
                  <a:cubicBezTo>
                    <a:pt x="108284" y="156598"/>
                    <a:pt x="102702" y="155201"/>
                    <a:pt x="70941" y="172463"/>
                  </a:cubicBezTo>
                  <a:cubicBezTo>
                    <a:pt x="51802" y="182879"/>
                    <a:pt x="32762" y="195034"/>
                    <a:pt x="20006" y="205000"/>
                  </a:cubicBezTo>
                  <a:cubicBezTo>
                    <a:pt x="2378" y="218753"/>
                    <a:pt x="0" y="225552"/>
                    <a:pt x="0" y="230380"/>
                  </a:cubicBezTo>
                  <a:cubicBezTo>
                    <a:pt x="0" y="238483"/>
                    <a:pt x="13493" y="257158"/>
                    <a:pt x="63322" y="321874"/>
                  </a:cubicBezTo>
                  <a:cubicBezTo>
                    <a:pt x="86543" y="352020"/>
                    <a:pt x="112866" y="386202"/>
                    <a:pt x="132918" y="414672"/>
                  </a:cubicBezTo>
                  <a:cubicBezTo>
                    <a:pt x="161719" y="455544"/>
                    <a:pt x="166021" y="468320"/>
                    <a:pt x="166021" y="472310"/>
                  </a:cubicBezTo>
                  <a:cubicBezTo>
                    <a:pt x="166021" y="476066"/>
                    <a:pt x="164633" y="485908"/>
                    <a:pt x="162876" y="498373"/>
                  </a:cubicBezTo>
                  <a:cubicBezTo>
                    <a:pt x="149937" y="590100"/>
                    <a:pt x="110662" y="868447"/>
                    <a:pt x="285669" y="980571"/>
                  </a:cubicBezTo>
                  <a:cubicBezTo>
                    <a:pt x="288401" y="987991"/>
                    <a:pt x="298383" y="1006402"/>
                    <a:pt x="333139" y="1024471"/>
                  </a:cubicBezTo>
                  <a:cubicBezTo>
                    <a:pt x="388045" y="1053018"/>
                    <a:pt x="477800" y="1067485"/>
                    <a:pt x="599921" y="1067485"/>
                  </a:cubicBezTo>
                  <a:cubicBezTo>
                    <a:pt x="851785" y="1067485"/>
                    <a:pt x="901072" y="1018060"/>
                    <a:pt x="927539" y="991515"/>
                  </a:cubicBezTo>
                  <a:cubicBezTo>
                    <a:pt x="931699" y="987324"/>
                    <a:pt x="934990" y="984032"/>
                    <a:pt x="938250" y="981844"/>
                  </a:cubicBezTo>
                  <a:cubicBezTo>
                    <a:pt x="963878" y="964613"/>
                    <a:pt x="1038995" y="834497"/>
                    <a:pt x="1052873" y="810219"/>
                  </a:cubicBezTo>
                  <a:cubicBezTo>
                    <a:pt x="1067977" y="805547"/>
                    <a:pt x="1142427" y="781082"/>
                    <a:pt x="1216597" y="731967"/>
                  </a:cubicBezTo>
                  <a:cubicBezTo>
                    <a:pt x="1265324" y="699694"/>
                    <a:pt x="1304505" y="663230"/>
                    <a:pt x="1333036" y="623568"/>
                  </a:cubicBezTo>
                  <a:cubicBezTo>
                    <a:pt x="1368910" y="573692"/>
                    <a:pt x="1387942" y="518677"/>
                    <a:pt x="1389603" y="460046"/>
                  </a:cubicBezTo>
                  <a:cubicBezTo>
                    <a:pt x="1392319" y="364004"/>
                    <a:pt x="1366318" y="293917"/>
                    <a:pt x="1312328" y="251725"/>
                  </a:cubicBezTo>
                  <a:close/>
                  <a:moveTo>
                    <a:pt x="1375632" y="459658"/>
                  </a:moveTo>
                  <a:cubicBezTo>
                    <a:pt x="1372760" y="561165"/>
                    <a:pt x="1316752" y="648809"/>
                    <a:pt x="1209176" y="720138"/>
                  </a:cubicBezTo>
                  <a:cubicBezTo>
                    <a:pt x="1128300" y="773770"/>
                    <a:pt x="1047083" y="797397"/>
                    <a:pt x="1046276" y="797630"/>
                  </a:cubicBezTo>
                  <a:lnTo>
                    <a:pt x="1043528" y="798421"/>
                  </a:lnTo>
                  <a:lnTo>
                    <a:pt x="1042116" y="800890"/>
                  </a:lnTo>
                  <a:cubicBezTo>
                    <a:pt x="1007173" y="862299"/>
                    <a:pt x="948588" y="958062"/>
                    <a:pt x="930457" y="970248"/>
                  </a:cubicBezTo>
                  <a:cubicBezTo>
                    <a:pt x="926064" y="973213"/>
                    <a:pt x="922168" y="977125"/>
                    <a:pt x="917650" y="981642"/>
                  </a:cubicBezTo>
                  <a:cubicBezTo>
                    <a:pt x="905077" y="994262"/>
                    <a:pt x="887846" y="1011555"/>
                    <a:pt x="843015" y="1026364"/>
                  </a:cubicBezTo>
                  <a:cubicBezTo>
                    <a:pt x="788466" y="1044387"/>
                    <a:pt x="706674" y="1053530"/>
                    <a:pt x="599921" y="1053530"/>
                  </a:cubicBezTo>
                  <a:cubicBezTo>
                    <a:pt x="453444" y="1053530"/>
                    <a:pt x="379026" y="1031766"/>
                    <a:pt x="342391" y="1013527"/>
                  </a:cubicBezTo>
                  <a:cubicBezTo>
                    <a:pt x="303459" y="994123"/>
                    <a:pt x="298445" y="974765"/>
                    <a:pt x="298429" y="974703"/>
                  </a:cubicBezTo>
                  <a:lnTo>
                    <a:pt x="297855" y="971738"/>
                  </a:lnTo>
                  <a:lnTo>
                    <a:pt x="295278" y="970139"/>
                  </a:lnTo>
                  <a:cubicBezTo>
                    <a:pt x="125431" y="863759"/>
                    <a:pt x="164018" y="590224"/>
                    <a:pt x="176698" y="500329"/>
                  </a:cubicBezTo>
                  <a:cubicBezTo>
                    <a:pt x="178674" y="486312"/>
                    <a:pt x="179981" y="477060"/>
                    <a:pt x="179981" y="472310"/>
                  </a:cubicBezTo>
                  <a:cubicBezTo>
                    <a:pt x="179981" y="452052"/>
                    <a:pt x="136213" y="393638"/>
                    <a:pt x="74381" y="313352"/>
                  </a:cubicBezTo>
                  <a:cubicBezTo>
                    <a:pt x="47552" y="278518"/>
                    <a:pt x="17231" y="239135"/>
                    <a:pt x="14080" y="230303"/>
                  </a:cubicBezTo>
                  <a:cubicBezTo>
                    <a:pt x="15810" y="226142"/>
                    <a:pt x="28392" y="214158"/>
                    <a:pt x="57599" y="196291"/>
                  </a:cubicBezTo>
                  <a:cubicBezTo>
                    <a:pt x="82031" y="181358"/>
                    <a:pt x="102967" y="171656"/>
                    <a:pt x="107952" y="170911"/>
                  </a:cubicBezTo>
                  <a:cubicBezTo>
                    <a:pt x="122764" y="174466"/>
                    <a:pt x="280841" y="209595"/>
                    <a:pt x="287703" y="211116"/>
                  </a:cubicBezTo>
                  <a:lnTo>
                    <a:pt x="288665" y="211333"/>
                  </a:lnTo>
                  <a:lnTo>
                    <a:pt x="309854" y="210029"/>
                  </a:lnTo>
                  <a:lnTo>
                    <a:pt x="309792" y="209020"/>
                  </a:lnTo>
                  <a:cubicBezTo>
                    <a:pt x="318159" y="252051"/>
                    <a:pt x="417539" y="268008"/>
                    <a:pt x="603476" y="268008"/>
                  </a:cubicBezTo>
                  <a:cubicBezTo>
                    <a:pt x="793216" y="268008"/>
                    <a:pt x="892844" y="251399"/>
                    <a:pt x="897579" y="206350"/>
                  </a:cubicBezTo>
                  <a:cubicBezTo>
                    <a:pt x="897889" y="203432"/>
                    <a:pt x="897237" y="200545"/>
                    <a:pt x="895778" y="197673"/>
                  </a:cubicBezTo>
                  <a:cubicBezTo>
                    <a:pt x="916998" y="203665"/>
                    <a:pt x="970429" y="232445"/>
                    <a:pt x="990206" y="243590"/>
                  </a:cubicBezTo>
                  <a:lnTo>
                    <a:pt x="992721" y="245018"/>
                  </a:lnTo>
                  <a:lnTo>
                    <a:pt x="995515" y="244227"/>
                  </a:lnTo>
                  <a:cubicBezTo>
                    <a:pt x="1091153" y="217542"/>
                    <a:pt x="1222278" y="199070"/>
                    <a:pt x="1303713" y="262731"/>
                  </a:cubicBezTo>
                  <a:cubicBezTo>
                    <a:pt x="1354008" y="302051"/>
                    <a:pt x="1378209" y="368320"/>
                    <a:pt x="1375616" y="459658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160036C-B3AB-7AA9-7C3E-BD456FA111F4}"/>
                </a:ext>
              </a:extLst>
            </p:cNvPr>
            <p:cNvSpPr/>
            <p:nvPr/>
          </p:nvSpPr>
          <p:spPr>
            <a:xfrm>
              <a:off x="2981095" y="3304464"/>
              <a:ext cx="290625" cy="402354"/>
            </a:xfrm>
            <a:custGeom>
              <a:avLst/>
              <a:gdLst>
                <a:gd name="connsiteX0" fmla="*/ 289368 w 290625"/>
                <a:gd name="connsiteY0" fmla="*/ 157134 h 402354"/>
                <a:gd name="connsiteX1" fmla="*/ 28470 w 290625"/>
                <a:gd name="connsiteY1" fmla="*/ 402354 h 402354"/>
                <a:gd name="connsiteX2" fmla="*/ 0 w 290625"/>
                <a:gd name="connsiteY2" fmla="*/ 24907 h 402354"/>
                <a:gd name="connsiteX3" fmla="*/ 289368 w 290625"/>
                <a:gd name="connsiteY3" fmla="*/ 157134 h 40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625" h="402354">
                  <a:moveTo>
                    <a:pt x="289368" y="157134"/>
                  </a:moveTo>
                  <a:cubicBezTo>
                    <a:pt x="248371" y="375670"/>
                    <a:pt x="40329" y="381351"/>
                    <a:pt x="28470" y="402354"/>
                  </a:cubicBezTo>
                  <a:cubicBezTo>
                    <a:pt x="28470" y="402354"/>
                    <a:pt x="78408" y="196159"/>
                    <a:pt x="0" y="24907"/>
                  </a:cubicBezTo>
                  <a:cubicBezTo>
                    <a:pt x="0" y="24907"/>
                    <a:pt x="312839" y="-85060"/>
                    <a:pt x="289368" y="157134"/>
                  </a:cubicBezTo>
                  <a:close/>
                </a:path>
              </a:pathLst>
            </a:custGeom>
            <a:grpFill/>
            <a:ln w="13963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C1A843F-BBCA-C613-1CAE-B5313315BFFF}"/>
                </a:ext>
              </a:extLst>
            </p:cNvPr>
            <p:cNvSpPr/>
            <p:nvPr/>
          </p:nvSpPr>
          <p:spPr>
            <a:xfrm>
              <a:off x="2263494" y="3001738"/>
              <a:ext cx="588353" cy="268008"/>
            </a:xfrm>
            <a:custGeom>
              <a:avLst/>
              <a:gdLst>
                <a:gd name="connsiteX0" fmla="*/ 580081 w 588353"/>
                <a:gd name="connsiteY0" fmla="*/ 189445 h 268008"/>
                <a:gd name="connsiteX1" fmla="*/ 588277 w 588353"/>
                <a:gd name="connsiteY1" fmla="*/ 206350 h 268008"/>
                <a:gd name="connsiteX2" fmla="*/ 294174 w 588353"/>
                <a:gd name="connsiteY2" fmla="*/ 268008 h 268008"/>
                <a:gd name="connsiteX3" fmla="*/ 71 w 588353"/>
                <a:gd name="connsiteY3" fmla="*/ 206350 h 268008"/>
                <a:gd name="connsiteX4" fmla="*/ 118 w 588353"/>
                <a:gd name="connsiteY4" fmla="*/ 203059 h 268008"/>
                <a:gd name="connsiteX5" fmla="*/ 227766 w 588353"/>
                <a:gd name="connsiteY5" fmla="*/ 106722 h 268008"/>
                <a:gd name="connsiteX6" fmla="*/ 196937 w 588353"/>
                <a:gd name="connsiteY6" fmla="*/ 49798 h 268008"/>
                <a:gd name="connsiteX7" fmla="*/ 294174 w 588353"/>
                <a:gd name="connsiteY7" fmla="*/ 0 h 268008"/>
                <a:gd name="connsiteX8" fmla="*/ 391427 w 588353"/>
                <a:gd name="connsiteY8" fmla="*/ 49798 h 268008"/>
                <a:gd name="connsiteX9" fmla="*/ 360583 w 588353"/>
                <a:gd name="connsiteY9" fmla="*/ 106722 h 268008"/>
                <a:gd name="connsiteX10" fmla="*/ 580081 w 588353"/>
                <a:gd name="connsiteY10" fmla="*/ 189445 h 26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8353" h="268008">
                  <a:moveTo>
                    <a:pt x="580081" y="189445"/>
                  </a:moveTo>
                  <a:cubicBezTo>
                    <a:pt x="585856" y="194987"/>
                    <a:pt x="588883" y="200622"/>
                    <a:pt x="588277" y="206350"/>
                  </a:cubicBezTo>
                  <a:cubicBezTo>
                    <a:pt x="583543" y="251399"/>
                    <a:pt x="483915" y="268008"/>
                    <a:pt x="294174" y="268008"/>
                  </a:cubicBezTo>
                  <a:cubicBezTo>
                    <a:pt x="104434" y="268008"/>
                    <a:pt x="4821" y="251399"/>
                    <a:pt x="71" y="206350"/>
                  </a:cubicBezTo>
                  <a:cubicBezTo>
                    <a:pt x="-37" y="205248"/>
                    <a:pt x="-22" y="204161"/>
                    <a:pt x="118" y="203059"/>
                  </a:cubicBezTo>
                  <a:cubicBezTo>
                    <a:pt x="5955" y="159315"/>
                    <a:pt x="216201" y="120615"/>
                    <a:pt x="227766" y="106722"/>
                  </a:cubicBezTo>
                  <a:cubicBezTo>
                    <a:pt x="239626" y="92503"/>
                    <a:pt x="206421" y="99613"/>
                    <a:pt x="196937" y="49798"/>
                  </a:cubicBezTo>
                  <a:cubicBezTo>
                    <a:pt x="187437" y="0"/>
                    <a:pt x="294174" y="0"/>
                    <a:pt x="294174" y="0"/>
                  </a:cubicBezTo>
                  <a:cubicBezTo>
                    <a:pt x="294174" y="0"/>
                    <a:pt x="400912" y="0"/>
                    <a:pt x="391427" y="49798"/>
                  </a:cubicBezTo>
                  <a:cubicBezTo>
                    <a:pt x="381927" y="99613"/>
                    <a:pt x="348723" y="92503"/>
                    <a:pt x="360583" y="106722"/>
                  </a:cubicBezTo>
                  <a:cubicBezTo>
                    <a:pt x="370936" y="119156"/>
                    <a:pt x="540388" y="151460"/>
                    <a:pt x="580081" y="189445"/>
                  </a:cubicBezTo>
                  <a:close/>
                </a:path>
              </a:pathLst>
            </a:custGeom>
            <a:grpFill/>
            <a:ln w="13963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A4FB24D-9221-8E61-14B6-253EB23D4D82}"/>
                </a:ext>
              </a:extLst>
            </p:cNvPr>
            <p:cNvSpPr/>
            <p:nvPr/>
          </p:nvSpPr>
          <p:spPr>
            <a:xfrm>
              <a:off x="3577497" y="3300095"/>
              <a:ext cx="297750" cy="58196"/>
            </a:xfrm>
            <a:custGeom>
              <a:avLst/>
              <a:gdLst>
                <a:gd name="connsiteX0" fmla="*/ 297751 w 297750"/>
                <a:gd name="connsiteY0" fmla="*/ 29091 h 58196"/>
                <a:gd name="connsiteX1" fmla="*/ 148868 w 297750"/>
                <a:gd name="connsiteY1" fmla="*/ 58197 h 58196"/>
                <a:gd name="connsiteX2" fmla="*/ 0 w 297750"/>
                <a:gd name="connsiteY2" fmla="*/ 29091 h 58196"/>
                <a:gd name="connsiteX3" fmla="*/ 74775 w 297750"/>
                <a:gd name="connsiteY3" fmla="*/ 3850 h 58196"/>
                <a:gd name="connsiteX4" fmla="*/ 74900 w 297750"/>
                <a:gd name="connsiteY4" fmla="*/ 3834 h 58196"/>
                <a:gd name="connsiteX5" fmla="*/ 148868 w 297750"/>
                <a:gd name="connsiteY5" fmla="*/ 0 h 58196"/>
                <a:gd name="connsiteX6" fmla="*/ 297673 w 297750"/>
                <a:gd name="connsiteY6" fmla="*/ 28175 h 58196"/>
                <a:gd name="connsiteX7" fmla="*/ 297751 w 297750"/>
                <a:gd name="connsiteY7" fmla="*/ 29091 h 5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750" h="58196">
                  <a:moveTo>
                    <a:pt x="297751" y="29091"/>
                  </a:moveTo>
                  <a:cubicBezTo>
                    <a:pt x="297751" y="45173"/>
                    <a:pt x="231110" y="58197"/>
                    <a:pt x="148868" y="58197"/>
                  </a:cubicBezTo>
                  <a:cubicBezTo>
                    <a:pt x="66657" y="58197"/>
                    <a:pt x="0" y="45173"/>
                    <a:pt x="0" y="29091"/>
                  </a:cubicBezTo>
                  <a:cubicBezTo>
                    <a:pt x="0" y="18302"/>
                    <a:pt x="30084" y="8864"/>
                    <a:pt x="74775" y="3850"/>
                  </a:cubicBezTo>
                  <a:cubicBezTo>
                    <a:pt x="74822" y="3850"/>
                    <a:pt x="74853" y="3850"/>
                    <a:pt x="74900" y="3834"/>
                  </a:cubicBezTo>
                  <a:cubicBezTo>
                    <a:pt x="96694" y="1397"/>
                    <a:pt x="121935" y="0"/>
                    <a:pt x="148868" y="0"/>
                  </a:cubicBezTo>
                  <a:cubicBezTo>
                    <a:pt x="229511" y="0"/>
                    <a:pt x="295174" y="12527"/>
                    <a:pt x="297673" y="28175"/>
                  </a:cubicBezTo>
                  <a:cubicBezTo>
                    <a:pt x="297735" y="28485"/>
                    <a:pt x="297751" y="28796"/>
                    <a:pt x="297751" y="29091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3" name="图形 4">
              <a:extLst>
                <a:ext uri="{FF2B5EF4-FFF2-40B4-BE49-F238E27FC236}">
                  <a16:creationId xmlns:a16="http://schemas.microsoft.com/office/drawing/2014/main" id="{E5929EF1-9559-54EE-4A44-125E48B2D4E9}"/>
                </a:ext>
              </a:extLst>
            </p:cNvPr>
            <p:cNvGrpSpPr/>
            <p:nvPr/>
          </p:nvGrpSpPr>
          <p:grpSpPr>
            <a:xfrm>
              <a:off x="3447242" y="3297465"/>
              <a:ext cx="611773" cy="584378"/>
              <a:chOff x="3447242" y="3297465"/>
              <a:chExt cx="611773" cy="584378"/>
            </a:xfrm>
            <a:grpFill/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6F28232-050D-2520-2B81-A52E6697C164}"/>
                  </a:ext>
                </a:extLst>
              </p:cNvPr>
              <p:cNvSpPr/>
              <p:nvPr/>
            </p:nvSpPr>
            <p:spPr>
              <a:xfrm>
                <a:off x="3447242" y="3297465"/>
                <a:ext cx="205092" cy="164971"/>
              </a:xfrm>
              <a:custGeom>
                <a:avLst/>
                <a:gdLst>
                  <a:gd name="connsiteX0" fmla="*/ 205093 w 205092"/>
                  <a:gd name="connsiteY0" fmla="*/ 6417 h 164971"/>
                  <a:gd name="connsiteX1" fmla="*/ 138560 w 205092"/>
                  <a:gd name="connsiteY1" fmla="*/ 9786 h 164971"/>
                  <a:gd name="connsiteX2" fmla="*/ 42394 w 205092"/>
                  <a:gd name="connsiteY2" fmla="*/ 53 h 164971"/>
                  <a:gd name="connsiteX3" fmla="*/ 0 w 205092"/>
                  <a:gd name="connsiteY3" fmla="*/ 44620 h 164971"/>
                  <a:gd name="connsiteX4" fmla="*/ 96399 w 205092"/>
                  <a:gd name="connsiteY4" fmla="*/ 164972 h 164971"/>
                  <a:gd name="connsiteX5" fmla="*/ 96399 w 205092"/>
                  <a:gd name="connsiteY5" fmla="*/ 164382 h 164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092" h="164971">
                    <a:moveTo>
                      <a:pt x="205093" y="6417"/>
                    </a:moveTo>
                    <a:lnTo>
                      <a:pt x="138560" y="9786"/>
                    </a:lnTo>
                    <a:cubicBezTo>
                      <a:pt x="138560" y="9786"/>
                      <a:pt x="46352" y="1636"/>
                      <a:pt x="42394" y="53"/>
                    </a:cubicBezTo>
                    <a:cubicBezTo>
                      <a:pt x="38451" y="-1546"/>
                      <a:pt x="0" y="33474"/>
                      <a:pt x="0" y="44620"/>
                    </a:cubicBezTo>
                    <a:cubicBezTo>
                      <a:pt x="0" y="55766"/>
                      <a:pt x="96399" y="142696"/>
                      <a:pt x="96399" y="164972"/>
                    </a:cubicBezTo>
                    <a:lnTo>
                      <a:pt x="96399" y="164382"/>
                    </a:ln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080C1CD-29DD-1469-3184-ED5AC2C48881}"/>
                  </a:ext>
                </a:extLst>
              </p:cNvPr>
              <p:cNvSpPr/>
              <p:nvPr/>
            </p:nvSpPr>
            <p:spPr>
              <a:xfrm>
                <a:off x="3543672" y="3313598"/>
                <a:ext cx="515343" cy="568245"/>
              </a:xfrm>
              <a:custGeom>
                <a:avLst/>
                <a:gdLst>
                  <a:gd name="connsiteX0" fmla="*/ 0 w 515343"/>
                  <a:gd name="connsiteY0" fmla="*/ 148777 h 568245"/>
                  <a:gd name="connsiteX1" fmla="*/ 43139 w 515343"/>
                  <a:gd name="connsiteY1" fmla="*/ 511570 h 568245"/>
                  <a:gd name="connsiteX2" fmla="*/ 171330 w 515343"/>
                  <a:gd name="connsiteY2" fmla="*/ 568245 h 568245"/>
                  <a:gd name="connsiteX3" fmla="*/ 310387 w 515343"/>
                  <a:gd name="connsiteY3" fmla="*/ 511570 h 568245"/>
                  <a:gd name="connsiteX4" fmla="*/ 357702 w 515343"/>
                  <a:gd name="connsiteY4" fmla="*/ 396326 h 568245"/>
                  <a:gd name="connsiteX5" fmla="*/ 515278 w 515343"/>
                  <a:gd name="connsiteY5" fmla="*/ 169236 h 568245"/>
                  <a:gd name="connsiteX6" fmla="*/ 335038 w 515343"/>
                  <a:gd name="connsiteY6" fmla="*/ 15882 h 568245"/>
                  <a:gd name="connsiteX7" fmla="*/ 331591 w 515343"/>
                  <a:gd name="connsiteY7" fmla="*/ 14547 h 568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343" h="568245">
                    <a:moveTo>
                      <a:pt x="0" y="148777"/>
                    </a:moveTo>
                    <a:cubicBezTo>
                      <a:pt x="-15" y="164052"/>
                      <a:pt x="854" y="468850"/>
                      <a:pt x="43139" y="511570"/>
                    </a:cubicBezTo>
                    <a:cubicBezTo>
                      <a:pt x="43139" y="511570"/>
                      <a:pt x="50031" y="568245"/>
                      <a:pt x="171330" y="568245"/>
                    </a:cubicBezTo>
                    <a:cubicBezTo>
                      <a:pt x="292628" y="568245"/>
                      <a:pt x="299536" y="523352"/>
                      <a:pt x="310387" y="511570"/>
                    </a:cubicBezTo>
                    <a:cubicBezTo>
                      <a:pt x="321222" y="499803"/>
                      <a:pt x="357702" y="396326"/>
                      <a:pt x="357702" y="396326"/>
                    </a:cubicBezTo>
                    <a:cubicBezTo>
                      <a:pt x="357702" y="396326"/>
                      <a:pt x="512313" y="337570"/>
                      <a:pt x="515278" y="169236"/>
                    </a:cubicBezTo>
                    <a:cubicBezTo>
                      <a:pt x="518243" y="887"/>
                      <a:pt x="419841" y="-22336"/>
                      <a:pt x="335038" y="15882"/>
                    </a:cubicBezTo>
                    <a:cubicBezTo>
                      <a:pt x="335038" y="15882"/>
                      <a:pt x="333734" y="15370"/>
                      <a:pt x="331591" y="14547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8B949D6-686E-F257-1C06-D8D03F88339C}"/>
                  </a:ext>
                </a:extLst>
              </p:cNvPr>
              <p:cNvSpPr/>
              <p:nvPr/>
            </p:nvSpPr>
            <p:spPr>
              <a:xfrm>
                <a:off x="3892479" y="3377003"/>
                <a:ext cx="120829" cy="266402"/>
              </a:xfrm>
              <a:custGeom>
                <a:avLst/>
                <a:gdLst>
                  <a:gd name="connsiteX0" fmla="*/ 120305 w 120829"/>
                  <a:gd name="connsiteY0" fmla="*/ 110053 h 266402"/>
                  <a:gd name="connsiteX1" fmla="*/ 11829 w 120829"/>
                  <a:gd name="connsiteY1" fmla="*/ 266403 h 266402"/>
                  <a:gd name="connsiteX2" fmla="*/ 0 w 120829"/>
                  <a:gd name="connsiteY2" fmla="*/ 13079 h 266402"/>
                  <a:gd name="connsiteX3" fmla="*/ 120305 w 120829"/>
                  <a:gd name="connsiteY3" fmla="*/ 110053 h 26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829" h="266402">
                    <a:moveTo>
                      <a:pt x="120305" y="110053"/>
                    </a:moveTo>
                    <a:cubicBezTo>
                      <a:pt x="103276" y="256732"/>
                      <a:pt x="16765" y="252308"/>
                      <a:pt x="11829" y="266403"/>
                    </a:cubicBezTo>
                    <a:cubicBezTo>
                      <a:pt x="11829" y="266403"/>
                      <a:pt x="32614" y="128013"/>
                      <a:pt x="0" y="13079"/>
                    </a:cubicBezTo>
                    <a:cubicBezTo>
                      <a:pt x="0" y="13079"/>
                      <a:pt x="130085" y="-52506"/>
                      <a:pt x="120305" y="110053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8D65E13-C3F7-B87F-F9A9-6D9F2377A623}"/>
                  </a:ext>
                </a:extLst>
              </p:cNvPr>
              <p:cNvSpPr/>
              <p:nvPr/>
            </p:nvSpPr>
            <p:spPr>
              <a:xfrm>
                <a:off x="3577575" y="3300079"/>
                <a:ext cx="297750" cy="58196"/>
              </a:xfrm>
              <a:custGeom>
                <a:avLst/>
                <a:gdLst>
                  <a:gd name="connsiteX0" fmla="*/ 297673 w 297750"/>
                  <a:gd name="connsiteY0" fmla="*/ 28175 h 58196"/>
                  <a:gd name="connsiteX1" fmla="*/ 297751 w 297750"/>
                  <a:gd name="connsiteY1" fmla="*/ 29091 h 58196"/>
                  <a:gd name="connsiteX2" fmla="*/ 148868 w 297750"/>
                  <a:gd name="connsiteY2" fmla="*/ 58197 h 58196"/>
                  <a:gd name="connsiteX3" fmla="*/ 0 w 297750"/>
                  <a:gd name="connsiteY3" fmla="*/ 29091 h 58196"/>
                  <a:gd name="connsiteX4" fmla="*/ 74775 w 297750"/>
                  <a:gd name="connsiteY4" fmla="*/ 3850 h 58196"/>
                  <a:gd name="connsiteX5" fmla="*/ 74900 w 297750"/>
                  <a:gd name="connsiteY5" fmla="*/ 3834 h 58196"/>
                  <a:gd name="connsiteX6" fmla="*/ 148868 w 297750"/>
                  <a:gd name="connsiteY6" fmla="*/ 0 h 58196"/>
                  <a:gd name="connsiteX7" fmla="*/ 297673 w 297750"/>
                  <a:gd name="connsiteY7" fmla="*/ 28175 h 5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750" h="58196">
                    <a:moveTo>
                      <a:pt x="297673" y="28175"/>
                    </a:moveTo>
                    <a:cubicBezTo>
                      <a:pt x="297735" y="28485"/>
                      <a:pt x="297751" y="28796"/>
                      <a:pt x="297751" y="29091"/>
                    </a:cubicBezTo>
                    <a:cubicBezTo>
                      <a:pt x="297751" y="45173"/>
                      <a:pt x="231110" y="58197"/>
                      <a:pt x="148868" y="58197"/>
                    </a:cubicBezTo>
                    <a:cubicBezTo>
                      <a:pt x="66657" y="58197"/>
                      <a:pt x="0" y="45173"/>
                      <a:pt x="0" y="29091"/>
                    </a:cubicBezTo>
                    <a:cubicBezTo>
                      <a:pt x="0" y="18302"/>
                      <a:pt x="30084" y="8864"/>
                      <a:pt x="74775" y="3850"/>
                    </a:cubicBezTo>
                    <a:cubicBezTo>
                      <a:pt x="74822" y="3850"/>
                      <a:pt x="74853" y="3850"/>
                      <a:pt x="74900" y="3834"/>
                    </a:cubicBezTo>
                    <a:cubicBezTo>
                      <a:pt x="96694" y="1397"/>
                      <a:pt x="121935" y="0"/>
                      <a:pt x="148868" y="0"/>
                    </a:cubicBezTo>
                    <a:cubicBezTo>
                      <a:pt x="229511" y="0"/>
                      <a:pt x="295174" y="12527"/>
                      <a:pt x="297673" y="28175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3C4EFAF-BACD-9AD1-4FD9-E12CC0D6F4C5}"/>
                </a:ext>
              </a:extLst>
            </p:cNvPr>
            <p:cNvSpPr/>
            <p:nvPr/>
          </p:nvSpPr>
          <p:spPr>
            <a:xfrm>
              <a:off x="2206952" y="2392312"/>
              <a:ext cx="608991" cy="368195"/>
            </a:xfrm>
            <a:custGeom>
              <a:avLst/>
              <a:gdLst>
                <a:gd name="connsiteX0" fmla="*/ 608991 w 608991"/>
                <a:gd name="connsiteY0" fmla="*/ 185083 h 368195"/>
                <a:gd name="connsiteX1" fmla="*/ 596526 w 608991"/>
                <a:gd name="connsiteY1" fmla="*/ 237676 h 368195"/>
                <a:gd name="connsiteX2" fmla="*/ 596526 w 608991"/>
                <a:gd name="connsiteY2" fmla="*/ 237692 h 368195"/>
                <a:gd name="connsiteX3" fmla="*/ 596200 w 608991"/>
                <a:gd name="connsiteY3" fmla="*/ 238328 h 368195"/>
                <a:gd name="connsiteX4" fmla="*/ 596526 w 608991"/>
                <a:gd name="connsiteY4" fmla="*/ 235673 h 368195"/>
                <a:gd name="connsiteX5" fmla="*/ 304504 w 608991"/>
                <a:gd name="connsiteY5" fmla="*/ 368195 h 368195"/>
                <a:gd name="connsiteX6" fmla="*/ 9764 w 608991"/>
                <a:gd name="connsiteY6" fmla="*/ 229821 h 368195"/>
                <a:gd name="connsiteX7" fmla="*/ 10416 w 608991"/>
                <a:gd name="connsiteY7" fmla="*/ 233252 h 368195"/>
                <a:gd name="connsiteX8" fmla="*/ 9764 w 608991"/>
                <a:gd name="connsiteY8" fmla="*/ 231793 h 368195"/>
                <a:gd name="connsiteX9" fmla="*/ 9764 w 608991"/>
                <a:gd name="connsiteY9" fmla="*/ 231762 h 368195"/>
                <a:gd name="connsiteX10" fmla="*/ 0 w 608991"/>
                <a:gd name="connsiteY10" fmla="*/ 185083 h 368195"/>
                <a:gd name="connsiteX11" fmla="*/ 264267 w 608991"/>
                <a:gd name="connsiteY11" fmla="*/ 1614 h 368195"/>
                <a:gd name="connsiteX12" fmla="*/ 304504 w 608991"/>
                <a:gd name="connsiteY12" fmla="*/ 0 h 368195"/>
                <a:gd name="connsiteX13" fmla="*/ 344724 w 608991"/>
                <a:gd name="connsiteY13" fmla="*/ 1614 h 368195"/>
                <a:gd name="connsiteX14" fmla="*/ 608991 w 608991"/>
                <a:gd name="connsiteY14" fmla="*/ 185083 h 36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8991" h="368195">
                  <a:moveTo>
                    <a:pt x="608991" y="185083"/>
                  </a:moveTo>
                  <a:cubicBezTo>
                    <a:pt x="608991" y="203354"/>
                    <a:pt x="604645" y="221004"/>
                    <a:pt x="596526" y="237676"/>
                  </a:cubicBezTo>
                  <a:lnTo>
                    <a:pt x="596526" y="237692"/>
                  </a:lnTo>
                  <a:cubicBezTo>
                    <a:pt x="596418" y="237909"/>
                    <a:pt x="596309" y="238111"/>
                    <a:pt x="596200" y="238328"/>
                  </a:cubicBezTo>
                  <a:cubicBezTo>
                    <a:pt x="596418" y="236714"/>
                    <a:pt x="596511" y="235798"/>
                    <a:pt x="596526" y="235673"/>
                  </a:cubicBezTo>
                  <a:cubicBezTo>
                    <a:pt x="559240" y="312281"/>
                    <a:pt x="442614" y="368180"/>
                    <a:pt x="304504" y="368195"/>
                  </a:cubicBezTo>
                  <a:cubicBezTo>
                    <a:pt x="162870" y="368195"/>
                    <a:pt x="43822" y="309424"/>
                    <a:pt x="9764" y="229821"/>
                  </a:cubicBezTo>
                  <a:cubicBezTo>
                    <a:pt x="9795" y="230070"/>
                    <a:pt x="10013" y="231249"/>
                    <a:pt x="10416" y="233252"/>
                  </a:cubicBezTo>
                  <a:cubicBezTo>
                    <a:pt x="10199" y="232771"/>
                    <a:pt x="9982" y="232274"/>
                    <a:pt x="9764" y="231793"/>
                  </a:cubicBezTo>
                  <a:lnTo>
                    <a:pt x="9764" y="231762"/>
                  </a:lnTo>
                  <a:cubicBezTo>
                    <a:pt x="3400" y="216844"/>
                    <a:pt x="0" y="201212"/>
                    <a:pt x="0" y="185083"/>
                  </a:cubicBezTo>
                  <a:cubicBezTo>
                    <a:pt x="0" y="91168"/>
                    <a:pt x="115120" y="13583"/>
                    <a:pt x="264267" y="1614"/>
                  </a:cubicBezTo>
                  <a:cubicBezTo>
                    <a:pt x="277431" y="559"/>
                    <a:pt x="290859" y="0"/>
                    <a:pt x="304504" y="0"/>
                  </a:cubicBezTo>
                  <a:cubicBezTo>
                    <a:pt x="318133" y="0"/>
                    <a:pt x="331561" y="559"/>
                    <a:pt x="344724" y="1614"/>
                  </a:cubicBezTo>
                  <a:cubicBezTo>
                    <a:pt x="493887" y="13583"/>
                    <a:pt x="608991" y="91168"/>
                    <a:pt x="608991" y="185083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4">
              <a:extLst>
                <a:ext uri="{FF2B5EF4-FFF2-40B4-BE49-F238E27FC236}">
                  <a16:creationId xmlns:a16="http://schemas.microsoft.com/office/drawing/2014/main" id="{DBFA9FB9-8551-DD5B-F170-716DDB00D36A}"/>
                </a:ext>
              </a:extLst>
            </p:cNvPr>
            <p:cNvGrpSpPr/>
            <p:nvPr/>
          </p:nvGrpSpPr>
          <p:grpSpPr>
            <a:xfrm>
              <a:off x="2206906" y="888717"/>
              <a:ext cx="609100" cy="1976944"/>
              <a:chOff x="2206906" y="888717"/>
              <a:chExt cx="609100" cy="1976944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17D9FED-8816-230D-A914-50458073D9A4}"/>
                  </a:ext>
                </a:extLst>
              </p:cNvPr>
              <p:cNvSpPr/>
              <p:nvPr/>
            </p:nvSpPr>
            <p:spPr>
              <a:xfrm>
                <a:off x="2423694" y="888717"/>
                <a:ext cx="175642" cy="1505349"/>
              </a:xfrm>
              <a:custGeom>
                <a:avLst/>
                <a:gdLst>
                  <a:gd name="connsiteX0" fmla="*/ 128044 w 175642"/>
                  <a:gd name="connsiteY0" fmla="*/ 1505349 h 1505349"/>
                  <a:gd name="connsiteX1" fmla="*/ 171183 w 175642"/>
                  <a:gd name="connsiteY1" fmla="*/ 143140 h 1505349"/>
                  <a:gd name="connsiteX2" fmla="*/ 88320 w 175642"/>
                  <a:gd name="connsiteY2" fmla="*/ 109 h 1505349"/>
                  <a:gd name="connsiteX3" fmla="*/ 88320 w 175642"/>
                  <a:gd name="connsiteY3" fmla="*/ 0 h 1505349"/>
                  <a:gd name="connsiteX4" fmla="*/ 87824 w 175642"/>
                  <a:gd name="connsiteY4" fmla="*/ 47 h 1505349"/>
                  <a:gd name="connsiteX5" fmla="*/ 87327 w 175642"/>
                  <a:gd name="connsiteY5" fmla="*/ 0 h 1505349"/>
                  <a:gd name="connsiteX6" fmla="*/ 87327 w 175642"/>
                  <a:gd name="connsiteY6" fmla="*/ 109 h 1505349"/>
                  <a:gd name="connsiteX7" fmla="*/ 4464 w 175642"/>
                  <a:gd name="connsiteY7" fmla="*/ 143140 h 1505349"/>
                  <a:gd name="connsiteX8" fmla="*/ 47587 w 175642"/>
                  <a:gd name="connsiteY8" fmla="*/ 1505349 h 1505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42" h="1505349">
                    <a:moveTo>
                      <a:pt x="128044" y="1505349"/>
                    </a:moveTo>
                    <a:cubicBezTo>
                      <a:pt x="121074" y="1272532"/>
                      <a:pt x="146036" y="263351"/>
                      <a:pt x="171183" y="143140"/>
                    </a:cubicBezTo>
                    <a:cubicBezTo>
                      <a:pt x="197495" y="17277"/>
                      <a:pt x="99233" y="1475"/>
                      <a:pt x="88320" y="109"/>
                    </a:cubicBezTo>
                    <a:lnTo>
                      <a:pt x="88320" y="0"/>
                    </a:lnTo>
                    <a:cubicBezTo>
                      <a:pt x="88320" y="0"/>
                      <a:pt x="88134" y="16"/>
                      <a:pt x="87824" y="47"/>
                    </a:cubicBezTo>
                    <a:cubicBezTo>
                      <a:pt x="87498" y="14"/>
                      <a:pt x="87327" y="0"/>
                      <a:pt x="87327" y="0"/>
                    </a:cubicBezTo>
                    <a:lnTo>
                      <a:pt x="87327" y="109"/>
                    </a:lnTo>
                    <a:cubicBezTo>
                      <a:pt x="76399" y="1475"/>
                      <a:pt x="-21863" y="17277"/>
                      <a:pt x="4464" y="143140"/>
                    </a:cubicBezTo>
                    <a:cubicBezTo>
                      <a:pt x="29596" y="263351"/>
                      <a:pt x="54573" y="1272532"/>
                      <a:pt x="47587" y="1505349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726EF21-A8F0-1E6F-7677-8C2E690B10E0}"/>
                  </a:ext>
                </a:extLst>
              </p:cNvPr>
              <p:cNvSpPr/>
              <p:nvPr/>
            </p:nvSpPr>
            <p:spPr>
              <a:xfrm>
                <a:off x="2463861" y="934913"/>
                <a:ext cx="92549" cy="92551"/>
              </a:xfrm>
              <a:custGeom>
                <a:avLst/>
                <a:gdLst>
                  <a:gd name="connsiteX0" fmla="*/ 46275 w 92549"/>
                  <a:gd name="connsiteY0" fmla="*/ 92551 h 92551"/>
                  <a:gd name="connsiteX1" fmla="*/ 92550 w 92549"/>
                  <a:gd name="connsiteY1" fmla="*/ 46275 h 92551"/>
                  <a:gd name="connsiteX2" fmla="*/ 46275 w 92549"/>
                  <a:gd name="connsiteY2" fmla="*/ 0 h 92551"/>
                  <a:gd name="connsiteX3" fmla="*/ 0 w 92549"/>
                  <a:gd name="connsiteY3" fmla="*/ 46275 h 92551"/>
                  <a:gd name="connsiteX4" fmla="*/ 46275 w 92549"/>
                  <a:gd name="connsiteY4" fmla="*/ 92551 h 9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49" h="92551">
                    <a:moveTo>
                      <a:pt x="46275" y="92551"/>
                    </a:moveTo>
                    <a:cubicBezTo>
                      <a:pt x="71826" y="92551"/>
                      <a:pt x="92550" y="71826"/>
                      <a:pt x="92550" y="46275"/>
                    </a:cubicBezTo>
                    <a:cubicBezTo>
                      <a:pt x="92550" y="20724"/>
                      <a:pt x="71826" y="0"/>
                      <a:pt x="46275" y="0"/>
                    </a:cubicBezTo>
                    <a:cubicBezTo>
                      <a:pt x="20724" y="0"/>
                      <a:pt x="0" y="20724"/>
                      <a:pt x="0" y="46275"/>
                    </a:cubicBezTo>
                    <a:cubicBezTo>
                      <a:pt x="0" y="71826"/>
                      <a:pt x="20724" y="92551"/>
                      <a:pt x="46275" y="92551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5053E3F-26B1-5BEE-782B-B906977B61BA}"/>
                  </a:ext>
                </a:extLst>
              </p:cNvPr>
              <p:cNvSpPr/>
              <p:nvPr/>
            </p:nvSpPr>
            <p:spPr>
              <a:xfrm>
                <a:off x="2471281" y="2392452"/>
                <a:ext cx="80456" cy="1614"/>
              </a:xfrm>
              <a:custGeom>
                <a:avLst/>
                <a:gdLst>
                  <a:gd name="connsiteX0" fmla="*/ 80457 w 80456"/>
                  <a:gd name="connsiteY0" fmla="*/ 1614 h 1614"/>
                  <a:gd name="connsiteX1" fmla="*/ 40236 w 80456"/>
                  <a:gd name="connsiteY1" fmla="*/ 0 h 1614"/>
                  <a:gd name="connsiteX2" fmla="*/ 0 w 80456"/>
                  <a:gd name="connsiteY2" fmla="*/ 1614 h 1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456" h="1614">
                    <a:moveTo>
                      <a:pt x="80457" y="1614"/>
                    </a:moveTo>
                    <a:cubicBezTo>
                      <a:pt x="67293" y="559"/>
                      <a:pt x="53866" y="0"/>
                      <a:pt x="40236" y="0"/>
                    </a:cubicBezTo>
                    <a:cubicBezTo>
                      <a:pt x="26591" y="0"/>
                      <a:pt x="13164" y="559"/>
                      <a:pt x="0" y="1614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B7A4CEA-D2D4-8ECA-CD7A-FA6F13040918}"/>
                  </a:ext>
                </a:extLst>
              </p:cNvPr>
              <p:cNvSpPr/>
              <p:nvPr/>
            </p:nvSpPr>
            <p:spPr>
              <a:xfrm>
                <a:off x="2551738" y="2394066"/>
                <a:ext cx="264267" cy="236713"/>
              </a:xfrm>
              <a:custGeom>
                <a:avLst/>
                <a:gdLst>
                  <a:gd name="connsiteX0" fmla="*/ 0 w 264267"/>
                  <a:gd name="connsiteY0" fmla="*/ 0 h 236713"/>
                  <a:gd name="connsiteX1" fmla="*/ 264267 w 264267"/>
                  <a:gd name="connsiteY1" fmla="*/ 183469 h 236713"/>
                  <a:gd name="connsiteX2" fmla="*/ 251802 w 264267"/>
                  <a:gd name="connsiteY2" fmla="*/ 236062 h 236713"/>
                  <a:gd name="connsiteX3" fmla="*/ 251802 w 264267"/>
                  <a:gd name="connsiteY3" fmla="*/ 236077 h 236713"/>
                  <a:gd name="connsiteX4" fmla="*/ 251476 w 264267"/>
                  <a:gd name="connsiteY4" fmla="*/ 236714 h 2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267" h="236713">
                    <a:moveTo>
                      <a:pt x="0" y="0"/>
                    </a:moveTo>
                    <a:cubicBezTo>
                      <a:pt x="149163" y="11968"/>
                      <a:pt x="264267" y="89553"/>
                      <a:pt x="264267" y="183469"/>
                    </a:cubicBezTo>
                    <a:cubicBezTo>
                      <a:pt x="264267" y="201740"/>
                      <a:pt x="259921" y="219390"/>
                      <a:pt x="251802" y="236062"/>
                    </a:cubicBezTo>
                    <a:lnTo>
                      <a:pt x="251802" y="236077"/>
                    </a:lnTo>
                    <a:cubicBezTo>
                      <a:pt x="251693" y="236294"/>
                      <a:pt x="251585" y="236496"/>
                      <a:pt x="251476" y="236714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01B858A1-27A0-30A8-DAB1-A013AA150B87}"/>
                  </a:ext>
                </a:extLst>
              </p:cNvPr>
              <p:cNvSpPr/>
              <p:nvPr/>
            </p:nvSpPr>
            <p:spPr>
              <a:xfrm>
                <a:off x="2206906" y="2394066"/>
                <a:ext cx="264267" cy="231637"/>
              </a:xfrm>
              <a:custGeom>
                <a:avLst/>
                <a:gdLst>
                  <a:gd name="connsiteX0" fmla="*/ 264267 w 264267"/>
                  <a:gd name="connsiteY0" fmla="*/ 0 h 231637"/>
                  <a:gd name="connsiteX1" fmla="*/ 0 w 264267"/>
                  <a:gd name="connsiteY1" fmla="*/ 183469 h 231637"/>
                  <a:gd name="connsiteX2" fmla="*/ 9764 w 264267"/>
                  <a:gd name="connsiteY2" fmla="*/ 230147 h 231637"/>
                  <a:gd name="connsiteX3" fmla="*/ 9764 w 264267"/>
                  <a:gd name="connsiteY3" fmla="*/ 230178 h 231637"/>
                  <a:gd name="connsiteX4" fmla="*/ 10416 w 264267"/>
                  <a:gd name="connsiteY4" fmla="*/ 231637 h 231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267" h="231637">
                    <a:moveTo>
                      <a:pt x="264267" y="0"/>
                    </a:moveTo>
                    <a:cubicBezTo>
                      <a:pt x="115120" y="11968"/>
                      <a:pt x="0" y="89553"/>
                      <a:pt x="0" y="183469"/>
                    </a:cubicBezTo>
                    <a:cubicBezTo>
                      <a:pt x="0" y="199598"/>
                      <a:pt x="3399" y="215229"/>
                      <a:pt x="9764" y="230147"/>
                    </a:cubicBezTo>
                    <a:lnTo>
                      <a:pt x="9764" y="230178"/>
                    </a:lnTo>
                    <a:cubicBezTo>
                      <a:pt x="9981" y="230660"/>
                      <a:pt x="10199" y="231156"/>
                      <a:pt x="10416" y="231637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1CE4F96-7E37-A8CC-2D6F-B7391B0607E3}"/>
                  </a:ext>
                </a:extLst>
              </p:cNvPr>
              <p:cNvSpPr/>
              <p:nvPr/>
            </p:nvSpPr>
            <p:spPr>
              <a:xfrm>
                <a:off x="2217430" y="2625564"/>
                <a:ext cx="585784" cy="136930"/>
              </a:xfrm>
              <a:custGeom>
                <a:avLst/>
                <a:gdLst>
                  <a:gd name="connsiteX0" fmla="*/ 585784 w 585784"/>
                  <a:gd name="connsiteY0" fmla="*/ 5076 h 136930"/>
                  <a:gd name="connsiteX1" fmla="*/ 294087 w 585784"/>
                  <a:gd name="connsiteY1" fmla="*/ 136930 h 136930"/>
                  <a:gd name="connsiteX2" fmla="*/ 0 w 585784"/>
                  <a:gd name="connsiteY2" fmla="*/ 0 h 136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5784" h="136930">
                    <a:moveTo>
                      <a:pt x="585784" y="5076"/>
                    </a:moveTo>
                    <a:cubicBezTo>
                      <a:pt x="548171" y="81342"/>
                      <a:pt x="431809" y="136930"/>
                      <a:pt x="294087" y="136930"/>
                    </a:cubicBezTo>
                    <a:cubicBezTo>
                      <a:pt x="153323" y="136930"/>
                      <a:pt x="34881" y="78873"/>
                      <a:pt x="0" y="0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2AA0889-5BE4-226F-CC07-CCCC5B322391}"/>
                  </a:ext>
                </a:extLst>
              </p:cNvPr>
              <p:cNvSpPr/>
              <p:nvPr/>
            </p:nvSpPr>
            <p:spPr>
              <a:xfrm>
                <a:off x="2217430" y="2625564"/>
                <a:ext cx="585784" cy="240097"/>
              </a:xfrm>
              <a:custGeom>
                <a:avLst/>
                <a:gdLst>
                  <a:gd name="connsiteX0" fmla="*/ 585784 w 585784"/>
                  <a:gd name="connsiteY0" fmla="*/ 5076 h 240097"/>
                  <a:gd name="connsiteX1" fmla="*/ 294087 w 585784"/>
                  <a:gd name="connsiteY1" fmla="*/ 240098 h 240097"/>
                  <a:gd name="connsiteX2" fmla="*/ 0 w 585784"/>
                  <a:gd name="connsiteY2" fmla="*/ 0 h 24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5784" h="240097">
                    <a:moveTo>
                      <a:pt x="585784" y="5076"/>
                    </a:moveTo>
                    <a:cubicBezTo>
                      <a:pt x="582338" y="31139"/>
                      <a:pt x="546883" y="240082"/>
                      <a:pt x="294087" y="240098"/>
                    </a:cubicBezTo>
                    <a:cubicBezTo>
                      <a:pt x="57778" y="240113"/>
                      <a:pt x="6116" y="29665"/>
                      <a:pt x="0" y="0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8B71886-9CF5-BD6C-24D5-8EE0DACCDC7E}"/>
                  </a:ext>
                </a:extLst>
              </p:cNvPr>
              <p:cNvSpPr/>
              <p:nvPr/>
            </p:nvSpPr>
            <p:spPr>
              <a:xfrm>
                <a:off x="2216778" y="2622133"/>
                <a:ext cx="586762" cy="138374"/>
              </a:xfrm>
              <a:custGeom>
                <a:avLst/>
                <a:gdLst>
                  <a:gd name="connsiteX0" fmla="*/ 586436 w 586762"/>
                  <a:gd name="connsiteY0" fmla="*/ 8507 h 138374"/>
                  <a:gd name="connsiteX1" fmla="*/ 586762 w 586762"/>
                  <a:gd name="connsiteY1" fmla="*/ 5852 h 138374"/>
                  <a:gd name="connsiteX2" fmla="*/ 294739 w 586762"/>
                  <a:gd name="connsiteY2" fmla="*/ 138374 h 138374"/>
                  <a:gd name="connsiteX3" fmla="*/ 0 w 586762"/>
                  <a:gd name="connsiteY3" fmla="*/ 0 h 138374"/>
                  <a:gd name="connsiteX4" fmla="*/ 652 w 586762"/>
                  <a:gd name="connsiteY4" fmla="*/ 3431 h 138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6762" h="138374">
                    <a:moveTo>
                      <a:pt x="586436" y="8507"/>
                    </a:moveTo>
                    <a:cubicBezTo>
                      <a:pt x="586653" y="6892"/>
                      <a:pt x="586747" y="5976"/>
                      <a:pt x="586762" y="5852"/>
                    </a:cubicBezTo>
                    <a:cubicBezTo>
                      <a:pt x="549475" y="82459"/>
                      <a:pt x="432849" y="138358"/>
                      <a:pt x="294739" y="138374"/>
                    </a:cubicBezTo>
                    <a:cubicBezTo>
                      <a:pt x="153106" y="138374"/>
                      <a:pt x="34058" y="79603"/>
                      <a:pt x="0" y="0"/>
                    </a:cubicBezTo>
                    <a:cubicBezTo>
                      <a:pt x="31" y="248"/>
                      <a:pt x="248" y="1428"/>
                      <a:pt x="652" y="3431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7D584AB-1AF1-877B-3415-E0C3DD35090A}"/>
                </a:ext>
              </a:extLst>
            </p:cNvPr>
            <p:cNvSpPr/>
            <p:nvPr/>
          </p:nvSpPr>
          <p:spPr>
            <a:xfrm>
              <a:off x="4686538" y="5039270"/>
              <a:ext cx="175924" cy="1066848"/>
            </a:xfrm>
            <a:custGeom>
              <a:avLst/>
              <a:gdLst>
                <a:gd name="connsiteX0" fmla="*/ 165896 w 175924"/>
                <a:gd name="connsiteY0" fmla="*/ 938487 h 1066848"/>
                <a:gd name="connsiteX1" fmla="*/ 146632 w 175924"/>
                <a:gd name="connsiteY1" fmla="*/ 938487 h 1066848"/>
                <a:gd name="connsiteX2" fmla="*/ 146244 w 175924"/>
                <a:gd name="connsiteY2" fmla="*/ 929965 h 1066848"/>
                <a:gd name="connsiteX3" fmla="*/ 152997 w 175924"/>
                <a:gd name="connsiteY3" fmla="*/ 929965 h 1066848"/>
                <a:gd name="connsiteX4" fmla="*/ 161923 w 175924"/>
                <a:gd name="connsiteY4" fmla="*/ 921877 h 1066848"/>
                <a:gd name="connsiteX5" fmla="*/ 161923 w 175924"/>
                <a:gd name="connsiteY5" fmla="*/ 901651 h 1066848"/>
                <a:gd name="connsiteX6" fmla="*/ 152997 w 175924"/>
                <a:gd name="connsiteY6" fmla="*/ 893563 h 1066848"/>
                <a:gd name="connsiteX7" fmla="*/ 143233 w 175924"/>
                <a:gd name="connsiteY7" fmla="*/ 893563 h 1066848"/>
                <a:gd name="connsiteX8" fmla="*/ 142162 w 175924"/>
                <a:gd name="connsiteY8" fmla="*/ 884544 h 1066848"/>
                <a:gd name="connsiteX9" fmla="*/ 143590 w 175924"/>
                <a:gd name="connsiteY9" fmla="*/ 884544 h 1066848"/>
                <a:gd name="connsiteX10" fmla="*/ 151677 w 175924"/>
                <a:gd name="connsiteY10" fmla="*/ 876456 h 1066848"/>
                <a:gd name="connsiteX11" fmla="*/ 151677 w 175924"/>
                <a:gd name="connsiteY11" fmla="*/ 856230 h 1066848"/>
                <a:gd name="connsiteX12" fmla="*/ 143590 w 175924"/>
                <a:gd name="connsiteY12" fmla="*/ 848142 h 1066848"/>
                <a:gd name="connsiteX13" fmla="*/ 111100 w 175924"/>
                <a:gd name="connsiteY13" fmla="*/ 848142 h 1066848"/>
                <a:gd name="connsiteX14" fmla="*/ 111100 w 175924"/>
                <a:gd name="connsiteY14" fmla="*/ 140811 h 1066848"/>
                <a:gd name="connsiteX15" fmla="*/ 121050 w 175924"/>
                <a:gd name="connsiteY15" fmla="*/ 131342 h 1066848"/>
                <a:gd name="connsiteX16" fmla="*/ 121081 w 175924"/>
                <a:gd name="connsiteY16" fmla="*/ 131125 h 1066848"/>
                <a:gd name="connsiteX17" fmla="*/ 130705 w 175924"/>
                <a:gd name="connsiteY17" fmla="*/ 45964 h 1066848"/>
                <a:gd name="connsiteX18" fmla="*/ 121159 w 175924"/>
                <a:gd name="connsiteY18" fmla="*/ 11363 h 1066848"/>
                <a:gd name="connsiteX19" fmla="*/ 91866 w 175924"/>
                <a:gd name="connsiteY19" fmla="*/ 0 h 1066848"/>
                <a:gd name="connsiteX20" fmla="*/ 87970 w 175924"/>
                <a:gd name="connsiteY20" fmla="*/ 171 h 1066848"/>
                <a:gd name="connsiteX21" fmla="*/ 84074 w 175924"/>
                <a:gd name="connsiteY21" fmla="*/ 0 h 1066848"/>
                <a:gd name="connsiteX22" fmla="*/ 54781 w 175924"/>
                <a:gd name="connsiteY22" fmla="*/ 11347 h 1066848"/>
                <a:gd name="connsiteX23" fmla="*/ 45234 w 175924"/>
                <a:gd name="connsiteY23" fmla="*/ 45964 h 1066848"/>
                <a:gd name="connsiteX24" fmla="*/ 54859 w 175924"/>
                <a:gd name="connsiteY24" fmla="*/ 131125 h 1066848"/>
                <a:gd name="connsiteX25" fmla="*/ 54890 w 175924"/>
                <a:gd name="connsiteY25" fmla="*/ 131342 h 1066848"/>
                <a:gd name="connsiteX26" fmla="*/ 64825 w 175924"/>
                <a:gd name="connsiteY26" fmla="*/ 140811 h 1066848"/>
                <a:gd name="connsiteX27" fmla="*/ 64825 w 175924"/>
                <a:gd name="connsiteY27" fmla="*/ 848158 h 1066848"/>
                <a:gd name="connsiteX28" fmla="*/ 31481 w 175924"/>
                <a:gd name="connsiteY28" fmla="*/ 848158 h 1066848"/>
                <a:gd name="connsiteX29" fmla="*/ 23409 w 175924"/>
                <a:gd name="connsiteY29" fmla="*/ 856245 h 1066848"/>
                <a:gd name="connsiteX30" fmla="*/ 23409 w 175924"/>
                <a:gd name="connsiteY30" fmla="*/ 876472 h 1066848"/>
                <a:gd name="connsiteX31" fmla="*/ 31481 w 175924"/>
                <a:gd name="connsiteY31" fmla="*/ 884560 h 1066848"/>
                <a:gd name="connsiteX32" fmla="*/ 32599 w 175924"/>
                <a:gd name="connsiteY32" fmla="*/ 884560 h 1066848"/>
                <a:gd name="connsiteX33" fmla="*/ 31636 w 175924"/>
                <a:gd name="connsiteY33" fmla="*/ 893579 h 1066848"/>
                <a:gd name="connsiteX34" fmla="*/ 22090 w 175924"/>
                <a:gd name="connsiteY34" fmla="*/ 893579 h 1066848"/>
                <a:gd name="connsiteX35" fmla="*/ 13164 w 175924"/>
                <a:gd name="connsiteY35" fmla="*/ 901666 h 1066848"/>
                <a:gd name="connsiteX36" fmla="*/ 13164 w 175924"/>
                <a:gd name="connsiteY36" fmla="*/ 921893 h 1066848"/>
                <a:gd name="connsiteX37" fmla="*/ 22090 w 175924"/>
                <a:gd name="connsiteY37" fmla="*/ 929980 h 1066848"/>
                <a:gd name="connsiteX38" fmla="*/ 28858 w 175924"/>
                <a:gd name="connsiteY38" fmla="*/ 929980 h 1066848"/>
                <a:gd name="connsiteX39" fmla="*/ 28485 w 175924"/>
                <a:gd name="connsiteY39" fmla="*/ 938503 h 1066848"/>
                <a:gd name="connsiteX40" fmla="*/ 10043 w 175924"/>
                <a:gd name="connsiteY40" fmla="*/ 938503 h 1066848"/>
                <a:gd name="connsiteX41" fmla="*/ 0 w 175924"/>
                <a:gd name="connsiteY41" fmla="*/ 946621 h 1066848"/>
                <a:gd name="connsiteX42" fmla="*/ 0 w 175924"/>
                <a:gd name="connsiteY42" fmla="*/ 966972 h 1066848"/>
                <a:gd name="connsiteX43" fmla="*/ 10043 w 175924"/>
                <a:gd name="connsiteY43" fmla="*/ 975107 h 1066848"/>
                <a:gd name="connsiteX44" fmla="*/ 28361 w 175924"/>
                <a:gd name="connsiteY44" fmla="*/ 975107 h 1066848"/>
                <a:gd name="connsiteX45" fmla="*/ 28733 w 175924"/>
                <a:gd name="connsiteY45" fmla="*/ 984157 h 1066848"/>
                <a:gd name="connsiteX46" fmla="*/ 22090 w 175924"/>
                <a:gd name="connsiteY46" fmla="*/ 984157 h 1066848"/>
                <a:gd name="connsiteX47" fmla="*/ 13164 w 175924"/>
                <a:gd name="connsiteY47" fmla="*/ 992244 h 1066848"/>
                <a:gd name="connsiteX48" fmla="*/ 13164 w 175924"/>
                <a:gd name="connsiteY48" fmla="*/ 1012487 h 1066848"/>
                <a:gd name="connsiteX49" fmla="*/ 22090 w 175924"/>
                <a:gd name="connsiteY49" fmla="*/ 1020574 h 1066848"/>
                <a:gd name="connsiteX50" fmla="*/ 31528 w 175924"/>
                <a:gd name="connsiteY50" fmla="*/ 1020574 h 1066848"/>
                <a:gd name="connsiteX51" fmla="*/ 32599 w 175924"/>
                <a:gd name="connsiteY51" fmla="*/ 1030447 h 1066848"/>
                <a:gd name="connsiteX52" fmla="*/ 31481 w 175924"/>
                <a:gd name="connsiteY52" fmla="*/ 1030447 h 1066848"/>
                <a:gd name="connsiteX53" fmla="*/ 23409 w 175924"/>
                <a:gd name="connsiteY53" fmla="*/ 1038519 h 1066848"/>
                <a:gd name="connsiteX54" fmla="*/ 23409 w 175924"/>
                <a:gd name="connsiteY54" fmla="*/ 1058777 h 1066848"/>
                <a:gd name="connsiteX55" fmla="*/ 31481 w 175924"/>
                <a:gd name="connsiteY55" fmla="*/ 1066849 h 1066848"/>
                <a:gd name="connsiteX56" fmla="*/ 143590 w 175924"/>
                <a:gd name="connsiteY56" fmla="*/ 1066849 h 1066848"/>
                <a:gd name="connsiteX57" fmla="*/ 151677 w 175924"/>
                <a:gd name="connsiteY57" fmla="*/ 1058777 h 1066848"/>
                <a:gd name="connsiteX58" fmla="*/ 151677 w 175924"/>
                <a:gd name="connsiteY58" fmla="*/ 1038519 h 1066848"/>
                <a:gd name="connsiteX59" fmla="*/ 143590 w 175924"/>
                <a:gd name="connsiteY59" fmla="*/ 1030447 h 1066848"/>
                <a:gd name="connsiteX60" fmla="*/ 142177 w 175924"/>
                <a:gd name="connsiteY60" fmla="*/ 1030447 h 1066848"/>
                <a:gd name="connsiteX61" fmla="*/ 143326 w 175924"/>
                <a:gd name="connsiteY61" fmla="*/ 1020574 h 1066848"/>
                <a:gd name="connsiteX62" fmla="*/ 152997 w 175924"/>
                <a:gd name="connsiteY62" fmla="*/ 1020574 h 1066848"/>
                <a:gd name="connsiteX63" fmla="*/ 161923 w 175924"/>
                <a:gd name="connsiteY63" fmla="*/ 1012487 h 1066848"/>
                <a:gd name="connsiteX64" fmla="*/ 161923 w 175924"/>
                <a:gd name="connsiteY64" fmla="*/ 992244 h 1066848"/>
                <a:gd name="connsiteX65" fmla="*/ 152997 w 175924"/>
                <a:gd name="connsiteY65" fmla="*/ 984157 h 1066848"/>
                <a:gd name="connsiteX66" fmla="*/ 146291 w 175924"/>
                <a:gd name="connsiteY66" fmla="*/ 984157 h 1066848"/>
                <a:gd name="connsiteX67" fmla="*/ 146679 w 175924"/>
                <a:gd name="connsiteY67" fmla="*/ 975107 h 1066848"/>
                <a:gd name="connsiteX68" fmla="*/ 165896 w 175924"/>
                <a:gd name="connsiteY68" fmla="*/ 975107 h 1066848"/>
                <a:gd name="connsiteX69" fmla="*/ 175925 w 175924"/>
                <a:gd name="connsiteY69" fmla="*/ 966972 h 1066848"/>
                <a:gd name="connsiteX70" fmla="*/ 175925 w 175924"/>
                <a:gd name="connsiteY70" fmla="*/ 946621 h 1066848"/>
                <a:gd name="connsiteX71" fmla="*/ 165896 w 175924"/>
                <a:gd name="connsiteY71" fmla="*/ 938503 h 1066848"/>
                <a:gd name="connsiteX72" fmla="*/ 71034 w 175924"/>
                <a:gd name="connsiteY72" fmla="*/ 142891 h 1066848"/>
                <a:gd name="connsiteX73" fmla="*/ 87970 w 175924"/>
                <a:gd name="connsiteY73" fmla="*/ 144676 h 1066848"/>
                <a:gd name="connsiteX74" fmla="*/ 104890 w 175924"/>
                <a:gd name="connsiteY74" fmla="*/ 142891 h 1066848"/>
                <a:gd name="connsiteX75" fmla="*/ 104890 w 175924"/>
                <a:gd name="connsiteY75" fmla="*/ 848142 h 1066848"/>
                <a:gd name="connsiteX76" fmla="*/ 71034 w 175924"/>
                <a:gd name="connsiteY76" fmla="*/ 848142 h 1066848"/>
                <a:gd name="connsiteX77" fmla="*/ 71034 w 175924"/>
                <a:gd name="connsiteY77" fmla="*/ 142891 h 1066848"/>
                <a:gd name="connsiteX78" fmla="*/ 38855 w 175924"/>
                <a:gd name="connsiteY78" fmla="*/ 884544 h 1066848"/>
                <a:gd name="connsiteX79" fmla="*/ 135906 w 175924"/>
                <a:gd name="connsiteY79" fmla="*/ 884544 h 1066848"/>
                <a:gd name="connsiteX80" fmla="*/ 136977 w 175924"/>
                <a:gd name="connsiteY80" fmla="*/ 893563 h 1066848"/>
                <a:gd name="connsiteX81" fmla="*/ 37877 w 175924"/>
                <a:gd name="connsiteY81" fmla="*/ 893563 h 1066848"/>
                <a:gd name="connsiteX82" fmla="*/ 38855 w 175924"/>
                <a:gd name="connsiteY82" fmla="*/ 884544 h 1066848"/>
                <a:gd name="connsiteX83" fmla="*/ 35082 w 175924"/>
                <a:gd name="connsiteY83" fmla="*/ 929965 h 1066848"/>
                <a:gd name="connsiteX84" fmla="*/ 140035 w 175924"/>
                <a:gd name="connsiteY84" fmla="*/ 929965 h 1066848"/>
                <a:gd name="connsiteX85" fmla="*/ 140423 w 175924"/>
                <a:gd name="connsiteY85" fmla="*/ 938487 h 1066848"/>
                <a:gd name="connsiteX86" fmla="*/ 34694 w 175924"/>
                <a:gd name="connsiteY86" fmla="*/ 938487 h 1066848"/>
                <a:gd name="connsiteX87" fmla="*/ 35082 w 175924"/>
                <a:gd name="connsiteY87" fmla="*/ 929965 h 1066848"/>
                <a:gd name="connsiteX88" fmla="*/ 135906 w 175924"/>
                <a:gd name="connsiteY88" fmla="*/ 1030431 h 1066848"/>
                <a:gd name="connsiteX89" fmla="*/ 38839 w 175924"/>
                <a:gd name="connsiteY89" fmla="*/ 1030431 h 1066848"/>
                <a:gd name="connsiteX90" fmla="*/ 37768 w 175924"/>
                <a:gd name="connsiteY90" fmla="*/ 1020574 h 1066848"/>
                <a:gd name="connsiteX91" fmla="*/ 137086 w 175924"/>
                <a:gd name="connsiteY91" fmla="*/ 1020574 h 1066848"/>
                <a:gd name="connsiteX92" fmla="*/ 135906 w 175924"/>
                <a:gd name="connsiteY92" fmla="*/ 1030431 h 1066848"/>
                <a:gd name="connsiteX93" fmla="*/ 140066 w 175924"/>
                <a:gd name="connsiteY93" fmla="*/ 984157 h 1066848"/>
                <a:gd name="connsiteX94" fmla="*/ 34943 w 175924"/>
                <a:gd name="connsiteY94" fmla="*/ 984157 h 1066848"/>
                <a:gd name="connsiteX95" fmla="*/ 34570 w 175924"/>
                <a:gd name="connsiteY95" fmla="*/ 975091 h 1066848"/>
                <a:gd name="connsiteX96" fmla="*/ 140470 w 175924"/>
                <a:gd name="connsiteY96" fmla="*/ 975091 h 1066848"/>
                <a:gd name="connsiteX97" fmla="*/ 140066 w 175924"/>
                <a:gd name="connsiteY97" fmla="*/ 984157 h 106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75924" h="1066848">
                  <a:moveTo>
                    <a:pt x="165896" y="938487"/>
                  </a:moveTo>
                  <a:lnTo>
                    <a:pt x="146632" y="938487"/>
                  </a:lnTo>
                  <a:cubicBezTo>
                    <a:pt x="146539" y="935724"/>
                    <a:pt x="146400" y="932899"/>
                    <a:pt x="146244" y="929965"/>
                  </a:cubicBezTo>
                  <a:lnTo>
                    <a:pt x="152997" y="929965"/>
                  </a:lnTo>
                  <a:cubicBezTo>
                    <a:pt x="157918" y="929965"/>
                    <a:pt x="161923" y="926333"/>
                    <a:pt x="161923" y="921877"/>
                  </a:cubicBezTo>
                  <a:lnTo>
                    <a:pt x="161923" y="901651"/>
                  </a:lnTo>
                  <a:cubicBezTo>
                    <a:pt x="161923" y="897196"/>
                    <a:pt x="157918" y="893563"/>
                    <a:pt x="152997" y="893563"/>
                  </a:cubicBezTo>
                  <a:lnTo>
                    <a:pt x="143233" y="893563"/>
                  </a:lnTo>
                  <a:cubicBezTo>
                    <a:pt x="142891" y="890521"/>
                    <a:pt x="142534" y="887525"/>
                    <a:pt x="142162" y="884544"/>
                  </a:cubicBezTo>
                  <a:lnTo>
                    <a:pt x="143590" y="884544"/>
                  </a:lnTo>
                  <a:cubicBezTo>
                    <a:pt x="148045" y="884544"/>
                    <a:pt x="151677" y="880912"/>
                    <a:pt x="151677" y="876456"/>
                  </a:cubicBezTo>
                  <a:lnTo>
                    <a:pt x="151677" y="856230"/>
                  </a:lnTo>
                  <a:cubicBezTo>
                    <a:pt x="151677" y="851775"/>
                    <a:pt x="148045" y="848142"/>
                    <a:pt x="143590" y="848142"/>
                  </a:cubicBezTo>
                  <a:lnTo>
                    <a:pt x="111100" y="848142"/>
                  </a:lnTo>
                  <a:lnTo>
                    <a:pt x="111100" y="140811"/>
                  </a:lnTo>
                  <a:cubicBezTo>
                    <a:pt x="119436" y="137101"/>
                    <a:pt x="120895" y="131947"/>
                    <a:pt x="121050" y="131342"/>
                  </a:cubicBezTo>
                  <a:lnTo>
                    <a:pt x="121081" y="131125"/>
                  </a:lnTo>
                  <a:cubicBezTo>
                    <a:pt x="121143" y="130752"/>
                    <a:pt x="127306" y="93481"/>
                    <a:pt x="130705" y="45964"/>
                  </a:cubicBezTo>
                  <a:cubicBezTo>
                    <a:pt x="131776" y="30953"/>
                    <a:pt x="128563" y="19311"/>
                    <a:pt x="121159" y="11363"/>
                  </a:cubicBezTo>
                  <a:cubicBezTo>
                    <a:pt x="111953" y="1475"/>
                    <a:pt x="98867" y="0"/>
                    <a:pt x="91866" y="0"/>
                  </a:cubicBezTo>
                  <a:cubicBezTo>
                    <a:pt x="89988" y="0"/>
                    <a:pt x="88607" y="108"/>
                    <a:pt x="87970" y="171"/>
                  </a:cubicBezTo>
                  <a:cubicBezTo>
                    <a:pt x="87334" y="108"/>
                    <a:pt x="85952" y="0"/>
                    <a:pt x="84074" y="0"/>
                  </a:cubicBezTo>
                  <a:cubicBezTo>
                    <a:pt x="77088" y="0"/>
                    <a:pt x="63987" y="1475"/>
                    <a:pt x="54781" y="11347"/>
                  </a:cubicBezTo>
                  <a:cubicBezTo>
                    <a:pt x="47377" y="19311"/>
                    <a:pt x="44163" y="30953"/>
                    <a:pt x="45234" y="45964"/>
                  </a:cubicBezTo>
                  <a:cubicBezTo>
                    <a:pt x="48634" y="93481"/>
                    <a:pt x="54797" y="130752"/>
                    <a:pt x="54859" y="131125"/>
                  </a:cubicBezTo>
                  <a:lnTo>
                    <a:pt x="54890" y="131342"/>
                  </a:lnTo>
                  <a:cubicBezTo>
                    <a:pt x="55045" y="131947"/>
                    <a:pt x="56504" y="137085"/>
                    <a:pt x="64825" y="140811"/>
                  </a:cubicBezTo>
                  <a:lnTo>
                    <a:pt x="64825" y="848158"/>
                  </a:lnTo>
                  <a:lnTo>
                    <a:pt x="31481" y="848158"/>
                  </a:lnTo>
                  <a:cubicBezTo>
                    <a:pt x="27026" y="848158"/>
                    <a:pt x="23409" y="851775"/>
                    <a:pt x="23409" y="856245"/>
                  </a:cubicBezTo>
                  <a:lnTo>
                    <a:pt x="23409" y="876472"/>
                  </a:lnTo>
                  <a:cubicBezTo>
                    <a:pt x="23409" y="880927"/>
                    <a:pt x="27026" y="884560"/>
                    <a:pt x="31481" y="884560"/>
                  </a:cubicBezTo>
                  <a:lnTo>
                    <a:pt x="32599" y="884560"/>
                  </a:lnTo>
                  <a:cubicBezTo>
                    <a:pt x="32257" y="887571"/>
                    <a:pt x="31931" y="890567"/>
                    <a:pt x="31636" y="893579"/>
                  </a:cubicBezTo>
                  <a:lnTo>
                    <a:pt x="22090" y="893579"/>
                  </a:lnTo>
                  <a:cubicBezTo>
                    <a:pt x="17169" y="893579"/>
                    <a:pt x="13164" y="897196"/>
                    <a:pt x="13164" y="901666"/>
                  </a:cubicBezTo>
                  <a:lnTo>
                    <a:pt x="13164" y="921893"/>
                  </a:lnTo>
                  <a:cubicBezTo>
                    <a:pt x="13164" y="926348"/>
                    <a:pt x="17169" y="929980"/>
                    <a:pt x="22090" y="929980"/>
                  </a:cubicBezTo>
                  <a:lnTo>
                    <a:pt x="28858" y="929980"/>
                  </a:lnTo>
                  <a:cubicBezTo>
                    <a:pt x="28718" y="932728"/>
                    <a:pt x="28594" y="935585"/>
                    <a:pt x="28485" y="938503"/>
                  </a:cubicBezTo>
                  <a:lnTo>
                    <a:pt x="10043" y="938503"/>
                  </a:lnTo>
                  <a:cubicBezTo>
                    <a:pt x="4409" y="938503"/>
                    <a:pt x="0" y="942058"/>
                    <a:pt x="0" y="946621"/>
                  </a:cubicBezTo>
                  <a:lnTo>
                    <a:pt x="0" y="966972"/>
                  </a:lnTo>
                  <a:cubicBezTo>
                    <a:pt x="0" y="971536"/>
                    <a:pt x="4409" y="975107"/>
                    <a:pt x="10043" y="975107"/>
                  </a:cubicBezTo>
                  <a:lnTo>
                    <a:pt x="28361" y="975107"/>
                  </a:lnTo>
                  <a:cubicBezTo>
                    <a:pt x="28454" y="978102"/>
                    <a:pt x="28578" y="981114"/>
                    <a:pt x="28733" y="984157"/>
                  </a:cubicBezTo>
                  <a:lnTo>
                    <a:pt x="22090" y="984157"/>
                  </a:lnTo>
                  <a:cubicBezTo>
                    <a:pt x="17169" y="984157"/>
                    <a:pt x="13164" y="987789"/>
                    <a:pt x="13164" y="992244"/>
                  </a:cubicBezTo>
                  <a:lnTo>
                    <a:pt x="13164" y="1012487"/>
                  </a:lnTo>
                  <a:cubicBezTo>
                    <a:pt x="13164" y="1016957"/>
                    <a:pt x="17169" y="1020574"/>
                    <a:pt x="22090" y="1020574"/>
                  </a:cubicBezTo>
                  <a:lnTo>
                    <a:pt x="31528" y="1020574"/>
                  </a:lnTo>
                  <a:cubicBezTo>
                    <a:pt x="31854" y="1023896"/>
                    <a:pt x="32211" y="1027172"/>
                    <a:pt x="32599" y="1030447"/>
                  </a:cubicBezTo>
                  <a:lnTo>
                    <a:pt x="31481" y="1030447"/>
                  </a:lnTo>
                  <a:cubicBezTo>
                    <a:pt x="27026" y="1030447"/>
                    <a:pt x="23409" y="1034064"/>
                    <a:pt x="23409" y="1038519"/>
                  </a:cubicBezTo>
                  <a:lnTo>
                    <a:pt x="23409" y="1058777"/>
                  </a:lnTo>
                  <a:cubicBezTo>
                    <a:pt x="23409" y="1063232"/>
                    <a:pt x="27026" y="1066849"/>
                    <a:pt x="31481" y="1066849"/>
                  </a:cubicBezTo>
                  <a:lnTo>
                    <a:pt x="143590" y="1066849"/>
                  </a:lnTo>
                  <a:cubicBezTo>
                    <a:pt x="148045" y="1066849"/>
                    <a:pt x="151677" y="1063232"/>
                    <a:pt x="151677" y="1058777"/>
                  </a:cubicBezTo>
                  <a:lnTo>
                    <a:pt x="151677" y="1038519"/>
                  </a:lnTo>
                  <a:cubicBezTo>
                    <a:pt x="151677" y="1034064"/>
                    <a:pt x="148045" y="1030447"/>
                    <a:pt x="143590" y="1030447"/>
                  </a:cubicBezTo>
                  <a:lnTo>
                    <a:pt x="142177" y="1030447"/>
                  </a:lnTo>
                  <a:cubicBezTo>
                    <a:pt x="142581" y="1027296"/>
                    <a:pt x="142969" y="1023958"/>
                    <a:pt x="143326" y="1020574"/>
                  </a:cubicBezTo>
                  <a:lnTo>
                    <a:pt x="152997" y="1020574"/>
                  </a:lnTo>
                  <a:cubicBezTo>
                    <a:pt x="157918" y="1020574"/>
                    <a:pt x="161923" y="1016957"/>
                    <a:pt x="161923" y="1012487"/>
                  </a:cubicBezTo>
                  <a:lnTo>
                    <a:pt x="161923" y="992244"/>
                  </a:lnTo>
                  <a:cubicBezTo>
                    <a:pt x="161923" y="987789"/>
                    <a:pt x="157918" y="984157"/>
                    <a:pt x="152997" y="984157"/>
                  </a:cubicBezTo>
                  <a:lnTo>
                    <a:pt x="146291" y="984157"/>
                  </a:lnTo>
                  <a:cubicBezTo>
                    <a:pt x="146461" y="981021"/>
                    <a:pt x="146586" y="978010"/>
                    <a:pt x="146679" y="975107"/>
                  </a:cubicBezTo>
                  <a:lnTo>
                    <a:pt x="165896" y="975107"/>
                  </a:lnTo>
                  <a:cubicBezTo>
                    <a:pt x="171516" y="975107"/>
                    <a:pt x="175925" y="971536"/>
                    <a:pt x="175925" y="966972"/>
                  </a:cubicBezTo>
                  <a:lnTo>
                    <a:pt x="175925" y="946621"/>
                  </a:lnTo>
                  <a:cubicBezTo>
                    <a:pt x="175925" y="942058"/>
                    <a:pt x="171516" y="938503"/>
                    <a:pt x="165896" y="938503"/>
                  </a:cubicBezTo>
                  <a:close/>
                  <a:moveTo>
                    <a:pt x="71034" y="142891"/>
                  </a:moveTo>
                  <a:cubicBezTo>
                    <a:pt x="75816" y="144071"/>
                    <a:pt x="81481" y="144676"/>
                    <a:pt x="87970" y="144676"/>
                  </a:cubicBezTo>
                  <a:cubicBezTo>
                    <a:pt x="94443" y="144676"/>
                    <a:pt x="100109" y="144071"/>
                    <a:pt x="104890" y="142891"/>
                  </a:cubicBezTo>
                  <a:lnTo>
                    <a:pt x="104890" y="848142"/>
                  </a:lnTo>
                  <a:lnTo>
                    <a:pt x="71034" y="848142"/>
                  </a:lnTo>
                  <a:lnTo>
                    <a:pt x="71034" y="142891"/>
                  </a:lnTo>
                  <a:close/>
                  <a:moveTo>
                    <a:pt x="38855" y="884544"/>
                  </a:moveTo>
                  <a:lnTo>
                    <a:pt x="135906" y="884544"/>
                  </a:lnTo>
                  <a:cubicBezTo>
                    <a:pt x="136278" y="887509"/>
                    <a:pt x="136635" y="890521"/>
                    <a:pt x="136977" y="893563"/>
                  </a:cubicBezTo>
                  <a:lnTo>
                    <a:pt x="37877" y="893563"/>
                  </a:lnTo>
                  <a:cubicBezTo>
                    <a:pt x="38187" y="890567"/>
                    <a:pt x="38513" y="887556"/>
                    <a:pt x="38855" y="884544"/>
                  </a:cubicBezTo>
                  <a:close/>
                  <a:moveTo>
                    <a:pt x="35082" y="929965"/>
                  </a:moveTo>
                  <a:lnTo>
                    <a:pt x="140035" y="929965"/>
                  </a:lnTo>
                  <a:cubicBezTo>
                    <a:pt x="140190" y="932899"/>
                    <a:pt x="140314" y="935724"/>
                    <a:pt x="140423" y="938487"/>
                  </a:cubicBezTo>
                  <a:lnTo>
                    <a:pt x="34694" y="938487"/>
                  </a:lnTo>
                  <a:cubicBezTo>
                    <a:pt x="34818" y="935569"/>
                    <a:pt x="34943" y="932728"/>
                    <a:pt x="35082" y="929965"/>
                  </a:cubicBezTo>
                  <a:close/>
                  <a:moveTo>
                    <a:pt x="135906" y="1030431"/>
                  </a:moveTo>
                  <a:lnTo>
                    <a:pt x="38839" y="1030431"/>
                  </a:lnTo>
                  <a:cubicBezTo>
                    <a:pt x="38451" y="1027172"/>
                    <a:pt x="38094" y="1023896"/>
                    <a:pt x="37768" y="1020574"/>
                  </a:cubicBezTo>
                  <a:lnTo>
                    <a:pt x="137086" y="1020574"/>
                  </a:lnTo>
                  <a:cubicBezTo>
                    <a:pt x="136713" y="1023974"/>
                    <a:pt x="136309" y="1027296"/>
                    <a:pt x="135906" y="1030431"/>
                  </a:cubicBezTo>
                  <a:close/>
                  <a:moveTo>
                    <a:pt x="140066" y="984157"/>
                  </a:moveTo>
                  <a:lnTo>
                    <a:pt x="34943" y="984157"/>
                  </a:lnTo>
                  <a:cubicBezTo>
                    <a:pt x="34803" y="981114"/>
                    <a:pt x="34663" y="978087"/>
                    <a:pt x="34570" y="975091"/>
                  </a:cubicBezTo>
                  <a:lnTo>
                    <a:pt x="140470" y="975091"/>
                  </a:lnTo>
                  <a:cubicBezTo>
                    <a:pt x="140361" y="978010"/>
                    <a:pt x="140237" y="981006"/>
                    <a:pt x="140066" y="984157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8A55F99-4E2C-452F-A693-37A1EFA79919}"/>
                </a:ext>
              </a:extLst>
            </p:cNvPr>
            <p:cNvSpPr/>
            <p:nvPr/>
          </p:nvSpPr>
          <p:spPr>
            <a:xfrm>
              <a:off x="2865757" y="2420192"/>
              <a:ext cx="702130" cy="426795"/>
            </a:xfrm>
            <a:custGeom>
              <a:avLst/>
              <a:gdLst>
                <a:gd name="connsiteX0" fmla="*/ 702131 w 702130"/>
                <a:gd name="connsiteY0" fmla="*/ 213398 h 426795"/>
                <a:gd name="connsiteX1" fmla="*/ 687756 w 702130"/>
                <a:gd name="connsiteY1" fmla="*/ 274016 h 426795"/>
                <a:gd name="connsiteX2" fmla="*/ 687756 w 702130"/>
                <a:gd name="connsiteY2" fmla="*/ 274031 h 426795"/>
                <a:gd name="connsiteX3" fmla="*/ 351073 w 702130"/>
                <a:gd name="connsiteY3" fmla="*/ 426795 h 426795"/>
                <a:gd name="connsiteX4" fmla="*/ 11270 w 702130"/>
                <a:gd name="connsiteY4" fmla="*/ 267232 h 426795"/>
                <a:gd name="connsiteX5" fmla="*/ 11254 w 702130"/>
                <a:gd name="connsiteY5" fmla="*/ 267201 h 426795"/>
                <a:gd name="connsiteX6" fmla="*/ 0 w 702130"/>
                <a:gd name="connsiteY6" fmla="*/ 213398 h 426795"/>
                <a:gd name="connsiteX7" fmla="*/ 309626 w 702130"/>
                <a:gd name="connsiteY7" fmla="*/ 1490 h 426795"/>
                <a:gd name="connsiteX8" fmla="*/ 351073 w 702130"/>
                <a:gd name="connsiteY8" fmla="*/ 0 h 426795"/>
                <a:gd name="connsiteX9" fmla="*/ 392520 w 702130"/>
                <a:gd name="connsiteY9" fmla="*/ 1490 h 426795"/>
                <a:gd name="connsiteX10" fmla="*/ 702131 w 702130"/>
                <a:gd name="connsiteY10" fmla="*/ 213398 h 426795"/>
                <a:gd name="connsiteX11" fmla="*/ 620261 w 702130"/>
                <a:gd name="connsiteY11" fmla="*/ 213398 h 426795"/>
                <a:gd name="connsiteX12" fmla="*/ 602487 w 702130"/>
                <a:gd name="connsiteY12" fmla="*/ 195624 h 426795"/>
                <a:gd name="connsiteX13" fmla="*/ 584713 w 702130"/>
                <a:gd name="connsiteY13" fmla="*/ 213398 h 426795"/>
                <a:gd name="connsiteX14" fmla="*/ 602487 w 702130"/>
                <a:gd name="connsiteY14" fmla="*/ 231172 h 426795"/>
                <a:gd name="connsiteX15" fmla="*/ 620261 w 702130"/>
                <a:gd name="connsiteY15" fmla="*/ 213398 h 426795"/>
                <a:gd name="connsiteX16" fmla="*/ 602487 w 702130"/>
                <a:gd name="connsiteY16" fmla="*/ 120646 h 426795"/>
                <a:gd name="connsiteX17" fmla="*/ 584713 w 702130"/>
                <a:gd name="connsiteY17" fmla="*/ 102872 h 426795"/>
                <a:gd name="connsiteX18" fmla="*/ 566939 w 702130"/>
                <a:gd name="connsiteY18" fmla="*/ 120646 h 426795"/>
                <a:gd name="connsiteX19" fmla="*/ 584713 w 702130"/>
                <a:gd name="connsiteY19" fmla="*/ 138421 h 426795"/>
                <a:gd name="connsiteX20" fmla="*/ 602487 w 702130"/>
                <a:gd name="connsiteY20" fmla="*/ 120646 h 426795"/>
                <a:gd name="connsiteX21" fmla="*/ 584713 w 702130"/>
                <a:gd name="connsiteY21" fmla="*/ 319421 h 426795"/>
                <a:gd name="connsiteX22" fmla="*/ 566939 w 702130"/>
                <a:gd name="connsiteY22" fmla="*/ 301647 h 426795"/>
                <a:gd name="connsiteX23" fmla="*/ 549180 w 702130"/>
                <a:gd name="connsiteY23" fmla="*/ 319421 h 426795"/>
                <a:gd name="connsiteX24" fmla="*/ 566939 w 702130"/>
                <a:gd name="connsiteY24" fmla="*/ 337195 h 426795"/>
                <a:gd name="connsiteX25" fmla="*/ 584713 w 702130"/>
                <a:gd name="connsiteY25" fmla="*/ 319421 h 426795"/>
                <a:gd name="connsiteX26" fmla="*/ 497969 w 702130"/>
                <a:gd name="connsiteY26" fmla="*/ 149101 h 426795"/>
                <a:gd name="connsiteX27" fmla="*/ 504474 w 702130"/>
                <a:gd name="connsiteY27" fmla="*/ 124822 h 426795"/>
                <a:gd name="connsiteX28" fmla="*/ 480211 w 702130"/>
                <a:gd name="connsiteY28" fmla="*/ 118318 h 426795"/>
                <a:gd name="connsiteX29" fmla="*/ 473691 w 702130"/>
                <a:gd name="connsiteY29" fmla="*/ 142596 h 426795"/>
                <a:gd name="connsiteX30" fmla="*/ 497969 w 702130"/>
                <a:gd name="connsiteY30" fmla="*/ 149101 h 426795"/>
                <a:gd name="connsiteX31" fmla="*/ 504474 w 702130"/>
                <a:gd name="connsiteY31" fmla="*/ 301973 h 426795"/>
                <a:gd name="connsiteX32" fmla="*/ 497969 w 702130"/>
                <a:gd name="connsiteY32" fmla="*/ 277695 h 426795"/>
                <a:gd name="connsiteX33" fmla="*/ 473691 w 702130"/>
                <a:gd name="connsiteY33" fmla="*/ 284199 h 426795"/>
                <a:gd name="connsiteX34" fmla="*/ 480195 w 702130"/>
                <a:gd name="connsiteY34" fmla="*/ 308477 h 426795"/>
                <a:gd name="connsiteX35" fmla="*/ 504474 w 702130"/>
                <a:gd name="connsiteY35" fmla="*/ 301973 h 426795"/>
                <a:gd name="connsiteX36" fmla="*/ 489090 w 702130"/>
                <a:gd name="connsiteY36" fmla="*/ 54021 h 426795"/>
                <a:gd name="connsiteX37" fmla="*/ 471316 w 702130"/>
                <a:gd name="connsiteY37" fmla="*/ 36247 h 426795"/>
                <a:gd name="connsiteX38" fmla="*/ 453542 w 702130"/>
                <a:gd name="connsiteY38" fmla="*/ 54021 h 426795"/>
                <a:gd name="connsiteX39" fmla="*/ 471316 w 702130"/>
                <a:gd name="connsiteY39" fmla="*/ 71795 h 426795"/>
                <a:gd name="connsiteX40" fmla="*/ 489090 w 702130"/>
                <a:gd name="connsiteY40" fmla="*/ 54021 h 426795"/>
                <a:gd name="connsiteX41" fmla="*/ 483300 w 702130"/>
                <a:gd name="connsiteY41" fmla="*/ 372759 h 426795"/>
                <a:gd name="connsiteX42" fmla="*/ 465526 w 702130"/>
                <a:gd name="connsiteY42" fmla="*/ 354985 h 426795"/>
                <a:gd name="connsiteX43" fmla="*/ 447752 w 702130"/>
                <a:gd name="connsiteY43" fmla="*/ 372759 h 426795"/>
                <a:gd name="connsiteX44" fmla="*/ 465526 w 702130"/>
                <a:gd name="connsiteY44" fmla="*/ 390533 h 426795"/>
                <a:gd name="connsiteX45" fmla="*/ 483300 w 702130"/>
                <a:gd name="connsiteY45" fmla="*/ 372759 h 426795"/>
                <a:gd name="connsiteX46" fmla="*/ 474871 w 702130"/>
                <a:gd name="connsiteY46" fmla="*/ 213398 h 426795"/>
                <a:gd name="connsiteX47" fmla="*/ 457097 w 702130"/>
                <a:gd name="connsiteY47" fmla="*/ 195624 h 426795"/>
                <a:gd name="connsiteX48" fmla="*/ 439323 w 702130"/>
                <a:gd name="connsiteY48" fmla="*/ 213398 h 426795"/>
                <a:gd name="connsiteX49" fmla="*/ 457097 w 702130"/>
                <a:gd name="connsiteY49" fmla="*/ 231172 h 426795"/>
                <a:gd name="connsiteX50" fmla="*/ 474871 w 702130"/>
                <a:gd name="connsiteY50" fmla="*/ 213398 h 426795"/>
                <a:gd name="connsiteX51" fmla="*/ 438609 w 702130"/>
                <a:gd name="connsiteY51" fmla="*/ 150994 h 426795"/>
                <a:gd name="connsiteX52" fmla="*/ 438609 w 702130"/>
                <a:gd name="connsiteY52" fmla="*/ 125847 h 426795"/>
                <a:gd name="connsiteX53" fmla="*/ 413476 w 702130"/>
                <a:gd name="connsiteY53" fmla="*/ 125847 h 426795"/>
                <a:gd name="connsiteX54" fmla="*/ 413476 w 702130"/>
                <a:gd name="connsiteY54" fmla="*/ 150994 h 426795"/>
                <a:gd name="connsiteX55" fmla="*/ 438609 w 702130"/>
                <a:gd name="connsiteY55" fmla="*/ 150994 h 426795"/>
                <a:gd name="connsiteX56" fmla="*/ 438609 w 702130"/>
                <a:gd name="connsiteY56" fmla="*/ 300933 h 426795"/>
                <a:gd name="connsiteX57" fmla="*/ 438609 w 702130"/>
                <a:gd name="connsiteY57" fmla="*/ 275801 h 426795"/>
                <a:gd name="connsiteX58" fmla="*/ 413476 w 702130"/>
                <a:gd name="connsiteY58" fmla="*/ 275801 h 426795"/>
                <a:gd name="connsiteX59" fmla="*/ 413476 w 702130"/>
                <a:gd name="connsiteY59" fmla="*/ 300933 h 426795"/>
                <a:gd name="connsiteX60" fmla="*/ 438609 w 702130"/>
                <a:gd name="connsiteY60" fmla="*/ 300933 h 426795"/>
                <a:gd name="connsiteX61" fmla="*/ 402036 w 702130"/>
                <a:gd name="connsiteY61" fmla="*/ 204487 h 426795"/>
                <a:gd name="connsiteX62" fmla="*/ 408540 w 702130"/>
                <a:gd name="connsiteY62" fmla="*/ 180209 h 426795"/>
                <a:gd name="connsiteX63" fmla="*/ 384262 w 702130"/>
                <a:gd name="connsiteY63" fmla="*/ 173705 h 426795"/>
                <a:gd name="connsiteX64" fmla="*/ 377757 w 702130"/>
                <a:gd name="connsiteY64" fmla="*/ 197983 h 426795"/>
                <a:gd name="connsiteX65" fmla="*/ 402036 w 702130"/>
                <a:gd name="connsiteY65" fmla="*/ 204487 h 426795"/>
                <a:gd name="connsiteX66" fmla="*/ 408540 w 702130"/>
                <a:gd name="connsiteY66" fmla="*/ 246571 h 426795"/>
                <a:gd name="connsiteX67" fmla="*/ 402036 w 702130"/>
                <a:gd name="connsiteY67" fmla="*/ 222292 h 426795"/>
                <a:gd name="connsiteX68" fmla="*/ 377757 w 702130"/>
                <a:gd name="connsiteY68" fmla="*/ 228797 h 426795"/>
                <a:gd name="connsiteX69" fmla="*/ 384262 w 702130"/>
                <a:gd name="connsiteY69" fmla="*/ 253075 h 426795"/>
                <a:gd name="connsiteX70" fmla="*/ 408540 w 702130"/>
                <a:gd name="connsiteY70" fmla="*/ 246571 h 426795"/>
                <a:gd name="connsiteX71" fmla="*/ 351073 w 702130"/>
                <a:gd name="connsiteY71" fmla="*/ 279759 h 426795"/>
                <a:gd name="connsiteX72" fmla="*/ 368832 w 702130"/>
                <a:gd name="connsiteY72" fmla="*/ 261985 h 426795"/>
                <a:gd name="connsiteX73" fmla="*/ 351073 w 702130"/>
                <a:gd name="connsiteY73" fmla="*/ 244211 h 426795"/>
                <a:gd name="connsiteX74" fmla="*/ 333299 w 702130"/>
                <a:gd name="connsiteY74" fmla="*/ 261985 h 426795"/>
                <a:gd name="connsiteX75" fmla="*/ 351073 w 702130"/>
                <a:gd name="connsiteY75" fmla="*/ 279759 h 426795"/>
                <a:gd name="connsiteX76" fmla="*/ 368847 w 702130"/>
                <a:gd name="connsiteY76" fmla="*/ 54021 h 426795"/>
                <a:gd name="connsiteX77" fmla="*/ 351073 w 702130"/>
                <a:gd name="connsiteY77" fmla="*/ 36247 h 426795"/>
                <a:gd name="connsiteX78" fmla="*/ 333299 w 702130"/>
                <a:gd name="connsiteY78" fmla="*/ 54021 h 426795"/>
                <a:gd name="connsiteX79" fmla="*/ 351073 w 702130"/>
                <a:gd name="connsiteY79" fmla="*/ 71795 h 426795"/>
                <a:gd name="connsiteX80" fmla="*/ 368847 w 702130"/>
                <a:gd name="connsiteY80" fmla="*/ 54021 h 426795"/>
                <a:gd name="connsiteX81" fmla="*/ 368847 w 702130"/>
                <a:gd name="connsiteY81" fmla="*/ 107374 h 426795"/>
                <a:gd name="connsiteX82" fmla="*/ 351073 w 702130"/>
                <a:gd name="connsiteY82" fmla="*/ 89600 h 426795"/>
                <a:gd name="connsiteX83" fmla="*/ 333299 w 702130"/>
                <a:gd name="connsiteY83" fmla="*/ 107374 h 426795"/>
                <a:gd name="connsiteX84" fmla="*/ 351073 w 702130"/>
                <a:gd name="connsiteY84" fmla="*/ 125133 h 426795"/>
                <a:gd name="connsiteX85" fmla="*/ 368847 w 702130"/>
                <a:gd name="connsiteY85" fmla="*/ 107374 h 426795"/>
                <a:gd name="connsiteX86" fmla="*/ 368847 w 702130"/>
                <a:gd name="connsiteY86" fmla="*/ 164810 h 426795"/>
                <a:gd name="connsiteX87" fmla="*/ 351073 w 702130"/>
                <a:gd name="connsiteY87" fmla="*/ 147036 h 426795"/>
                <a:gd name="connsiteX88" fmla="*/ 333299 w 702130"/>
                <a:gd name="connsiteY88" fmla="*/ 164810 h 426795"/>
                <a:gd name="connsiteX89" fmla="*/ 351073 w 702130"/>
                <a:gd name="connsiteY89" fmla="*/ 182569 h 426795"/>
                <a:gd name="connsiteX90" fmla="*/ 368847 w 702130"/>
                <a:gd name="connsiteY90" fmla="*/ 164810 h 426795"/>
                <a:gd name="connsiteX91" fmla="*/ 368847 w 702130"/>
                <a:gd name="connsiteY91" fmla="*/ 213398 h 426795"/>
                <a:gd name="connsiteX92" fmla="*/ 351073 w 702130"/>
                <a:gd name="connsiteY92" fmla="*/ 195624 h 426795"/>
                <a:gd name="connsiteX93" fmla="*/ 333299 w 702130"/>
                <a:gd name="connsiteY93" fmla="*/ 213398 h 426795"/>
                <a:gd name="connsiteX94" fmla="*/ 351073 w 702130"/>
                <a:gd name="connsiteY94" fmla="*/ 231172 h 426795"/>
                <a:gd name="connsiteX95" fmla="*/ 368847 w 702130"/>
                <a:gd name="connsiteY95" fmla="*/ 213398 h 426795"/>
                <a:gd name="connsiteX96" fmla="*/ 368847 w 702130"/>
                <a:gd name="connsiteY96" fmla="*/ 319421 h 426795"/>
                <a:gd name="connsiteX97" fmla="*/ 351073 w 702130"/>
                <a:gd name="connsiteY97" fmla="*/ 301647 h 426795"/>
                <a:gd name="connsiteX98" fmla="*/ 333299 w 702130"/>
                <a:gd name="connsiteY98" fmla="*/ 319421 h 426795"/>
                <a:gd name="connsiteX99" fmla="*/ 351073 w 702130"/>
                <a:gd name="connsiteY99" fmla="*/ 337195 h 426795"/>
                <a:gd name="connsiteX100" fmla="*/ 368847 w 702130"/>
                <a:gd name="connsiteY100" fmla="*/ 319421 h 426795"/>
                <a:gd name="connsiteX101" fmla="*/ 368832 w 702130"/>
                <a:gd name="connsiteY101" fmla="*/ 372759 h 426795"/>
                <a:gd name="connsiteX102" fmla="*/ 351073 w 702130"/>
                <a:gd name="connsiteY102" fmla="*/ 354985 h 426795"/>
                <a:gd name="connsiteX103" fmla="*/ 333299 w 702130"/>
                <a:gd name="connsiteY103" fmla="*/ 372759 h 426795"/>
                <a:gd name="connsiteX104" fmla="*/ 351073 w 702130"/>
                <a:gd name="connsiteY104" fmla="*/ 390533 h 426795"/>
                <a:gd name="connsiteX105" fmla="*/ 368832 w 702130"/>
                <a:gd name="connsiteY105" fmla="*/ 372759 h 426795"/>
                <a:gd name="connsiteX106" fmla="*/ 324373 w 702130"/>
                <a:gd name="connsiteY106" fmla="*/ 197983 h 426795"/>
                <a:gd name="connsiteX107" fmla="*/ 317869 w 702130"/>
                <a:gd name="connsiteY107" fmla="*/ 173705 h 426795"/>
                <a:gd name="connsiteX108" fmla="*/ 293591 w 702130"/>
                <a:gd name="connsiteY108" fmla="*/ 180209 h 426795"/>
                <a:gd name="connsiteX109" fmla="*/ 300111 w 702130"/>
                <a:gd name="connsiteY109" fmla="*/ 204487 h 426795"/>
                <a:gd name="connsiteX110" fmla="*/ 324373 w 702130"/>
                <a:gd name="connsiteY110" fmla="*/ 197983 h 426795"/>
                <a:gd name="connsiteX111" fmla="*/ 317869 w 702130"/>
                <a:gd name="connsiteY111" fmla="*/ 253075 h 426795"/>
                <a:gd name="connsiteX112" fmla="*/ 324373 w 702130"/>
                <a:gd name="connsiteY112" fmla="*/ 228797 h 426795"/>
                <a:gd name="connsiteX113" fmla="*/ 300095 w 702130"/>
                <a:gd name="connsiteY113" fmla="*/ 222292 h 426795"/>
                <a:gd name="connsiteX114" fmla="*/ 293591 w 702130"/>
                <a:gd name="connsiteY114" fmla="*/ 246571 h 426795"/>
                <a:gd name="connsiteX115" fmla="*/ 317869 w 702130"/>
                <a:gd name="connsiteY115" fmla="*/ 253075 h 426795"/>
                <a:gd name="connsiteX116" fmla="*/ 288670 w 702130"/>
                <a:gd name="connsiteY116" fmla="*/ 150994 h 426795"/>
                <a:gd name="connsiteX117" fmla="*/ 288670 w 702130"/>
                <a:gd name="connsiteY117" fmla="*/ 125862 h 426795"/>
                <a:gd name="connsiteX118" fmla="*/ 263522 w 702130"/>
                <a:gd name="connsiteY118" fmla="*/ 125862 h 426795"/>
                <a:gd name="connsiteX119" fmla="*/ 263522 w 702130"/>
                <a:gd name="connsiteY119" fmla="*/ 150994 h 426795"/>
                <a:gd name="connsiteX120" fmla="*/ 288670 w 702130"/>
                <a:gd name="connsiteY120" fmla="*/ 150994 h 426795"/>
                <a:gd name="connsiteX121" fmla="*/ 288670 w 702130"/>
                <a:gd name="connsiteY121" fmla="*/ 300933 h 426795"/>
                <a:gd name="connsiteX122" fmla="*/ 288670 w 702130"/>
                <a:gd name="connsiteY122" fmla="*/ 275801 h 426795"/>
                <a:gd name="connsiteX123" fmla="*/ 263538 w 702130"/>
                <a:gd name="connsiteY123" fmla="*/ 275801 h 426795"/>
                <a:gd name="connsiteX124" fmla="*/ 263538 w 702130"/>
                <a:gd name="connsiteY124" fmla="*/ 300933 h 426795"/>
                <a:gd name="connsiteX125" fmla="*/ 288670 w 702130"/>
                <a:gd name="connsiteY125" fmla="*/ 300933 h 426795"/>
                <a:gd name="connsiteX126" fmla="*/ 262808 w 702130"/>
                <a:gd name="connsiteY126" fmla="*/ 213398 h 426795"/>
                <a:gd name="connsiteX127" fmla="*/ 245050 w 702130"/>
                <a:gd name="connsiteY127" fmla="*/ 195624 h 426795"/>
                <a:gd name="connsiteX128" fmla="*/ 227275 w 702130"/>
                <a:gd name="connsiteY128" fmla="*/ 213398 h 426795"/>
                <a:gd name="connsiteX129" fmla="*/ 245050 w 702130"/>
                <a:gd name="connsiteY129" fmla="*/ 231172 h 426795"/>
                <a:gd name="connsiteX130" fmla="*/ 262808 w 702130"/>
                <a:gd name="connsiteY130" fmla="*/ 213398 h 426795"/>
                <a:gd name="connsiteX131" fmla="*/ 258322 w 702130"/>
                <a:gd name="connsiteY131" fmla="*/ 54021 h 426795"/>
                <a:gd name="connsiteX132" fmla="*/ 240548 w 702130"/>
                <a:gd name="connsiteY132" fmla="*/ 36247 h 426795"/>
                <a:gd name="connsiteX133" fmla="*/ 222789 w 702130"/>
                <a:gd name="connsiteY133" fmla="*/ 54021 h 426795"/>
                <a:gd name="connsiteX134" fmla="*/ 240548 w 702130"/>
                <a:gd name="connsiteY134" fmla="*/ 71795 h 426795"/>
                <a:gd name="connsiteX135" fmla="*/ 258322 w 702130"/>
                <a:gd name="connsiteY135" fmla="*/ 54021 h 426795"/>
                <a:gd name="connsiteX136" fmla="*/ 258322 w 702130"/>
                <a:gd name="connsiteY136" fmla="*/ 372759 h 426795"/>
                <a:gd name="connsiteX137" fmla="*/ 240548 w 702130"/>
                <a:gd name="connsiteY137" fmla="*/ 354985 h 426795"/>
                <a:gd name="connsiteX138" fmla="*/ 222789 w 702130"/>
                <a:gd name="connsiteY138" fmla="*/ 372759 h 426795"/>
                <a:gd name="connsiteX139" fmla="*/ 240548 w 702130"/>
                <a:gd name="connsiteY139" fmla="*/ 390533 h 426795"/>
                <a:gd name="connsiteX140" fmla="*/ 258322 w 702130"/>
                <a:gd name="connsiteY140" fmla="*/ 372759 h 426795"/>
                <a:gd name="connsiteX141" fmla="*/ 228440 w 702130"/>
                <a:gd name="connsiteY141" fmla="*/ 142596 h 426795"/>
                <a:gd name="connsiteX142" fmla="*/ 221936 w 702130"/>
                <a:gd name="connsiteY142" fmla="*/ 118318 h 426795"/>
                <a:gd name="connsiteX143" fmla="*/ 197657 w 702130"/>
                <a:gd name="connsiteY143" fmla="*/ 124822 h 426795"/>
                <a:gd name="connsiteX144" fmla="*/ 204161 w 702130"/>
                <a:gd name="connsiteY144" fmla="*/ 149101 h 426795"/>
                <a:gd name="connsiteX145" fmla="*/ 228440 w 702130"/>
                <a:gd name="connsiteY145" fmla="*/ 142596 h 426795"/>
                <a:gd name="connsiteX146" fmla="*/ 221936 w 702130"/>
                <a:gd name="connsiteY146" fmla="*/ 308462 h 426795"/>
                <a:gd name="connsiteX147" fmla="*/ 228440 w 702130"/>
                <a:gd name="connsiteY147" fmla="*/ 284184 h 426795"/>
                <a:gd name="connsiteX148" fmla="*/ 204161 w 702130"/>
                <a:gd name="connsiteY148" fmla="*/ 277695 h 426795"/>
                <a:gd name="connsiteX149" fmla="*/ 197657 w 702130"/>
                <a:gd name="connsiteY149" fmla="*/ 301958 h 426795"/>
                <a:gd name="connsiteX150" fmla="*/ 221936 w 702130"/>
                <a:gd name="connsiteY150" fmla="*/ 308462 h 426795"/>
                <a:gd name="connsiteX151" fmla="*/ 153758 w 702130"/>
                <a:gd name="connsiteY151" fmla="*/ 120646 h 426795"/>
                <a:gd name="connsiteX152" fmla="*/ 135999 w 702130"/>
                <a:gd name="connsiteY152" fmla="*/ 102872 h 426795"/>
                <a:gd name="connsiteX153" fmla="*/ 118225 w 702130"/>
                <a:gd name="connsiteY153" fmla="*/ 120646 h 426795"/>
                <a:gd name="connsiteX154" fmla="*/ 135999 w 702130"/>
                <a:gd name="connsiteY154" fmla="*/ 138421 h 426795"/>
                <a:gd name="connsiteX155" fmla="*/ 153758 w 702130"/>
                <a:gd name="connsiteY155" fmla="*/ 120646 h 426795"/>
                <a:gd name="connsiteX156" fmla="*/ 146337 w 702130"/>
                <a:gd name="connsiteY156" fmla="*/ 319421 h 426795"/>
                <a:gd name="connsiteX157" fmla="*/ 128563 w 702130"/>
                <a:gd name="connsiteY157" fmla="*/ 301647 h 426795"/>
                <a:gd name="connsiteX158" fmla="*/ 110805 w 702130"/>
                <a:gd name="connsiteY158" fmla="*/ 319421 h 426795"/>
                <a:gd name="connsiteX159" fmla="*/ 128563 w 702130"/>
                <a:gd name="connsiteY159" fmla="*/ 337195 h 426795"/>
                <a:gd name="connsiteX160" fmla="*/ 146337 w 702130"/>
                <a:gd name="connsiteY160" fmla="*/ 319421 h 426795"/>
                <a:gd name="connsiteX161" fmla="*/ 118225 w 702130"/>
                <a:gd name="connsiteY161" fmla="*/ 213398 h 426795"/>
                <a:gd name="connsiteX162" fmla="*/ 100451 w 702130"/>
                <a:gd name="connsiteY162" fmla="*/ 195624 h 426795"/>
                <a:gd name="connsiteX163" fmla="*/ 82677 w 702130"/>
                <a:gd name="connsiteY163" fmla="*/ 213398 h 426795"/>
                <a:gd name="connsiteX164" fmla="*/ 100451 w 702130"/>
                <a:gd name="connsiteY164" fmla="*/ 231172 h 426795"/>
                <a:gd name="connsiteX165" fmla="*/ 118225 w 702130"/>
                <a:gd name="connsiteY165" fmla="*/ 213398 h 42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702130" h="426795">
                  <a:moveTo>
                    <a:pt x="702131" y="213398"/>
                  </a:moveTo>
                  <a:cubicBezTo>
                    <a:pt x="702131" y="234463"/>
                    <a:pt x="697117" y="254798"/>
                    <a:pt x="687756" y="274016"/>
                  </a:cubicBezTo>
                  <a:lnTo>
                    <a:pt x="687756" y="274031"/>
                  </a:lnTo>
                  <a:cubicBezTo>
                    <a:pt x="644772" y="362359"/>
                    <a:pt x="510310" y="426795"/>
                    <a:pt x="351073" y="426795"/>
                  </a:cubicBezTo>
                  <a:cubicBezTo>
                    <a:pt x="187785" y="426795"/>
                    <a:pt x="50528" y="359021"/>
                    <a:pt x="11270" y="267232"/>
                  </a:cubicBezTo>
                  <a:cubicBezTo>
                    <a:pt x="11254" y="267217"/>
                    <a:pt x="11254" y="267201"/>
                    <a:pt x="11254" y="267201"/>
                  </a:cubicBezTo>
                  <a:cubicBezTo>
                    <a:pt x="3912" y="250017"/>
                    <a:pt x="0" y="231979"/>
                    <a:pt x="0" y="213398"/>
                  </a:cubicBezTo>
                  <a:cubicBezTo>
                    <a:pt x="0" y="104068"/>
                    <a:pt x="135269" y="13955"/>
                    <a:pt x="309626" y="1490"/>
                  </a:cubicBezTo>
                  <a:cubicBezTo>
                    <a:pt x="323225" y="512"/>
                    <a:pt x="337040" y="0"/>
                    <a:pt x="351073" y="0"/>
                  </a:cubicBezTo>
                  <a:cubicBezTo>
                    <a:pt x="365091" y="0"/>
                    <a:pt x="378922" y="512"/>
                    <a:pt x="392520" y="1490"/>
                  </a:cubicBezTo>
                  <a:cubicBezTo>
                    <a:pt x="566877" y="13955"/>
                    <a:pt x="702131" y="104068"/>
                    <a:pt x="702131" y="213398"/>
                  </a:cubicBezTo>
                  <a:close/>
                  <a:moveTo>
                    <a:pt x="620261" y="213398"/>
                  </a:moveTo>
                  <a:cubicBezTo>
                    <a:pt x="620261" y="203587"/>
                    <a:pt x="612298" y="195624"/>
                    <a:pt x="602487" y="195624"/>
                  </a:cubicBezTo>
                  <a:cubicBezTo>
                    <a:pt x="592677" y="195624"/>
                    <a:pt x="584713" y="203587"/>
                    <a:pt x="584713" y="213398"/>
                  </a:cubicBezTo>
                  <a:cubicBezTo>
                    <a:pt x="584713" y="223208"/>
                    <a:pt x="592677" y="231172"/>
                    <a:pt x="602487" y="231172"/>
                  </a:cubicBezTo>
                  <a:cubicBezTo>
                    <a:pt x="612298" y="231172"/>
                    <a:pt x="620261" y="223208"/>
                    <a:pt x="620261" y="213398"/>
                  </a:cubicBezTo>
                  <a:close/>
                  <a:moveTo>
                    <a:pt x="602487" y="120646"/>
                  </a:moveTo>
                  <a:cubicBezTo>
                    <a:pt x="602487" y="110836"/>
                    <a:pt x="594524" y="102872"/>
                    <a:pt x="584713" y="102872"/>
                  </a:cubicBezTo>
                  <a:cubicBezTo>
                    <a:pt x="574902" y="102872"/>
                    <a:pt x="566939" y="110836"/>
                    <a:pt x="566939" y="120646"/>
                  </a:cubicBezTo>
                  <a:cubicBezTo>
                    <a:pt x="566939" y="130473"/>
                    <a:pt x="574902" y="138421"/>
                    <a:pt x="584713" y="138421"/>
                  </a:cubicBezTo>
                  <a:cubicBezTo>
                    <a:pt x="594524" y="138421"/>
                    <a:pt x="602487" y="130473"/>
                    <a:pt x="602487" y="120646"/>
                  </a:cubicBezTo>
                  <a:close/>
                  <a:moveTo>
                    <a:pt x="584713" y="319421"/>
                  </a:moveTo>
                  <a:cubicBezTo>
                    <a:pt x="584713" y="309611"/>
                    <a:pt x="576765" y="301647"/>
                    <a:pt x="566939" y="301647"/>
                  </a:cubicBezTo>
                  <a:cubicBezTo>
                    <a:pt x="557128" y="301647"/>
                    <a:pt x="549180" y="309611"/>
                    <a:pt x="549180" y="319421"/>
                  </a:cubicBezTo>
                  <a:cubicBezTo>
                    <a:pt x="549180" y="329232"/>
                    <a:pt x="557128" y="337195"/>
                    <a:pt x="566939" y="337195"/>
                  </a:cubicBezTo>
                  <a:cubicBezTo>
                    <a:pt x="576765" y="337195"/>
                    <a:pt x="584713" y="329232"/>
                    <a:pt x="584713" y="319421"/>
                  </a:cubicBezTo>
                  <a:close/>
                  <a:moveTo>
                    <a:pt x="497969" y="149101"/>
                  </a:moveTo>
                  <a:cubicBezTo>
                    <a:pt x="506476" y="144195"/>
                    <a:pt x="509379" y="133329"/>
                    <a:pt x="504474" y="124822"/>
                  </a:cubicBezTo>
                  <a:cubicBezTo>
                    <a:pt x="499568" y="116316"/>
                    <a:pt x="488702" y="113413"/>
                    <a:pt x="480211" y="118318"/>
                  </a:cubicBezTo>
                  <a:cubicBezTo>
                    <a:pt x="471704" y="123223"/>
                    <a:pt x="468786" y="134090"/>
                    <a:pt x="473691" y="142596"/>
                  </a:cubicBezTo>
                  <a:cubicBezTo>
                    <a:pt x="478612" y="151103"/>
                    <a:pt x="489478" y="154006"/>
                    <a:pt x="497969" y="149101"/>
                  </a:cubicBezTo>
                  <a:close/>
                  <a:moveTo>
                    <a:pt x="504474" y="301973"/>
                  </a:moveTo>
                  <a:cubicBezTo>
                    <a:pt x="509379" y="293467"/>
                    <a:pt x="506476" y="282600"/>
                    <a:pt x="497969" y="277695"/>
                  </a:cubicBezTo>
                  <a:cubicBezTo>
                    <a:pt x="489478" y="272790"/>
                    <a:pt x="478596" y="275692"/>
                    <a:pt x="473691" y="284199"/>
                  </a:cubicBezTo>
                  <a:cubicBezTo>
                    <a:pt x="468786" y="292690"/>
                    <a:pt x="471704" y="303557"/>
                    <a:pt x="480195" y="308477"/>
                  </a:cubicBezTo>
                  <a:cubicBezTo>
                    <a:pt x="488702" y="313383"/>
                    <a:pt x="499568" y="310464"/>
                    <a:pt x="504474" y="301973"/>
                  </a:cubicBezTo>
                  <a:close/>
                  <a:moveTo>
                    <a:pt x="489090" y="54021"/>
                  </a:moveTo>
                  <a:cubicBezTo>
                    <a:pt x="489090" y="44210"/>
                    <a:pt x="481127" y="36247"/>
                    <a:pt x="471316" y="36247"/>
                  </a:cubicBezTo>
                  <a:cubicBezTo>
                    <a:pt x="461505" y="36247"/>
                    <a:pt x="453542" y="44210"/>
                    <a:pt x="453542" y="54021"/>
                  </a:cubicBezTo>
                  <a:cubicBezTo>
                    <a:pt x="453542" y="63831"/>
                    <a:pt x="461505" y="71795"/>
                    <a:pt x="471316" y="71795"/>
                  </a:cubicBezTo>
                  <a:cubicBezTo>
                    <a:pt x="481127" y="71795"/>
                    <a:pt x="489090" y="63831"/>
                    <a:pt x="489090" y="54021"/>
                  </a:cubicBezTo>
                  <a:close/>
                  <a:moveTo>
                    <a:pt x="483300" y="372759"/>
                  </a:moveTo>
                  <a:cubicBezTo>
                    <a:pt x="483300" y="362948"/>
                    <a:pt x="475337" y="354985"/>
                    <a:pt x="465526" y="354985"/>
                  </a:cubicBezTo>
                  <a:cubicBezTo>
                    <a:pt x="455715" y="354985"/>
                    <a:pt x="447752" y="362948"/>
                    <a:pt x="447752" y="372759"/>
                  </a:cubicBezTo>
                  <a:cubicBezTo>
                    <a:pt x="447752" y="382585"/>
                    <a:pt x="455715" y="390533"/>
                    <a:pt x="465526" y="390533"/>
                  </a:cubicBezTo>
                  <a:cubicBezTo>
                    <a:pt x="475337" y="390533"/>
                    <a:pt x="483300" y="382585"/>
                    <a:pt x="483300" y="372759"/>
                  </a:cubicBezTo>
                  <a:close/>
                  <a:moveTo>
                    <a:pt x="474871" y="213398"/>
                  </a:moveTo>
                  <a:cubicBezTo>
                    <a:pt x="474871" y="203572"/>
                    <a:pt x="466907" y="195624"/>
                    <a:pt x="457097" y="195624"/>
                  </a:cubicBezTo>
                  <a:cubicBezTo>
                    <a:pt x="447286" y="195624"/>
                    <a:pt x="439323" y="203572"/>
                    <a:pt x="439323" y="213398"/>
                  </a:cubicBezTo>
                  <a:cubicBezTo>
                    <a:pt x="439323" y="223208"/>
                    <a:pt x="447286" y="231172"/>
                    <a:pt x="457097" y="231172"/>
                  </a:cubicBezTo>
                  <a:cubicBezTo>
                    <a:pt x="466907" y="231172"/>
                    <a:pt x="474871" y="223208"/>
                    <a:pt x="474871" y="213398"/>
                  </a:cubicBezTo>
                  <a:close/>
                  <a:moveTo>
                    <a:pt x="438609" y="150994"/>
                  </a:moveTo>
                  <a:cubicBezTo>
                    <a:pt x="445547" y="144056"/>
                    <a:pt x="445547" y="132786"/>
                    <a:pt x="438609" y="125847"/>
                  </a:cubicBezTo>
                  <a:cubicBezTo>
                    <a:pt x="431670" y="118908"/>
                    <a:pt x="420415" y="118908"/>
                    <a:pt x="413476" y="125847"/>
                  </a:cubicBezTo>
                  <a:cubicBezTo>
                    <a:pt x="406538" y="132786"/>
                    <a:pt x="406538" y="144040"/>
                    <a:pt x="413476" y="150994"/>
                  </a:cubicBezTo>
                  <a:cubicBezTo>
                    <a:pt x="420415" y="157918"/>
                    <a:pt x="431670" y="157933"/>
                    <a:pt x="438609" y="150994"/>
                  </a:cubicBezTo>
                  <a:close/>
                  <a:moveTo>
                    <a:pt x="438609" y="300933"/>
                  </a:moveTo>
                  <a:cubicBezTo>
                    <a:pt x="445547" y="293994"/>
                    <a:pt x="445547" y="282740"/>
                    <a:pt x="438609" y="275801"/>
                  </a:cubicBezTo>
                  <a:cubicBezTo>
                    <a:pt x="431670" y="268862"/>
                    <a:pt x="420415" y="268862"/>
                    <a:pt x="413476" y="275801"/>
                  </a:cubicBezTo>
                  <a:cubicBezTo>
                    <a:pt x="406538" y="282740"/>
                    <a:pt x="406538" y="293994"/>
                    <a:pt x="413476" y="300933"/>
                  </a:cubicBezTo>
                  <a:cubicBezTo>
                    <a:pt x="420415" y="307872"/>
                    <a:pt x="431670" y="307872"/>
                    <a:pt x="438609" y="300933"/>
                  </a:cubicBezTo>
                  <a:close/>
                  <a:moveTo>
                    <a:pt x="402036" y="204487"/>
                  </a:moveTo>
                  <a:cubicBezTo>
                    <a:pt x="410543" y="199582"/>
                    <a:pt x="413446" y="188716"/>
                    <a:pt x="408540" y="180209"/>
                  </a:cubicBezTo>
                  <a:cubicBezTo>
                    <a:pt x="403635" y="171718"/>
                    <a:pt x="392769" y="168800"/>
                    <a:pt x="384262" y="173705"/>
                  </a:cubicBezTo>
                  <a:cubicBezTo>
                    <a:pt x="375771" y="178610"/>
                    <a:pt x="372852" y="189476"/>
                    <a:pt x="377757" y="197983"/>
                  </a:cubicBezTo>
                  <a:cubicBezTo>
                    <a:pt x="382663" y="206490"/>
                    <a:pt x="393529" y="209393"/>
                    <a:pt x="402036" y="204487"/>
                  </a:cubicBezTo>
                  <a:close/>
                  <a:moveTo>
                    <a:pt x="408540" y="246571"/>
                  </a:moveTo>
                  <a:cubicBezTo>
                    <a:pt x="413446" y="238080"/>
                    <a:pt x="410543" y="227198"/>
                    <a:pt x="402036" y="222292"/>
                  </a:cubicBezTo>
                  <a:cubicBezTo>
                    <a:pt x="393529" y="217387"/>
                    <a:pt x="382663" y="220306"/>
                    <a:pt x="377757" y="228797"/>
                  </a:cubicBezTo>
                  <a:cubicBezTo>
                    <a:pt x="372852" y="237303"/>
                    <a:pt x="375771" y="248170"/>
                    <a:pt x="384262" y="253075"/>
                  </a:cubicBezTo>
                  <a:cubicBezTo>
                    <a:pt x="392769" y="257980"/>
                    <a:pt x="403635" y="255078"/>
                    <a:pt x="408540" y="246571"/>
                  </a:cubicBezTo>
                  <a:close/>
                  <a:moveTo>
                    <a:pt x="351073" y="279759"/>
                  </a:moveTo>
                  <a:cubicBezTo>
                    <a:pt x="360884" y="279759"/>
                    <a:pt x="368847" y="271796"/>
                    <a:pt x="368832" y="261985"/>
                  </a:cubicBezTo>
                  <a:cubicBezTo>
                    <a:pt x="368847" y="252175"/>
                    <a:pt x="360884" y="244211"/>
                    <a:pt x="351073" y="244211"/>
                  </a:cubicBezTo>
                  <a:cubicBezTo>
                    <a:pt x="341263" y="244211"/>
                    <a:pt x="333299" y="252175"/>
                    <a:pt x="333299" y="261985"/>
                  </a:cubicBezTo>
                  <a:cubicBezTo>
                    <a:pt x="333299" y="271796"/>
                    <a:pt x="341263" y="279759"/>
                    <a:pt x="351073" y="279759"/>
                  </a:cubicBezTo>
                  <a:close/>
                  <a:moveTo>
                    <a:pt x="368847" y="54021"/>
                  </a:moveTo>
                  <a:cubicBezTo>
                    <a:pt x="368847" y="44210"/>
                    <a:pt x="360884" y="36247"/>
                    <a:pt x="351073" y="36247"/>
                  </a:cubicBezTo>
                  <a:cubicBezTo>
                    <a:pt x="341263" y="36247"/>
                    <a:pt x="333299" y="44210"/>
                    <a:pt x="333299" y="54021"/>
                  </a:cubicBezTo>
                  <a:cubicBezTo>
                    <a:pt x="333299" y="63831"/>
                    <a:pt x="341263" y="71795"/>
                    <a:pt x="351073" y="71795"/>
                  </a:cubicBezTo>
                  <a:cubicBezTo>
                    <a:pt x="360884" y="71795"/>
                    <a:pt x="368847" y="63831"/>
                    <a:pt x="368847" y="54021"/>
                  </a:cubicBezTo>
                  <a:close/>
                  <a:moveTo>
                    <a:pt x="368847" y="107374"/>
                  </a:moveTo>
                  <a:cubicBezTo>
                    <a:pt x="368847" y="97548"/>
                    <a:pt x="360884" y="89600"/>
                    <a:pt x="351073" y="89600"/>
                  </a:cubicBezTo>
                  <a:cubicBezTo>
                    <a:pt x="341247" y="89600"/>
                    <a:pt x="333299" y="97548"/>
                    <a:pt x="333299" y="107374"/>
                  </a:cubicBezTo>
                  <a:cubicBezTo>
                    <a:pt x="333299" y="117185"/>
                    <a:pt x="341247" y="125133"/>
                    <a:pt x="351073" y="125133"/>
                  </a:cubicBezTo>
                  <a:cubicBezTo>
                    <a:pt x="360884" y="125133"/>
                    <a:pt x="368847" y="117185"/>
                    <a:pt x="368847" y="107374"/>
                  </a:cubicBezTo>
                  <a:close/>
                  <a:moveTo>
                    <a:pt x="368847" y="164810"/>
                  </a:moveTo>
                  <a:cubicBezTo>
                    <a:pt x="368847" y="154984"/>
                    <a:pt x="360884" y="147036"/>
                    <a:pt x="351073" y="147036"/>
                  </a:cubicBezTo>
                  <a:cubicBezTo>
                    <a:pt x="341247" y="147036"/>
                    <a:pt x="333299" y="154984"/>
                    <a:pt x="333299" y="164810"/>
                  </a:cubicBezTo>
                  <a:cubicBezTo>
                    <a:pt x="333299" y="174621"/>
                    <a:pt x="341247" y="182569"/>
                    <a:pt x="351073" y="182569"/>
                  </a:cubicBezTo>
                  <a:cubicBezTo>
                    <a:pt x="360884" y="182569"/>
                    <a:pt x="368847" y="174621"/>
                    <a:pt x="368847" y="164810"/>
                  </a:cubicBezTo>
                  <a:close/>
                  <a:moveTo>
                    <a:pt x="368847" y="213398"/>
                  </a:moveTo>
                  <a:cubicBezTo>
                    <a:pt x="368847" y="203572"/>
                    <a:pt x="360884" y="195624"/>
                    <a:pt x="351073" y="195624"/>
                  </a:cubicBezTo>
                  <a:cubicBezTo>
                    <a:pt x="341247" y="195624"/>
                    <a:pt x="333299" y="203572"/>
                    <a:pt x="333299" y="213398"/>
                  </a:cubicBezTo>
                  <a:cubicBezTo>
                    <a:pt x="333299" y="223208"/>
                    <a:pt x="341247" y="231172"/>
                    <a:pt x="351073" y="231172"/>
                  </a:cubicBezTo>
                  <a:cubicBezTo>
                    <a:pt x="360884" y="231172"/>
                    <a:pt x="368847" y="223208"/>
                    <a:pt x="368847" y="213398"/>
                  </a:cubicBezTo>
                  <a:close/>
                  <a:moveTo>
                    <a:pt x="368847" y="319421"/>
                  </a:moveTo>
                  <a:cubicBezTo>
                    <a:pt x="368847" y="309611"/>
                    <a:pt x="360884" y="301647"/>
                    <a:pt x="351073" y="301647"/>
                  </a:cubicBezTo>
                  <a:cubicBezTo>
                    <a:pt x="341263" y="301647"/>
                    <a:pt x="333299" y="309611"/>
                    <a:pt x="333299" y="319421"/>
                  </a:cubicBezTo>
                  <a:cubicBezTo>
                    <a:pt x="333299" y="329232"/>
                    <a:pt x="341263" y="337195"/>
                    <a:pt x="351073" y="337195"/>
                  </a:cubicBezTo>
                  <a:cubicBezTo>
                    <a:pt x="360884" y="337195"/>
                    <a:pt x="368847" y="329232"/>
                    <a:pt x="368847" y="319421"/>
                  </a:cubicBezTo>
                  <a:close/>
                  <a:moveTo>
                    <a:pt x="368832" y="372759"/>
                  </a:moveTo>
                  <a:cubicBezTo>
                    <a:pt x="368832" y="362948"/>
                    <a:pt x="360884" y="354985"/>
                    <a:pt x="351073" y="354985"/>
                  </a:cubicBezTo>
                  <a:cubicBezTo>
                    <a:pt x="341247" y="354985"/>
                    <a:pt x="333299" y="362948"/>
                    <a:pt x="333299" y="372759"/>
                  </a:cubicBezTo>
                  <a:cubicBezTo>
                    <a:pt x="333299" y="382585"/>
                    <a:pt x="341247" y="390533"/>
                    <a:pt x="351073" y="390533"/>
                  </a:cubicBezTo>
                  <a:cubicBezTo>
                    <a:pt x="360884" y="390533"/>
                    <a:pt x="368832" y="382585"/>
                    <a:pt x="368832" y="372759"/>
                  </a:cubicBezTo>
                  <a:close/>
                  <a:moveTo>
                    <a:pt x="324373" y="197983"/>
                  </a:moveTo>
                  <a:cubicBezTo>
                    <a:pt x="329279" y="189476"/>
                    <a:pt x="326376" y="178610"/>
                    <a:pt x="317869" y="173705"/>
                  </a:cubicBezTo>
                  <a:cubicBezTo>
                    <a:pt x="309378" y="168800"/>
                    <a:pt x="298512" y="171718"/>
                    <a:pt x="293591" y="180209"/>
                  </a:cubicBezTo>
                  <a:cubicBezTo>
                    <a:pt x="288685" y="188716"/>
                    <a:pt x="291604" y="199582"/>
                    <a:pt x="300111" y="204487"/>
                  </a:cubicBezTo>
                  <a:cubicBezTo>
                    <a:pt x="308602" y="209393"/>
                    <a:pt x="319468" y="206490"/>
                    <a:pt x="324373" y="197983"/>
                  </a:cubicBezTo>
                  <a:close/>
                  <a:moveTo>
                    <a:pt x="317869" y="253075"/>
                  </a:moveTo>
                  <a:cubicBezTo>
                    <a:pt x="326376" y="248170"/>
                    <a:pt x="329279" y="237303"/>
                    <a:pt x="324373" y="228797"/>
                  </a:cubicBezTo>
                  <a:cubicBezTo>
                    <a:pt x="319468" y="220306"/>
                    <a:pt x="308602" y="217387"/>
                    <a:pt x="300095" y="222292"/>
                  </a:cubicBezTo>
                  <a:cubicBezTo>
                    <a:pt x="291604" y="227198"/>
                    <a:pt x="288685" y="238080"/>
                    <a:pt x="293591" y="246571"/>
                  </a:cubicBezTo>
                  <a:cubicBezTo>
                    <a:pt x="298512" y="255078"/>
                    <a:pt x="309378" y="257980"/>
                    <a:pt x="317869" y="253075"/>
                  </a:cubicBezTo>
                  <a:close/>
                  <a:moveTo>
                    <a:pt x="288670" y="150994"/>
                  </a:moveTo>
                  <a:cubicBezTo>
                    <a:pt x="295609" y="144056"/>
                    <a:pt x="295609" y="132801"/>
                    <a:pt x="288670" y="125862"/>
                  </a:cubicBezTo>
                  <a:cubicBezTo>
                    <a:pt x="281715" y="118923"/>
                    <a:pt x="270477" y="118923"/>
                    <a:pt x="263522" y="125862"/>
                  </a:cubicBezTo>
                  <a:cubicBezTo>
                    <a:pt x="256583" y="132801"/>
                    <a:pt x="256583" y="144056"/>
                    <a:pt x="263522" y="150994"/>
                  </a:cubicBezTo>
                  <a:cubicBezTo>
                    <a:pt x="270477" y="157933"/>
                    <a:pt x="281715" y="157933"/>
                    <a:pt x="288670" y="150994"/>
                  </a:cubicBezTo>
                  <a:close/>
                  <a:moveTo>
                    <a:pt x="288670" y="300933"/>
                  </a:moveTo>
                  <a:cubicBezTo>
                    <a:pt x="295609" y="293994"/>
                    <a:pt x="295609" y="282740"/>
                    <a:pt x="288670" y="275801"/>
                  </a:cubicBezTo>
                  <a:cubicBezTo>
                    <a:pt x="281731" y="268862"/>
                    <a:pt x="270477" y="268862"/>
                    <a:pt x="263538" y="275801"/>
                  </a:cubicBezTo>
                  <a:cubicBezTo>
                    <a:pt x="256599" y="282740"/>
                    <a:pt x="256599" y="293994"/>
                    <a:pt x="263538" y="300933"/>
                  </a:cubicBezTo>
                  <a:cubicBezTo>
                    <a:pt x="270477" y="307872"/>
                    <a:pt x="281731" y="307872"/>
                    <a:pt x="288670" y="300933"/>
                  </a:cubicBezTo>
                  <a:close/>
                  <a:moveTo>
                    <a:pt x="262808" y="213398"/>
                  </a:moveTo>
                  <a:cubicBezTo>
                    <a:pt x="262808" y="203587"/>
                    <a:pt x="254860" y="195624"/>
                    <a:pt x="245050" y="195624"/>
                  </a:cubicBezTo>
                  <a:cubicBezTo>
                    <a:pt x="235223" y="195624"/>
                    <a:pt x="227275" y="203587"/>
                    <a:pt x="227275" y="213398"/>
                  </a:cubicBezTo>
                  <a:cubicBezTo>
                    <a:pt x="227275" y="223208"/>
                    <a:pt x="235223" y="231172"/>
                    <a:pt x="245050" y="231172"/>
                  </a:cubicBezTo>
                  <a:cubicBezTo>
                    <a:pt x="254860" y="231172"/>
                    <a:pt x="262808" y="223208"/>
                    <a:pt x="262808" y="213398"/>
                  </a:cubicBezTo>
                  <a:close/>
                  <a:moveTo>
                    <a:pt x="258322" y="54021"/>
                  </a:moveTo>
                  <a:cubicBezTo>
                    <a:pt x="258322" y="44210"/>
                    <a:pt x="250374" y="36247"/>
                    <a:pt x="240548" y="36247"/>
                  </a:cubicBezTo>
                  <a:cubicBezTo>
                    <a:pt x="230737" y="36247"/>
                    <a:pt x="222789" y="44210"/>
                    <a:pt x="222789" y="54021"/>
                  </a:cubicBezTo>
                  <a:cubicBezTo>
                    <a:pt x="222789" y="63831"/>
                    <a:pt x="230737" y="71795"/>
                    <a:pt x="240548" y="71795"/>
                  </a:cubicBezTo>
                  <a:cubicBezTo>
                    <a:pt x="250374" y="71795"/>
                    <a:pt x="258322" y="63831"/>
                    <a:pt x="258322" y="54021"/>
                  </a:cubicBezTo>
                  <a:close/>
                  <a:moveTo>
                    <a:pt x="258322" y="372759"/>
                  </a:moveTo>
                  <a:cubicBezTo>
                    <a:pt x="258322" y="362948"/>
                    <a:pt x="250374" y="354985"/>
                    <a:pt x="240548" y="354985"/>
                  </a:cubicBezTo>
                  <a:cubicBezTo>
                    <a:pt x="230737" y="354985"/>
                    <a:pt x="222789" y="362948"/>
                    <a:pt x="222789" y="372759"/>
                  </a:cubicBezTo>
                  <a:cubicBezTo>
                    <a:pt x="222789" y="382585"/>
                    <a:pt x="230737" y="390533"/>
                    <a:pt x="240548" y="390533"/>
                  </a:cubicBezTo>
                  <a:cubicBezTo>
                    <a:pt x="250374" y="390533"/>
                    <a:pt x="258322" y="382585"/>
                    <a:pt x="258322" y="372759"/>
                  </a:cubicBezTo>
                  <a:close/>
                  <a:moveTo>
                    <a:pt x="228440" y="142596"/>
                  </a:moveTo>
                  <a:cubicBezTo>
                    <a:pt x="233345" y="134090"/>
                    <a:pt x="230442" y="123223"/>
                    <a:pt x="221936" y="118318"/>
                  </a:cubicBezTo>
                  <a:cubicBezTo>
                    <a:pt x="213444" y="113413"/>
                    <a:pt x="202562" y="116316"/>
                    <a:pt x="197657" y="124822"/>
                  </a:cubicBezTo>
                  <a:cubicBezTo>
                    <a:pt x="192752" y="133329"/>
                    <a:pt x="195670" y="144195"/>
                    <a:pt x="204161" y="149101"/>
                  </a:cubicBezTo>
                  <a:cubicBezTo>
                    <a:pt x="212668" y="154006"/>
                    <a:pt x="223534" y="151087"/>
                    <a:pt x="228440" y="142596"/>
                  </a:cubicBezTo>
                  <a:close/>
                  <a:moveTo>
                    <a:pt x="221936" y="308462"/>
                  </a:moveTo>
                  <a:cubicBezTo>
                    <a:pt x="230442" y="303557"/>
                    <a:pt x="233345" y="292690"/>
                    <a:pt x="228440" y="284184"/>
                  </a:cubicBezTo>
                  <a:cubicBezTo>
                    <a:pt x="223534" y="275692"/>
                    <a:pt x="212668" y="272774"/>
                    <a:pt x="204161" y="277695"/>
                  </a:cubicBezTo>
                  <a:cubicBezTo>
                    <a:pt x="195670" y="282600"/>
                    <a:pt x="192752" y="293467"/>
                    <a:pt x="197657" y="301958"/>
                  </a:cubicBezTo>
                  <a:cubicBezTo>
                    <a:pt x="202562" y="310464"/>
                    <a:pt x="213429" y="313383"/>
                    <a:pt x="221936" y="308462"/>
                  </a:cubicBezTo>
                  <a:close/>
                  <a:moveTo>
                    <a:pt x="153758" y="120646"/>
                  </a:moveTo>
                  <a:cubicBezTo>
                    <a:pt x="153758" y="110836"/>
                    <a:pt x="145810" y="102872"/>
                    <a:pt x="135999" y="102872"/>
                  </a:cubicBezTo>
                  <a:cubicBezTo>
                    <a:pt x="126173" y="102872"/>
                    <a:pt x="118225" y="110836"/>
                    <a:pt x="118225" y="120646"/>
                  </a:cubicBezTo>
                  <a:cubicBezTo>
                    <a:pt x="118225" y="130457"/>
                    <a:pt x="126173" y="138421"/>
                    <a:pt x="135999" y="138421"/>
                  </a:cubicBezTo>
                  <a:cubicBezTo>
                    <a:pt x="145810" y="138421"/>
                    <a:pt x="153758" y="130457"/>
                    <a:pt x="153758" y="120646"/>
                  </a:cubicBezTo>
                  <a:close/>
                  <a:moveTo>
                    <a:pt x="146337" y="319421"/>
                  </a:moveTo>
                  <a:cubicBezTo>
                    <a:pt x="146337" y="309611"/>
                    <a:pt x="138390" y="301647"/>
                    <a:pt x="128563" y="301647"/>
                  </a:cubicBezTo>
                  <a:cubicBezTo>
                    <a:pt x="118753" y="301647"/>
                    <a:pt x="110805" y="309611"/>
                    <a:pt x="110805" y="319421"/>
                  </a:cubicBezTo>
                  <a:cubicBezTo>
                    <a:pt x="110805" y="329232"/>
                    <a:pt x="118753" y="337195"/>
                    <a:pt x="128563" y="337195"/>
                  </a:cubicBezTo>
                  <a:cubicBezTo>
                    <a:pt x="138390" y="337195"/>
                    <a:pt x="146337" y="329232"/>
                    <a:pt x="146337" y="319421"/>
                  </a:cubicBezTo>
                  <a:close/>
                  <a:moveTo>
                    <a:pt x="118225" y="213398"/>
                  </a:moveTo>
                  <a:cubicBezTo>
                    <a:pt x="118225" y="203572"/>
                    <a:pt x="110261" y="195624"/>
                    <a:pt x="100451" y="195624"/>
                  </a:cubicBezTo>
                  <a:cubicBezTo>
                    <a:pt x="90640" y="195624"/>
                    <a:pt x="82677" y="203572"/>
                    <a:pt x="82677" y="213398"/>
                  </a:cubicBezTo>
                  <a:cubicBezTo>
                    <a:pt x="82677" y="223208"/>
                    <a:pt x="90640" y="231172"/>
                    <a:pt x="100451" y="231172"/>
                  </a:cubicBezTo>
                  <a:cubicBezTo>
                    <a:pt x="110261" y="231172"/>
                    <a:pt x="118225" y="223208"/>
                    <a:pt x="118225" y="213398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0" name="图形 4">
              <a:extLst>
                <a:ext uri="{FF2B5EF4-FFF2-40B4-BE49-F238E27FC236}">
                  <a16:creationId xmlns:a16="http://schemas.microsoft.com/office/drawing/2014/main" id="{8BF1AA01-F79F-EF4A-6A5F-57E5AE253CCC}"/>
                </a:ext>
              </a:extLst>
            </p:cNvPr>
            <p:cNvGrpSpPr/>
            <p:nvPr/>
          </p:nvGrpSpPr>
          <p:grpSpPr>
            <a:xfrm>
              <a:off x="2865680" y="888624"/>
              <a:ext cx="702130" cy="1958378"/>
              <a:chOff x="2865680" y="888624"/>
              <a:chExt cx="702130" cy="1958378"/>
            </a:xfrm>
            <a:grpFill/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A449DAD-1AEE-436D-0136-A9978377D415}"/>
                  </a:ext>
                </a:extLst>
              </p:cNvPr>
              <p:cNvSpPr/>
              <p:nvPr/>
            </p:nvSpPr>
            <p:spPr>
              <a:xfrm>
                <a:off x="3169097" y="934913"/>
                <a:ext cx="92533" cy="92551"/>
              </a:xfrm>
              <a:custGeom>
                <a:avLst/>
                <a:gdLst>
                  <a:gd name="connsiteX0" fmla="*/ 46259 w 92533"/>
                  <a:gd name="connsiteY0" fmla="*/ 92551 h 92551"/>
                  <a:gd name="connsiteX1" fmla="*/ 92534 w 92533"/>
                  <a:gd name="connsiteY1" fmla="*/ 46275 h 92551"/>
                  <a:gd name="connsiteX2" fmla="*/ 46259 w 92533"/>
                  <a:gd name="connsiteY2" fmla="*/ 0 h 92551"/>
                  <a:gd name="connsiteX3" fmla="*/ 0 w 92533"/>
                  <a:gd name="connsiteY3" fmla="*/ 46275 h 92551"/>
                  <a:gd name="connsiteX4" fmla="*/ 46259 w 92533"/>
                  <a:gd name="connsiteY4" fmla="*/ 92551 h 9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533" h="92551">
                    <a:moveTo>
                      <a:pt x="46259" y="92551"/>
                    </a:moveTo>
                    <a:cubicBezTo>
                      <a:pt x="71826" y="92551"/>
                      <a:pt x="92534" y="71826"/>
                      <a:pt x="92534" y="46275"/>
                    </a:cubicBezTo>
                    <a:cubicBezTo>
                      <a:pt x="92534" y="20724"/>
                      <a:pt x="71826" y="0"/>
                      <a:pt x="46259" y="0"/>
                    </a:cubicBezTo>
                    <a:cubicBezTo>
                      <a:pt x="20708" y="0"/>
                      <a:pt x="0" y="20724"/>
                      <a:pt x="0" y="46275"/>
                    </a:cubicBezTo>
                    <a:cubicBezTo>
                      <a:pt x="0" y="71826"/>
                      <a:pt x="20708" y="92551"/>
                      <a:pt x="46259" y="92551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4B9D545-41D1-C563-FADA-1FAD0F240B16}"/>
                  </a:ext>
                </a:extLst>
              </p:cNvPr>
              <p:cNvSpPr/>
              <p:nvPr/>
            </p:nvSpPr>
            <p:spPr>
              <a:xfrm>
                <a:off x="3128929" y="888624"/>
                <a:ext cx="175646" cy="1533073"/>
              </a:xfrm>
              <a:custGeom>
                <a:avLst/>
                <a:gdLst>
                  <a:gd name="connsiteX0" fmla="*/ 129271 w 175646"/>
                  <a:gd name="connsiteY0" fmla="*/ 1533073 h 1533073"/>
                  <a:gd name="connsiteX1" fmla="*/ 171183 w 175646"/>
                  <a:gd name="connsiteY1" fmla="*/ 143140 h 1533073"/>
                  <a:gd name="connsiteX2" fmla="*/ 88320 w 175646"/>
                  <a:gd name="connsiteY2" fmla="*/ 109 h 1533073"/>
                  <a:gd name="connsiteX3" fmla="*/ 88320 w 175646"/>
                  <a:gd name="connsiteY3" fmla="*/ 0 h 1533073"/>
                  <a:gd name="connsiteX4" fmla="*/ 87823 w 175646"/>
                  <a:gd name="connsiteY4" fmla="*/ 47 h 1533073"/>
                  <a:gd name="connsiteX5" fmla="*/ 87327 w 175646"/>
                  <a:gd name="connsiteY5" fmla="*/ 0 h 1533073"/>
                  <a:gd name="connsiteX6" fmla="*/ 87327 w 175646"/>
                  <a:gd name="connsiteY6" fmla="*/ 109 h 1533073"/>
                  <a:gd name="connsiteX7" fmla="*/ 4464 w 175646"/>
                  <a:gd name="connsiteY7" fmla="*/ 143140 h 1533073"/>
                  <a:gd name="connsiteX8" fmla="*/ 46377 w 175646"/>
                  <a:gd name="connsiteY8" fmla="*/ 1533073 h 153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46" h="1533073">
                    <a:moveTo>
                      <a:pt x="129271" y="1533073"/>
                    </a:moveTo>
                    <a:cubicBezTo>
                      <a:pt x="118699" y="1370328"/>
                      <a:pt x="144856" y="269049"/>
                      <a:pt x="171183" y="143140"/>
                    </a:cubicBezTo>
                    <a:cubicBezTo>
                      <a:pt x="197511" y="17277"/>
                      <a:pt x="99233" y="1475"/>
                      <a:pt x="88320" y="109"/>
                    </a:cubicBezTo>
                    <a:lnTo>
                      <a:pt x="88320" y="0"/>
                    </a:lnTo>
                    <a:cubicBezTo>
                      <a:pt x="88320" y="0"/>
                      <a:pt x="88134" y="16"/>
                      <a:pt x="87823" y="47"/>
                    </a:cubicBezTo>
                    <a:cubicBezTo>
                      <a:pt x="87498" y="14"/>
                      <a:pt x="87327" y="0"/>
                      <a:pt x="87327" y="0"/>
                    </a:cubicBezTo>
                    <a:lnTo>
                      <a:pt x="87327" y="109"/>
                    </a:lnTo>
                    <a:cubicBezTo>
                      <a:pt x="76398" y="1475"/>
                      <a:pt x="-21863" y="17277"/>
                      <a:pt x="4464" y="143140"/>
                    </a:cubicBezTo>
                    <a:cubicBezTo>
                      <a:pt x="30791" y="269049"/>
                      <a:pt x="56948" y="1370328"/>
                      <a:pt x="46377" y="1533073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6F337B04-AB30-7D06-7A78-7D31348EC4DB}"/>
                  </a:ext>
                </a:extLst>
              </p:cNvPr>
              <p:cNvSpPr/>
              <p:nvPr/>
            </p:nvSpPr>
            <p:spPr>
              <a:xfrm>
                <a:off x="3313463" y="2775239"/>
                <a:ext cx="35548" cy="35548"/>
              </a:xfrm>
              <a:custGeom>
                <a:avLst/>
                <a:gdLst>
                  <a:gd name="connsiteX0" fmla="*/ 0 w 35548"/>
                  <a:gd name="connsiteY0" fmla="*/ 17774 h 35548"/>
                  <a:gd name="connsiteX1" fmla="*/ 17774 w 35548"/>
                  <a:gd name="connsiteY1" fmla="*/ 35548 h 35548"/>
                  <a:gd name="connsiteX2" fmla="*/ 35548 w 35548"/>
                  <a:gd name="connsiteY2" fmla="*/ 17774 h 35548"/>
                  <a:gd name="connsiteX3" fmla="*/ 17774 w 35548"/>
                  <a:gd name="connsiteY3" fmla="*/ 0 h 35548"/>
                  <a:gd name="connsiteX4" fmla="*/ 0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0" y="17774"/>
                    </a:moveTo>
                    <a:cubicBezTo>
                      <a:pt x="0" y="27600"/>
                      <a:pt x="7963" y="35548"/>
                      <a:pt x="17774" y="35548"/>
                    </a:cubicBezTo>
                    <a:cubicBezTo>
                      <a:pt x="27585" y="35548"/>
                      <a:pt x="35548" y="27600"/>
                      <a:pt x="35548" y="17774"/>
                    </a:cubicBez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6559250-6979-AE3A-8B5A-59897425D026}"/>
                  </a:ext>
                </a:extLst>
              </p:cNvPr>
              <p:cNvSpPr/>
              <p:nvPr/>
            </p:nvSpPr>
            <p:spPr>
              <a:xfrm>
                <a:off x="3337114" y="2695564"/>
                <a:ext cx="35548" cy="35548"/>
              </a:xfrm>
              <a:custGeom>
                <a:avLst/>
                <a:gdLst>
                  <a:gd name="connsiteX0" fmla="*/ 33164 w 35548"/>
                  <a:gd name="connsiteY0" fmla="*/ 26663 h 35548"/>
                  <a:gd name="connsiteX1" fmla="*/ 26660 w 35548"/>
                  <a:gd name="connsiteY1" fmla="*/ 2385 h 35548"/>
                  <a:gd name="connsiteX2" fmla="*/ 2381 w 35548"/>
                  <a:gd name="connsiteY2" fmla="*/ 8889 h 35548"/>
                  <a:gd name="connsiteX3" fmla="*/ 8885 w 35548"/>
                  <a:gd name="connsiteY3" fmla="*/ 33167 h 35548"/>
                  <a:gd name="connsiteX4" fmla="*/ 33164 w 35548"/>
                  <a:gd name="connsiteY4" fmla="*/ 26663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33164" y="26663"/>
                    </a:moveTo>
                    <a:cubicBezTo>
                      <a:pt x="38069" y="18156"/>
                      <a:pt x="35166" y="7290"/>
                      <a:pt x="26660" y="2385"/>
                    </a:cubicBezTo>
                    <a:cubicBezTo>
                      <a:pt x="18168" y="-2521"/>
                      <a:pt x="7287" y="382"/>
                      <a:pt x="2381" y="8889"/>
                    </a:cubicBezTo>
                    <a:cubicBezTo>
                      <a:pt x="-2524" y="17380"/>
                      <a:pt x="394" y="28246"/>
                      <a:pt x="8885" y="33167"/>
                    </a:cubicBezTo>
                    <a:cubicBezTo>
                      <a:pt x="17392" y="38072"/>
                      <a:pt x="28258" y="35154"/>
                      <a:pt x="33164" y="26663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443BA72-8812-8D86-096B-08B858FE7283}"/>
                  </a:ext>
                </a:extLst>
              </p:cNvPr>
              <p:cNvSpPr/>
              <p:nvPr/>
            </p:nvSpPr>
            <p:spPr>
              <a:xfrm>
                <a:off x="3337114" y="2536218"/>
                <a:ext cx="35547" cy="35551"/>
              </a:xfrm>
              <a:custGeom>
                <a:avLst/>
                <a:gdLst>
                  <a:gd name="connsiteX0" fmla="*/ 33163 w 35547"/>
                  <a:gd name="connsiteY0" fmla="*/ 8889 h 35551"/>
                  <a:gd name="connsiteX1" fmla="*/ 8900 w 35547"/>
                  <a:gd name="connsiteY1" fmla="*/ 2385 h 35551"/>
                  <a:gd name="connsiteX2" fmla="*/ 2381 w 35547"/>
                  <a:gd name="connsiteY2" fmla="*/ 26663 h 35551"/>
                  <a:gd name="connsiteX3" fmla="*/ 26659 w 35547"/>
                  <a:gd name="connsiteY3" fmla="*/ 33167 h 35551"/>
                  <a:gd name="connsiteX4" fmla="*/ 33163 w 35547"/>
                  <a:gd name="connsiteY4" fmla="*/ 8889 h 3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7" h="35551">
                    <a:moveTo>
                      <a:pt x="33163" y="8889"/>
                    </a:moveTo>
                    <a:cubicBezTo>
                      <a:pt x="28258" y="382"/>
                      <a:pt x="17392" y="-2521"/>
                      <a:pt x="8900" y="2385"/>
                    </a:cubicBezTo>
                    <a:cubicBezTo>
                      <a:pt x="394" y="7290"/>
                      <a:pt x="-2525" y="18156"/>
                      <a:pt x="2381" y="26663"/>
                    </a:cubicBezTo>
                    <a:cubicBezTo>
                      <a:pt x="7301" y="35170"/>
                      <a:pt x="18168" y="38072"/>
                      <a:pt x="26659" y="33167"/>
                    </a:cubicBezTo>
                    <a:cubicBezTo>
                      <a:pt x="35166" y="28262"/>
                      <a:pt x="38069" y="17395"/>
                      <a:pt x="33163" y="8889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67AE0CF-C242-0FB9-FDE1-03EDC151D423}"/>
                  </a:ext>
                </a:extLst>
              </p:cNvPr>
              <p:cNvSpPr/>
              <p:nvPr/>
            </p:nvSpPr>
            <p:spPr>
              <a:xfrm>
                <a:off x="3199057" y="2664403"/>
                <a:ext cx="35532" cy="35548"/>
              </a:xfrm>
              <a:custGeom>
                <a:avLst/>
                <a:gdLst>
                  <a:gd name="connsiteX0" fmla="*/ 0 w 35532"/>
                  <a:gd name="connsiteY0" fmla="*/ 17774 h 35548"/>
                  <a:gd name="connsiteX1" fmla="*/ 17774 w 35532"/>
                  <a:gd name="connsiteY1" fmla="*/ 35548 h 35548"/>
                  <a:gd name="connsiteX2" fmla="*/ 35532 w 35532"/>
                  <a:gd name="connsiteY2" fmla="*/ 17774 h 35548"/>
                  <a:gd name="connsiteX3" fmla="*/ 17774 w 35532"/>
                  <a:gd name="connsiteY3" fmla="*/ 0 h 35548"/>
                  <a:gd name="connsiteX4" fmla="*/ 0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0" y="17774"/>
                    </a:moveTo>
                    <a:cubicBezTo>
                      <a:pt x="0" y="27585"/>
                      <a:pt x="7963" y="35548"/>
                      <a:pt x="17774" y="35548"/>
                    </a:cubicBezTo>
                    <a:cubicBezTo>
                      <a:pt x="27585" y="35548"/>
                      <a:pt x="35548" y="27585"/>
                      <a:pt x="35532" y="17774"/>
                    </a:cubicBez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F059BBD-3529-DD38-DF0B-9ECCADF9ACA9}"/>
                  </a:ext>
                </a:extLst>
              </p:cNvPr>
              <p:cNvSpPr/>
              <p:nvPr/>
            </p:nvSpPr>
            <p:spPr>
              <a:xfrm>
                <a:off x="3305003" y="2615893"/>
                <a:ext cx="35548" cy="35548"/>
              </a:xfrm>
              <a:custGeom>
                <a:avLst/>
                <a:gdLst>
                  <a:gd name="connsiteX0" fmla="*/ 17774 w 35548"/>
                  <a:gd name="connsiteY0" fmla="*/ 35548 h 35548"/>
                  <a:gd name="connsiteX1" fmla="*/ 35548 w 35548"/>
                  <a:gd name="connsiteY1" fmla="*/ 17774 h 35548"/>
                  <a:gd name="connsiteX2" fmla="*/ 17774 w 35548"/>
                  <a:gd name="connsiteY2" fmla="*/ 0 h 35548"/>
                  <a:gd name="connsiteX3" fmla="*/ 0 w 35548"/>
                  <a:gd name="connsiteY3" fmla="*/ 17774 h 35548"/>
                  <a:gd name="connsiteX4" fmla="*/ 17774 w 35548"/>
                  <a:gd name="connsiteY4" fmla="*/ 35548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17774" y="35548"/>
                    </a:moveTo>
                    <a:cubicBezTo>
                      <a:pt x="27585" y="35548"/>
                      <a:pt x="35548" y="27585"/>
                      <a:pt x="35548" y="17774"/>
                    </a:cubicBezTo>
                    <a:cubicBezTo>
                      <a:pt x="35548" y="7948"/>
                      <a:pt x="27585" y="0"/>
                      <a:pt x="17774" y="0"/>
                    </a:cubicBezTo>
                    <a:cubicBezTo>
                      <a:pt x="7963" y="0"/>
                      <a:pt x="0" y="7948"/>
                      <a:pt x="0" y="17774"/>
                    </a:cubicBezTo>
                    <a:cubicBezTo>
                      <a:pt x="0" y="27585"/>
                      <a:pt x="7963" y="35548"/>
                      <a:pt x="17774" y="35548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CA45204-D16A-672A-3365-C111402B1FAC}"/>
                  </a:ext>
                </a:extLst>
              </p:cNvPr>
              <p:cNvSpPr/>
              <p:nvPr/>
            </p:nvSpPr>
            <p:spPr>
              <a:xfrm>
                <a:off x="3241087" y="2640165"/>
                <a:ext cx="35548" cy="35548"/>
              </a:xfrm>
              <a:custGeom>
                <a:avLst/>
                <a:gdLst>
                  <a:gd name="connsiteX0" fmla="*/ 8885 w 35548"/>
                  <a:gd name="connsiteY0" fmla="*/ 33164 h 35548"/>
                  <a:gd name="connsiteX1" fmla="*/ 33164 w 35548"/>
                  <a:gd name="connsiteY1" fmla="*/ 26660 h 35548"/>
                  <a:gd name="connsiteX2" fmla="*/ 26660 w 35548"/>
                  <a:gd name="connsiteY2" fmla="*/ 2381 h 35548"/>
                  <a:gd name="connsiteX3" fmla="*/ 2381 w 35548"/>
                  <a:gd name="connsiteY3" fmla="*/ 8886 h 35548"/>
                  <a:gd name="connsiteX4" fmla="*/ 8885 w 35548"/>
                  <a:gd name="connsiteY4" fmla="*/ 3316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8885" y="33164"/>
                    </a:moveTo>
                    <a:cubicBezTo>
                      <a:pt x="17392" y="38069"/>
                      <a:pt x="28258" y="35166"/>
                      <a:pt x="33164" y="26660"/>
                    </a:cubicBezTo>
                    <a:cubicBezTo>
                      <a:pt x="38069" y="18168"/>
                      <a:pt x="35166" y="7287"/>
                      <a:pt x="26660" y="2381"/>
                    </a:cubicBezTo>
                    <a:cubicBezTo>
                      <a:pt x="18153" y="-2524"/>
                      <a:pt x="7286" y="394"/>
                      <a:pt x="2381" y="8886"/>
                    </a:cubicBezTo>
                    <a:cubicBezTo>
                      <a:pt x="-2524" y="17392"/>
                      <a:pt x="394" y="28258"/>
                      <a:pt x="8885" y="3316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00502C3C-A3CB-F3C3-DF10-39B2DFA4BED9}"/>
                  </a:ext>
                </a:extLst>
              </p:cNvPr>
              <p:cNvSpPr/>
              <p:nvPr/>
            </p:nvSpPr>
            <p:spPr>
              <a:xfrm>
                <a:off x="3273959" y="2690796"/>
                <a:ext cx="35541" cy="35541"/>
              </a:xfrm>
              <a:custGeom>
                <a:avLst/>
                <a:gdLst>
                  <a:gd name="connsiteX0" fmla="*/ 35542 w 35541"/>
                  <a:gd name="connsiteY0" fmla="*/ 17771 h 35541"/>
                  <a:gd name="connsiteX1" fmla="*/ 17771 w 35541"/>
                  <a:gd name="connsiteY1" fmla="*/ 35542 h 35541"/>
                  <a:gd name="connsiteX2" fmla="*/ 0 w 35541"/>
                  <a:gd name="connsiteY2" fmla="*/ 17771 h 35541"/>
                  <a:gd name="connsiteX3" fmla="*/ 17771 w 35541"/>
                  <a:gd name="connsiteY3" fmla="*/ 0 h 35541"/>
                  <a:gd name="connsiteX4" fmla="*/ 35542 w 35541"/>
                  <a:gd name="connsiteY4" fmla="*/ 17771 h 3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1" h="35541">
                    <a:moveTo>
                      <a:pt x="35542" y="17771"/>
                    </a:moveTo>
                    <a:cubicBezTo>
                      <a:pt x="35542" y="27586"/>
                      <a:pt x="27586" y="35542"/>
                      <a:pt x="17771" y="35542"/>
                    </a:cubicBezTo>
                    <a:cubicBezTo>
                      <a:pt x="7956" y="35542"/>
                      <a:pt x="0" y="27586"/>
                      <a:pt x="0" y="17771"/>
                    </a:cubicBezTo>
                    <a:cubicBezTo>
                      <a:pt x="0" y="7956"/>
                      <a:pt x="7956" y="0"/>
                      <a:pt x="17771" y="0"/>
                    </a:cubicBezTo>
                    <a:cubicBezTo>
                      <a:pt x="27586" y="0"/>
                      <a:pt x="35542" y="7956"/>
                      <a:pt x="35542" y="17771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F0250D7-5D1F-3C96-BAF5-D1AD712881F3}"/>
                  </a:ext>
                </a:extLst>
              </p:cNvPr>
              <p:cNvSpPr/>
              <p:nvPr/>
            </p:nvSpPr>
            <p:spPr>
              <a:xfrm>
                <a:off x="3273968" y="2540834"/>
                <a:ext cx="35540" cy="35550"/>
              </a:xfrm>
              <a:custGeom>
                <a:avLst/>
                <a:gdLst>
                  <a:gd name="connsiteX0" fmla="*/ 30336 w 35540"/>
                  <a:gd name="connsiteY0" fmla="*/ 5204 h 35550"/>
                  <a:gd name="connsiteX1" fmla="*/ 5204 w 35540"/>
                  <a:gd name="connsiteY1" fmla="*/ 5204 h 35550"/>
                  <a:gd name="connsiteX2" fmla="*/ 5204 w 35540"/>
                  <a:gd name="connsiteY2" fmla="*/ 30352 h 35550"/>
                  <a:gd name="connsiteX3" fmla="*/ 30336 w 35540"/>
                  <a:gd name="connsiteY3" fmla="*/ 30352 h 35550"/>
                  <a:gd name="connsiteX4" fmla="*/ 30336 w 35540"/>
                  <a:gd name="connsiteY4" fmla="*/ 5204 h 3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0" h="35550">
                    <a:moveTo>
                      <a:pt x="30336" y="5204"/>
                    </a:moveTo>
                    <a:cubicBezTo>
                      <a:pt x="23397" y="-1735"/>
                      <a:pt x="12143" y="-1735"/>
                      <a:pt x="5204" y="5204"/>
                    </a:cubicBezTo>
                    <a:cubicBezTo>
                      <a:pt x="-1735" y="12143"/>
                      <a:pt x="-1735" y="23397"/>
                      <a:pt x="5204" y="30352"/>
                    </a:cubicBezTo>
                    <a:cubicBezTo>
                      <a:pt x="12143" y="37275"/>
                      <a:pt x="23397" y="37291"/>
                      <a:pt x="30336" y="30352"/>
                    </a:cubicBezTo>
                    <a:cubicBezTo>
                      <a:pt x="37275" y="23413"/>
                      <a:pt x="37275" y="12143"/>
                      <a:pt x="30336" y="520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3A2695A-D181-E7F2-9E85-BAB1EBDCE5A6}"/>
                  </a:ext>
                </a:extLst>
              </p:cNvPr>
              <p:cNvSpPr/>
              <p:nvPr/>
            </p:nvSpPr>
            <p:spPr>
              <a:xfrm>
                <a:off x="3319206" y="2456392"/>
                <a:ext cx="35548" cy="35548"/>
              </a:xfrm>
              <a:custGeom>
                <a:avLst/>
                <a:gdLst>
                  <a:gd name="connsiteX0" fmla="*/ 35548 w 35548"/>
                  <a:gd name="connsiteY0" fmla="*/ 17774 h 35548"/>
                  <a:gd name="connsiteX1" fmla="*/ 17774 w 35548"/>
                  <a:gd name="connsiteY1" fmla="*/ 0 h 35548"/>
                  <a:gd name="connsiteX2" fmla="*/ 0 w 35548"/>
                  <a:gd name="connsiteY2" fmla="*/ 17774 h 35548"/>
                  <a:gd name="connsiteX3" fmla="*/ 17774 w 35548"/>
                  <a:gd name="connsiteY3" fmla="*/ 35548 h 35548"/>
                  <a:gd name="connsiteX4" fmla="*/ 35548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35548" y="17774"/>
                    </a:move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ubicBezTo>
                      <a:pt x="0" y="27585"/>
                      <a:pt x="7963" y="35548"/>
                      <a:pt x="17774" y="35548"/>
                    </a:cubicBezTo>
                    <a:cubicBezTo>
                      <a:pt x="27585" y="35548"/>
                      <a:pt x="35548" y="27585"/>
                      <a:pt x="35548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56482AD5-973D-0DB7-BBF7-FC8C5250515C}"/>
                  </a:ext>
                </a:extLst>
              </p:cNvPr>
              <p:cNvSpPr/>
              <p:nvPr/>
            </p:nvSpPr>
            <p:spPr>
              <a:xfrm>
                <a:off x="2983920" y="2523142"/>
                <a:ext cx="35532" cy="35548"/>
              </a:xfrm>
              <a:custGeom>
                <a:avLst/>
                <a:gdLst>
                  <a:gd name="connsiteX0" fmla="*/ 35533 w 35532"/>
                  <a:gd name="connsiteY0" fmla="*/ 17774 h 35548"/>
                  <a:gd name="connsiteX1" fmla="*/ 17774 w 35532"/>
                  <a:gd name="connsiteY1" fmla="*/ 0 h 35548"/>
                  <a:gd name="connsiteX2" fmla="*/ 0 w 35532"/>
                  <a:gd name="connsiteY2" fmla="*/ 17774 h 35548"/>
                  <a:gd name="connsiteX3" fmla="*/ 17774 w 35532"/>
                  <a:gd name="connsiteY3" fmla="*/ 35548 h 35548"/>
                  <a:gd name="connsiteX4" fmla="*/ 35533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35533" y="17774"/>
                    </a:moveTo>
                    <a:cubicBezTo>
                      <a:pt x="35533" y="7963"/>
                      <a:pt x="27585" y="0"/>
                      <a:pt x="17774" y="0"/>
                    </a:cubicBezTo>
                    <a:cubicBezTo>
                      <a:pt x="7948" y="0"/>
                      <a:pt x="0" y="7963"/>
                      <a:pt x="0" y="17774"/>
                    </a:cubicBezTo>
                    <a:cubicBezTo>
                      <a:pt x="0" y="27585"/>
                      <a:pt x="7948" y="35548"/>
                      <a:pt x="17774" y="35548"/>
                    </a:cubicBezTo>
                    <a:cubicBezTo>
                      <a:pt x="27585" y="35548"/>
                      <a:pt x="35533" y="27585"/>
                      <a:pt x="35533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97FE721B-1D5D-0F40-8702-3ED764287DF1}"/>
                  </a:ext>
                </a:extLst>
              </p:cNvPr>
              <p:cNvSpPr/>
              <p:nvPr/>
            </p:nvSpPr>
            <p:spPr>
              <a:xfrm>
                <a:off x="3241087" y="2591624"/>
                <a:ext cx="35548" cy="35548"/>
              </a:xfrm>
              <a:custGeom>
                <a:avLst/>
                <a:gdLst>
                  <a:gd name="connsiteX0" fmla="*/ 8885 w 35548"/>
                  <a:gd name="connsiteY0" fmla="*/ 2381 h 35548"/>
                  <a:gd name="connsiteX1" fmla="*/ 2381 w 35548"/>
                  <a:gd name="connsiteY1" fmla="*/ 26660 h 35548"/>
                  <a:gd name="connsiteX2" fmla="*/ 26660 w 35548"/>
                  <a:gd name="connsiteY2" fmla="*/ 33164 h 35548"/>
                  <a:gd name="connsiteX3" fmla="*/ 33164 w 35548"/>
                  <a:gd name="connsiteY3" fmla="*/ 8886 h 35548"/>
                  <a:gd name="connsiteX4" fmla="*/ 8885 w 35548"/>
                  <a:gd name="connsiteY4" fmla="*/ 2381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8885" y="2381"/>
                    </a:moveTo>
                    <a:cubicBezTo>
                      <a:pt x="394" y="7287"/>
                      <a:pt x="-2524" y="18153"/>
                      <a:pt x="2381" y="26660"/>
                    </a:cubicBezTo>
                    <a:cubicBezTo>
                      <a:pt x="7286" y="35166"/>
                      <a:pt x="18153" y="38069"/>
                      <a:pt x="26660" y="33164"/>
                    </a:cubicBezTo>
                    <a:cubicBezTo>
                      <a:pt x="35166" y="28258"/>
                      <a:pt x="38069" y="17392"/>
                      <a:pt x="33164" y="8886"/>
                    </a:cubicBezTo>
                    <a:cubicBezTo>
                      <a:pt x="28258" y="394"/>
                      <a:pt x="17392" y="-2524"/>
                      <a:pt x="8885" y="2381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812DC68-305D-7E25-8217-728EAC8039FB}"/>
                  </a:ext>
                </a:extLst>
              </p:cNvPr>
              <p:cNvSpPr/>
              <p:nvPr/>
            </p:nvSpPr>
            <p:spPr>
              <a:xfrm>
                <a:off x="2948357" y="2615816"/>
                <a:ext cx="35548" cy="35548"/>
              </a:xfrm>
              <a:custGeom>
                <a:avLst/>
                <a:gdLst>
                  <a:gd name="connsiteX0" fmla="*/ 35548 w 35548"/>
                  <a:gd name="connsiteY0" fmla="*/ 17774 h 35548"/>
                  <a:gd name="connsiteX1" fmla="*/ 17774 w 35548"/>
                  <a:gd name="connsiteY1" fmla="*/ 0 h 35548"/>
                  <a:gd name="connsiteX2" fmla="*/ 0 w 35548"/>
                  <a:gd name="connsiteY2" fmla="*/ 17774 h 35548"/>
                  <a:gd name="connsiteX3" fmla="*/ 17774 w 35548"/>
                  <a:gd name="connsiteY3" fmla="*/ 35548 h 35548"/>
                  <a:gd name="connsiteX4" fmla="*/ 35548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35548" y="17774"/>
                    </a:moveTo>
                    <a:cubicBezTo>
                      <a:pt x="35548" y="7948"/>
                      <a:pt x="27585" y="0"/>
                      <a:pt x="17774" y="0"/>
                    </a:cubicBezTo>
                    <a:cubicBezTo>
                      <a:pt x="7963" y="0"/>
                      <a:pt x="0" y="7948"/>
                      <a:pt x="0" y="17774"/>
                    </a:cubicBezTo>
                    <a:cubicBezTo>
                      <a:pt x="0" y="27585"/>
                      <a:pt x="7963" y="35548"/>
                      <a:pt x="17774" y="35548"/>
                    </a:cubicBezTo>
                    <a:cubicBezTo>
                      <a:pt x="27585" y="35548"/>
                      <a:pt x="35548" y="27585"/>
                      <a:pt x="35548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3163FD6-D796-B22B-CD64-A6749B0C7209}"/>
                  </a:ext>
                </a:extLst>
              </p:cNvPr>
              <p:cNvSpPr/>
              <p:nvPr/>
            </p:nvSpPr>
            <p:spPr>
              <a:xfrm>
                <a:off x="2976609" y="2721839"/>
                <a:ext cx="35532" cy="35548"/>
              </a:xfrm>
              <a:custGeom>
                <a:avLst/>
                <a:gdLst>
                  <a:gd name="connsiteX0" fmla="*/ 0 w 35532"/>
                  <a:gd name="connsiteY0" fmla="*/ 17774 h 35548"/>
                  <a:gd name="connsiteX1" fmla="*/ 17758 w 35532"/>
                  <a:gd name="connsiteY1" fmla="*/ 35548 h 35548"/>
                  <a:gd name="connsiteX2" fmla="*/ 35533 w 35532"/>
                  <a:gd name="connsiteY2" fmla="*/ 17774 h 35548"/>
                  <a:gd name="connsiteX3" fmla="*/ 17758 w 35532"/>
                  <a:gd name="connsiteY3" fmla="*/ 0 h 35548"/>
                  <a:gd name="connsiteX4" fmla="*/ 0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0" y="17774"/>
                    </a:moveTo>
                    <a:cubicBezTo>
                      <a:pt x="0" y="27585"/>
                      <a:pt x="7948" y="35548"/>
                      <a:pt x="17758" y="35548"/>
                    </a:cubicBezTo>
                    <a:cubicBezTo>
                      <a:pt x="27585" y="35548"/>
                      <a:pt x="35533" y="27585"/>
                      <a:pt x="35533" y="17774"/>
                    </a:cubicBezTo>
                    <a:cubicBezTo>
                      <a:pt x="35533" y="7963"/>
                      <a:pt x="27585" y="0"/>
                      <a:pt x="17758" y="0"/>
                    </a:cubicBezTo>
                    <a:cubicBezTo>
                      <a:pt x="7948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7683CA78-D13A-CB41-022F-E5892006EB14}"/>
                  </a:ext>
                </a:extLst>
              </p:cNvPr>
              <p:cNvSpPr/>
              <p:nvPr/>
            </p:nvSpPr>
            <p:spPr>
              <a:xfrm>
                <a:off x="3450377" y="2615816"/>
                <a:ext cx="35548" cy="35548"/>
              </a:xfrm>
              <a:custGeom>
                <a:avLst/>
                <a:gdLst>
                  <a:gd name="connsiteX0" fmla="*/ 0 w 35548"/>
                  <a:gd name="connsiteY0" fmla="*/ 17774 h 35548"/>
                  <a:gd name="connsiteX1" fmla="*/ 17774 w 35548"/>
                  <a:gd name="connsiteY1" fmla="*/ 35548 h 35548"/>
                  <a:gd name="connsiteX2" fmla="*/ 35548 w 35548"/>
                  <a:gd name="connsiteY2" fmla="*/ 17774 h 35548"/>
                  <a:gd name="connsiteX3" fmla="*/ 17774 w 35548"/>
                  <a:gd name="connsiteY3" fmla="*/ 0 h 35548"/>
                  <a:gd name="connsiteX4" fmla="*/ 0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0" y="17774"/>
                    </a:moveTo>
                    <a:cubicBezTo>
                      <a:pt x="0" y="27585"/>
                      <a:pt x="7963" y="35548"/>
                      <a:pt x="17774" y="35548"/>
                    </a:cubicBezTo>
                    <a:cubicBezTo>
                      <a:pt x="27585" y="35548"/>
                      <a:pt x="35548" y="27585"/>
                      <a:pt x="35548" y="17774"/>
                    </a:cubicBez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9FB4EA6-0E7C-AD17-AABA-31840F1EA8FC}"/>
                  </a:ext>
                </a:extLst>
              </p:cNvPr>
              <p:cNvSpPr/>
              <p:nvPr/>
            </p:nvSpPr>
            <p:spPr>
              <a:xfrm>
                <a:off x="3414985" y="2721839"/>
                <a:ext cx="35532" cy="35548"/>
              </a:xfrm>
              <a:custGeom>
                <a:avLst/>
                <a:gdLst>
                  <a:gd name="connsiteX0" fmla="*/ 0 w 35532"/>
                  <a:gd name="connsiteY0" fmla="*/ 17774 h 35548"/>
                  <a:gd name="connsiteX1" fmla="*/ 17758 w 35532"/>
                  <a:gd name="connsiteY1" fmla="*/ 35548 h 35548"/>
                  <a:gd name="connsiteX2" fmla="*/ 35533 w 35532"/>
                  <a:gd name="connsiteY2" fmla="*/ 17774 h 35548"/>
                  <a:gd name="connsiteX3" fmla="*/ 17758 w 35532"/>
                  <a:gd name="connsiteY3" fmla="*/ 0 h 35548"/>
                  <a:gd name="connsiteX4" fmla="*/ 0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0" y="17774"/>
                    </a:moveTo>
                    <a:cubicBezTo>
                      <a:pt x="0" y="27585"/>
                      <a:pt x="7948" y="35548"/>
                      <a:pt x="17758" y="35548"/>
                    </a:cubicBezTo>
                    <a:cubicBezTo>
                      <a:pt x="27585" y="35548"/>
                      <a:pt x="35533" y="27585"/>
                      <a:pt x="35533" y="17774"/>
                    </a:cubicBezTo>
                    <a:cubicBezTo>
                      <a:pt x="35533" y="7963"/>
                      <a:pt x="27585" y="0"/>
                      <a:pt x="17758" y="0"/>
                    </a:cubicBezTo>
                    <a:cubicBezTo>
                      <a:pt x="7948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6CE52D2-3254-3B3D-6203-B782FFF7781D}"/>
                  </a:ext>
                </a:extLst>
              </p:cNvPr>
              <p:cNvSpPr/>
              <p:nvPr/>
            </p:nvSpPr>
            <p:spPr>
              <a:xfrm>
                <a:off x="3432603" y="2523064"/>
                <a:ext cx="35548" cy="35548"/>
              </a:xfrm>
              <a:custGeom>
                <a:avLst/>
                <a:gdLst>
                  <a:gd name="connsiteX0" fmla="*/ 17774 w 35548"/>
                  <a:gd name="connsiteY0" fmla="*/ 35548 h 35548"/>
                  <a:gd name="connsiteX1" fmla="*/ 35548 w 35548"/>
                  <a:gd name="connsiteY1" fmla="*/ 17774 h 35548"/>
                  <a:gd name="connsiteX2" fmla="*/ 17774 w 35548"/>
                  <a:gd name="connsiteY2" fmla="*/ 0 h 35548"/>
                  <a:gd name="connsiteX3" fmla="*/ 0 w 35548"/>
                  <a:gd name="connsiteY3" fmla="*/ 17774 h 35548"/>
                  <a:gd name="connsiteX4" fmla="*/ 17774 w 35548"/>
                  <a:gd name="connsiteY4" fmla="*/ 35548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17774" y="35548"/>
                    </a:moveTo>
                    <a:cubicBezTo>
                      <a:pt x="27585" y="35548"/>
                      <a:pt x="35548" y="27600"/>
                      <a:pt x="35548" y="17774"/>
                    </a:cubicBez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ubicBezTo>
                      <a:pt x="0" y="27600"/>
                      <a:pt x="7963" y="35548"/>
                      <a:pt x="17774" y="35548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D4367E1-157C-381D-36E5-70DF2B449BCF}"/>
                  </a:ext>
                </a:extLst>
              </p:cNvPr>
              <p:cNvSpPr/>
              <p:nvPr/>
            </p:nvSpPr>
            <p:spPr>
              <a:xfrm>
                <a:off x="3123998" y="2540834"/>
                <a:ext cx="35555" cy="35540"/>
              </a:xfrm>
              <a:custGeom>
                <a:avLst/>
                <a:gdLst>
                  <a:gd name="connsiteX0" fmla="*/ 30352 w 35555"/>
                  <a:gd name="connsiteY0" fmla="*/ 5204 h 35540"/>
                  <a:gd name="connsiteX1" fmla="*/ 5204 w 35555"/>
                  <a:gd name="connsiteY1" fmla="*/ 5204 h 35540"/>
                  <a:gd name="connsiteX2" fmla="*/ 5204 w 35555"/>
                  <a:gd name="connsiteY2" fmla="*/ 30336 h 35540"/>
                  <a:gd name="connsiteX3" fmla="*/ 30352 w 35555"/>
                  <a:gd name="connsiteY3" fmla="*/ 30336 h 35540"/>
                  <a:gd name="connsiteX4" fmla="*/ 30352 w 35555"/>
                  <a:gd name="connsiteY4" fmla="*/ 5204 h 35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5" h="35540">
                    <a:moveTo>
                      <a:pt x="30352" y="5204"/>
                    </a:moveTo>
                    <a:cubicBezTo>
                      <a:pt x="23397" y="-1735"/>
                      <a:pt x="12159" y="-1735"/>
                      <a:pt x="5204" y="5204"/>
                    </a:cubicBezTo>
                    <a:cubicBezTo>
                      <a:pt x="-1735" y="12143"/>
                      <a:pt x="-1735" y="23397"/>
                      <a:pt x="5204" y="30336"/>
                    </a:cubicBezTo>
                    <a:cubicBezTo>
                      <a:pt x="12159" y="37275"/>
                      <a:pt x="23397" y="37275"/>
                      <a:pt x="30352" y="30336"/>
                    </a:cubicBezTo>
                    <a:cubicBezTo>
                      <a:pt x="37291" y="23397"/>
                      <a:pt x="37291" y="12143"/>
                      <a:pt x="30352" y="520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B8B3931-606F-E9E7-B79C-3A0BBD0D681F}"/>
                  </a:ext>
                </a:extLst>
              </p:cNvPr>
              <p:cNvSpPr/>
              <p:nvPr/>
            </p:nvSpPr>
            <p:spPr>
              <a:xfrm>
                <a:off x="3060940" y="2536203"/>
                <a:ext cx="35548" cy="35548"/>
              </a:xfrm>
              <a:custGeom>
                <a:avLst/>
                <a:gdLst>
                  <a:gd name="connsiteX0" fmla="*/ 26660 w 35548"/>
                  <a:gd name="connsiteY0" fmla="*/ 2385 h 35548"/>
                  <a:gd name="connsiteX1" fmla="*/ 2381 w 35548"/>
                  <a:gd name="connsiteY1" fmla="*/ 8889 h 35548"/>
                  <a:gd name="connsiteX2" fmla="*/ 8886 w 35548"/>
                  <a:gd name="connsiteY2" fmla="*/ 33167 h 35548"/>
                  <a:gd name="connsiteX3" fmla="*/ 33164 w 35548"/>
                  <a:gd name="connsiteY3" fmla="*/ 26663 h 35548"/>
                  <a:gd name="connsiteX4" fmla="*/ 26660 w 35548"/>
                  <a:gd name="connsiteY4" fmla="*/ 2385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26660" y="2385"/>
                    </a:moveTo>
                    <a:cubicBezTo>
                      <a:pt x="18168" y="-2521"/>
                      <a:pt x="7287" y="382"/>
                      <a:pt x="2381" y="8889"/>
                    </a:cubicBezTo>
                    <a:cubicBezTo>
                      <a:pt x="-2524" y="17395"/>
                      <a:pt x="394" y="28262"/>
                      <a:pt x="8886" y="33167"/>
                    </a:cubicBezTo>
                    <a:cubicBezTo>
                      <a:pt x="17392" y="38072"/>
                      <a:pt x="28258" y="35154"/>
                      <a:pt x="33164" y="26663"/>
                    </a:cubicBezTo>
                    <a:cubicBezTo>
                      <a:pt x="38069" y="18156"/>
                      <a:pt x="35166" y="7290"/>
                      <a:pt x="26660" y="2385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F70BEC6-CAC4-C309-C922-F0ACA3C8831E}"/>
                  </a:ext>
                </a:extLst>
              </p:cNvPr>
              <p:cNvSpPr/>
              <p:nvPr/>
            </p:nvSpPr>
            <p:spPr>
              <a:xfrm>
                <a:off x="3061002" y="2695572"/>
                <a:ext cx="35548" cy="35550"/>
              </a:xfrm>
              <a:custGeom>
                <a:avLst/>
                <a:gdLst>
                  <a:gd name="connsiteX0" fmla="*/ 2381 w 35548"/>
                  <a:gd name="connsiteY0" fmla="*/ 26655 h 35550"/>
                  <a:gd name="connsiteX1" fmla="*/ 26660 w 35548"/>
                  <a:gd name="connsiteY1" fmla="*/ 33159 h 35550"/>
                  <a:gd name="connsiteX2" fmla="*/ 33164 w 35548"/>
                  <a:gd name="connsiteY2" fmla="*/ 8881 h 35550"/>
                  <a:gd name="connsiteX3" fmla="*/ 8885 w 35548"/>
                  <a:gd name="connsiteY3" fmla="*/ 2392 h 35550"/>
                  <a:gd name="connsiteX4" fmla="*/ 2381 w 35548"/>
                  <a:gd name="connsiteY4" fmla="*/ 26655 h 3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50">
                    <a:moveTo>
                      <a:pt x="2381" y="26655"/>
                    </a:moveTo>
                    <a:cubicBezTo>
                      <a:pt x="7287" y="35162"/>
                      <a:pt x="18153" y="38080"/>
                      <a:pt x="26660" y="33159"/>
                    </a:cubicBezTo>
                    <a:cubicBezTo>
                      <a:pt x="35166" y="28254"/>
                      <a:pt x="38069" y="17387"/>
                      <a:pt x="33164" y="8881"/>
                    </a:cubicBezTo>
                    <a:cubicBezTo>
                      <a:pt x="28258" y="390"/>
                      <a:pt x="17392" y="-2529"/>
                      <a:pt x="8885" y="2392"/>
                    </a:cubicBezTo>
                    <a:cubicBezTo>
                      <a:pt x="394" y="7297"/>
                      <a:pt x="-2524" y="18164"/>
                      <a:pt x="2381" y="26655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F3EF901-5DC2-DA61-6FC0-9FFEA5A44F7D}"/>
                  </a:ext>
                </a:extLst>
              </p:cNvPr>
              <p:cNvSpPr/>
              <p:nvPr/>
            </p:nvSpPr>
            <p:spPr>
              <a:xfrm>
                <a:off x="3088531" y="2775239"/>
                <a:ext cx="35532" cy="35548"/>
              </a:xfrm>
              <a:custGeom>
                <a:avLst/>
                <a:gdLst>
                  <a:gd name="connsiteX0" fmla="*/ 0 w 35532"/>
                  <a:gd name="connsiteY0" fmla="*/ 17774 h 35548"/>
                  <a:gd name="connsiteX1" fmla="*/ 17759 w 35532"/>
                  <a:gd name="connsiteY1" fmla="*/ 35548 h 35548"/>
                  <a:gd name="connsiteX2" fmla="*/ 35533 w 35532"/>
                  <a:gd name="connsiteY2" fmla="*/ 17774 h 35548"/>
                  <a:gd name="connsiteX3" fmla="*/ 17759 w 35532"/>
                  <a:gd name="connsiteY3" fmla="*/ 0 h 35548"/>
                  <a:gd name="connsiteX4" fmla="*/ 0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0" y="17774"/>
                    </a:moveTo>
                    <a:cubicBezTo>
                      <a:pt x="0" y="27600"/>
                      <a:pt x="7948" y="35548"/>
                      <a:pt x="17759" y="35548"/>
                    </a:cubicBezTo>
                    <a:cubicBezTo>
                      <a:pt x="27585" y="35548"/>
                      <a:pt x="35533" y="27600"/>
                      <a:pt x="35533" y="17774"/>
                    </a:cubicBezTo>
                    <a:cubicBezTo>
                      <a:pt x="35533" y="7963"/>
                      <a:pt x="27585" y="0"/>
                      <a:pt x="17759" y="0"/>
                    </a:cubicBezTo>
                    <a:cubicBezTo>
                      <a:pt x="7948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6763CF9-1DB3-A693-BD55-614F6B7A6D42}"/>
                  </a:ext>
                </a:extLst>
              </p:cNvPr>
              <p:cNvSpPr/>
              <p:nvPr/>
            </p:nvSpPr>
            <p:spPr>
              <a:xfrm>
                <a:off x="3088547" y="2456392"/>
                <a:ext cx="35532" cy="35548"/>
              </a:xfrm>
              <a:custGeom>
                <a:avLst/>
                <a:gdLst>
                  <a:gd name="connsiteX0" fmla="*/ 35533 w 35532"/>
                  <a:gd name="connsiteY0" fmla="*/ 17774 h 35548"/>
                  <a:gd name="connsiteX1" fmla="*/ 17759 w 35532"/>
                  <a:gd name="connsiteY1" fmla="*/ 0 h 35548"/>
                  <a:gd name="connsiteX2" fmla="*/ 0 w 35532"/>
                  <a:gd name="connsiteY2" fmla="*/ 17774 h 35548"/>
                  <a:gd name="connsiteX3" fmla="*/ 17759 w 35532"/>
                  <a:gd name="connsiteY3" fmla="*/ 35548 h 35548"/>
                  <a:gd name="connsiteX4" fmla="*/ 35533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35533" y="17774"/>
                    </a:moveTo>
                    <a:cubicBezTo>
                      <a:pt x="35533" y="7963"/>
                      <a:pt x="27585" y="0"/>
                      <a:pt x="17759" y="0"/>
                    </a:cubicBezTo>
                    <a:cubicBezTo>
                      <a:pt x="7948" y="0"/>
                      <a:pt x="0" y="7963"/>
                      <a:pt x="0" y="17774"/>
                    </a:cubicBezTo>
                    <a:cubicBezTo>
                      <a:pt x="0" y="27585"/>
                      <a:pt x="7948" y="35548"/>
                      <a:pt x="17759" y="35548"/>
                    </a:cubicBezTo>
                    <a:cubicBezTo>
                      <a:pt x="27585" y="35548"/>
                      <a:pt x="35533" y="27585"/>
                      <a:pt x="35533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0DF29F9-C2A6-10AE-BDB4-F754A18E7468}"/>
                  </a:ext>
                </a:extLst>
              </p:cNvPr>
              <p:cNvSpPr/>
              <p:nvPr/>
            </p:nvSpPr>
            <p:spPr>
              <a:xfrm>
                <a:off x="3175306" y="2420207"/>
                <a:ext cx="82894" cy="1490"/>
              </a:xfrm>
              <a:custGeom>
                <a:avLst/>
                <a:gdLst>
                  <a:gd name="connsiteX0" fmla="*/ 82894 w 82894"/>
                  <a:gd name="connsiteY0" fmla="*/ 1490 h 1490"/>
                  <a:gd name="connsiteX1" fmla="*/ 41447 w 82894"/>
                  <a:gd name="connsiteY1" fmla="*/ 0 h 1490"/>
                  <a:gd name="connsiteX2" fmla="*/ 0 w 82894"/>
                  <a:gd name="connsiteY2" fmla="*/ 1490 h 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894" h="1490">
                    <a:moveTo>
                      <a:pt x="82894" y="1490"/>
                    </a:moveTo>
                    <a:cubicBezTo>
                      <a:pt x="69296" y="512"/>
                      <a:pt x="55464" y="0"/>
                      <a:pt x="41447" y="0"/>
                    </a:cubicBezTo>
                    <a:cubicBezTo>
                      <a:pt x="27414" y="0"/>
                      <a:pt x="13598" y="512"/>
                      <a:pt x="0" y="1490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A3C7502-14CB-AA79-7317-7F247F41637F}"/>
                  </a:ext>
                </a:extLst>
              </p:cNvPr>
              <p:cNvSpPr/>
              <p:nvPr/>
            </p:nvSpPr>
            <p:spPr>
              <a:xfrm>
                <a:off x="2865680" y="2421698"/>
                <a:ext cx="702130" cy="425305"/>
              </a:xfrm>
              <a:custGeom>
                <a:avLst/>
                <a:gdLst>
                  <a:gd name="connsiteX0" fmla="*/ 309626 w 702130"/>
                  <a:gd name="connsiteY0" fmla="*/ 0 h 425305"/>
                  <a:gd name="connsiteX1" fmla="*/ 0 w 702130"/>
                  <a:gd name="connsiteY1" fmla="*/ 211908 h 425305"/>
                  <a:gd name="connsiteX2" fmla="*/ 11254 w 702130"/>
                  <a:gd name="connsiteY2" fmla="*/ 265711 h 425305"/>
                  <a:gd name="connsiteX3" fmla="*/ 11270 w 702130"/>
                  <a:gd name="connsiteY3" fmla="*/ 265742 h 425305"/>
                  <a:gd name="connsiteX4" fmla="*/ 351073 w 702130"/>
                  <a:gd name="connsiteY4" fmla="*/ 425305 h 425305"/>
                  <a:gd name="connsiteX5" fmla="*/ 687756 w 702130"/>
                  <a:gd name="connsiteY5" fmla="*/ 272541 h 425305"/>
                  <a:gd name="connsiteX6" fmla="*/ 687756 w 702130"/>
                  <a:gd name="connsiteY6" fmla="*/ 272526 h 425305"/>
                  <a:gd name="connsiteX7" fmla="*/ 702131 w 702130"/>
                  <a:gd name="connsiteY7" fmla="*/ 211908 h 425305"/>
                  <a:gd name="connsiteX8" fmla="*/ 392520 w 702130"/>
                  <a:gd name="connsiteY8" fmla="*/ 0 h 425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2130" h="425305">
                    <a:moveTo>
                      <a:pt x="309626" y="0"/>
                    </a:moveTo>
                    <a:cubicBezTo>
                      <a:pt x="135269" y="12465"/>
                      <a:pt x="0" y="102578"/>
                      <a:pt x="0" y="211908"/>
                    </a:cubicBezTo>
                    <a:cubicBezTo>
                      <a:pt x="0" y="230489"/>
                      <a:pt x="3912" y="248527"/>
                      <a:pt x="11254" y="265711"/>
                    </a:cubicBezTo>
                    <a:cubicBezTo>
                      <a:pt x="11254" y="265711"/>
                      <a:pt x="11254" y="265727"/>
                      <a:pt x="11270" y="265742"/>
                    </a:cubicBezTo>
                    <a:cubicBezTo>
                      <a:pt x="50528" y="357531"/>
                      <a:pt x="187784" y="425305"/>
                      <a:pt x="351073" y="425305"/>
                    </a:cubicBezTo>
                    <a:cubicBezTo>
                      <a:pt x="510310" y="425305"/>
                      <a:pt x="644772" y="360868"/>
                      <a:pt x="687756" y="272541"/>
                    </a:cubicBezTo>
                    <a:lnTo>
                      <a:pt x="687756" y="272526"/>
                    </a:lnTo>
                    <a:cubicBezTo>
                      <a:pt x="697117" y="253308"/>
                      <a:pt x="702131" y="232973"/>
                      <a:pt x="702131" y="211908"/>
                    </a:cubicBezTo>
                    <a:cubicBezTo>
                      <a:pt x="702131" y="102578"/>
                      <a:pt x="566877" y="12465"/>
                      <a:pt x="392520" y="0"/>
                    </a:cubicBezTo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D805CC77-5CC8-2E7E-C8E5-2D6BC6C65218}"/>
                  </a:ext>
                </a:extLst>
              </p:cNvPr>
              <p:cNvSpPr/>
              <p:nvPr/>
            </p:nvSpPr>
            <p:spPr>
              <a:xfrm>
                <a:off x="3093049" y="2615816"/>
                <a:ext cx="35532" cy="35548"/>
              </a:xfrm>
              <a:custGeom>
                <a:avLst/>
                <a:gdLst>
                  <a:gd name="connsiteX0" fmla="*/ 35533 w 35532"/>
                  <a:gd name="connsiteY0" fmla="*/ 17774 h 35548"/>
                  <a:gd name="connsiteX1" fmla="*/ 17774 w 35532"/>
                  <a:gd name="connsiteY1" fmla="*/ 0 h 35548"/>
                  <a:gd name="connsiteX2" fmla="*/ 0 w 35532"/>
                  <a:gd name="connsiteY2" fmla="*/ 17774 h 35548"/>
                  <a:gd name="connsiteX3" fmla="*/ 17774 w 35532"/>
                  <a:gd name="connsiteY3" fmla="*/ 35548 h 35548"/>
                  <a:gd name="connsiteX4" fmla="*/ 35533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35533" y="17774"/>
                    </a:moveTo>
                    <a:cubicBezTo>
                      <a:pt x="35533" y="7963"/>
                      <a:pt x="27585" y="0"/>
                      <a:pt x="17774" y="0"/>
                    </a:cubicBezTo>
                    <a:cubicBezTo>
                      <a:pt x="7948" y="0"/>
                      <a:pt x="0" y="7963"/>
                      <a:pt x="0" y="17774"/>
                    </a:cubicBezTo>
                    <a:cubicBezTo>
                      <a:pt x="0" y="27585"/>
                      <a:pt x="7948" y="35548"/>
                      <a:pt x="17774" y="35548"/>
                    </a:cubicBezTo>
                    <a:cubicBezTo>
                      <a:pt x="27585" y="35548"/>
                      <a:pt x="35533" y="27585"/>
                      <a:pt x="35533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480D302C-E31D-BE94-DFB8-CF946A4A4A2A}"/>
                  </a:ext>
                </a:extLst>
              </p:cNvPr>
              <p:cNvSpPr/>
              <p:nvPr/>
            </p:nvSpPr>
            <p:spPr>
              <a:xfrm>
                <a:off x="3156936" y="2591484"/>
                <a:ext cx="35547" cy="35548"/>
              </a:xfrm>
              <a:custGeom>
                <a:avLst/>
                <a:gdLst>
                  <a:gd name="connsiteX0" fmla="*/ 2381 w 35547"/>
                  <a:gd name="connsiteY0" fmla="*/ 8885 h 35548"/>
                  <a:gd name="connsiteX1" fmla="*/ 8900 w 35547"/>
                  <a:gd name="connsiteY1" fmla="*/ 33164 h 35548"/>
                  <a:gd name="connsiteX2" fmla="*/ 33163 w 35547"/>
                  <a:gd name="connsiteY2" fmla="*/ 26660 h 35548"/>
                  <a:gd name="connsiteX3" fmla="*/ 26659 w 35547"/>
                  <a:gd name="connsiteY3" fmla="*/ 2381 h 35548"/>
                  <a:gd name="connsiteX4" fmla="*/ 2381 w 35547"/>
                  <a:gd name="connsiteY4" fmla="*/ 8885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7" h="35548">
                    <a:moveTo>
                      <a:pt x="2381" y="8885"/>
                    </a:moveTo>
                    <a:cubicBezTo>
                      <a:pt x="-2525" y="17392"/>
                      <a:pt x="394" y="28259"/>
                      <a:pt x="8900" y="33164"/>
                    </a:cubicBezTo>
                    <a:cubicBezTo>
                      <a:pt x="17392" y="38069"/>
                      <a:pt x="28258" y="35166"/>
                      <a:pt x="33163" y="26660"/>
                    </a:cubicBezTo>
                    <a:cubicBezTo>
                      <a:pt x="38068" y="18153"/>
                      <a:pt x="35166" y="7287"/>
                      <a:pt x="26659" y="2381"/>
                    </a:cubicBezTo>
                    <a:cubicBezTo>
                      <a:pt x="18168" y="-2524"/>
                      <a:pt x="7301" y="394"/>
                      <a:pt x="2381" y="8885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B735AD1-B468-D614-2512-9D86B8429942}"/>
                  </a:ext>
                </a:extLst>
              </p:cNvPr>
              <p:cNvSpPr/>
              <p:nvPr/>
            </p:nvSpPr>
            <p:spPr>
              <a:xfrm>
                <a:off x="3124005" y="2690796"/>
                <a:ext cx="35541" cy="35541"/>
              </a:xfrm>
              <a:custGeom>
                <a:avLst/>
                <a:gdLst>
                  <a:gd name="connsiteX0" fmla="*/ 35542 w 35541"/>
                  <a:gd name="connsiteY0" fmla="*/ 17771 h 35541"/>
                  <a:gd name="connsiteX1" fmla="*/ 17771 w 35541"/>
                  <a:gd name="connsiteY1" fmla="*/ 35542 h 35541"/>
                  <a:gd name="connsiteX2" fmla="*/ 0 w 35541"/>
                  <a:gd name="connsiteY2" fmla="*/ 17771 h 35541"/>
                  <a:gd name="connsiteX3" fmla="*/ 17771 w 35541"/>
                  <a:gd name="connsiteY3" fmla="*/ 0 h 35541"/>
                  <a:gd name="connsiteX4" fmla="*/ 35542 w 35541"/>
                  <a:gd name="connsiteY4" fmla="*/ 17771 h 3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1" h="35541">
                    <a:moveTo>
                      <a:pt x="35542" y="17771"/>
                    </a:moveTo>
                    <a:cubicBezTo>
                      <a:pt x="35542" y="27586"/>
                      <a:pt x="27586" y="35542"/>
                      <a:pt x="17771" y="35542"/>
                    </a:cubicBezTo>
                    <a:cubicBezTo>
                      <a:pt x="7956" y="35542"/>
                      <a:pt x="0" y="27586"/>
                      <a:pt x="0" y="17771"/>
                    </a:cubicBezTo>
                    <a:cubicBezTo>
                      <a:pt x="0" y="7956"/>
                      <a:pt x="7956" y="0"/>
                      <a:pt x="17771" y="0"/>
                    </a:cubicBezTo>
                    <a:cubicBezTo>
                      <a:pt x="27586" y="0"/>
                      <a:pt x="35542" y="7956"/>
                      <a:pt x="35542" y="17771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90153D2-00DA-B7B8-D9D9-C15AE126E3BE}"/>
                  </a:ext>
                </a:extLst>
              </p:cNvPr>
              <p:cNvSpPr/>
              <p:nvPr/>
            </p:nvSpPr>
            <p:spPr>
              <a:xfrm>
                <a:off x="3199057" y="2509792"/>
                <a:ext cx="35548" cy="35532"/>
              </a:xfrm>
              <a:custGeom>
                <a:avLst/>
                <a:gdLst>
                  <a:gd name="connsiteX0" fmla="*/ 0 w 35548"/>
                  <a:gd name="connsiteY0" fmla="*/ 17774 h 35532"/>
                  <a:gd name="connsiteX1" fmla="*/ 17774 w 35548"/>
                  <a:gd name="connsiteY1" fmla="*/ 35533 h 35532"/>
                  <a:gd name="connsiteX2" fmla="*/ 35548 w 35548"/>
                  <a:gd name="connsiteY2" fmla="*/ 17774 h 35532"/>
                  <a:gd name="connsiteX3" fmla="*/ 17774 w 35548"/>
                  <a:gd name="connsiteY3" fmla="*/ 0 h 35532"/>
                  <a:gd name="connsiteX4" fmla="*/ 0 w 35548"/>
                  <a:gd name="connsiteY4" fmla="*/ 17774 h 35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32">
                    <a:moveTo>
                      <a:pt x="0" y="17774"/>
                    </a:moveTo>
                    <a:cubicBezTo>
                      <a:pt x="0" y="27585"/>
                      <a:pt x="7948" y="35533"/>
                      <a:pt x="17774" y="35533"/>
                    </a:cubicBezTo>
                    <a:cubicBezTo>
                      <a:pt x="27585" y="35533"/>
                      <a:pt x="35548" y="27585"/>
                      <a:pt x="35548" y="17774"/>
                    </a:cubicBezTo>
                    <a:cubicBezTo>
                      <a:pt x="35548" y="7948"/>
                      <a:pt x="27585" y="0"/>
                      <a:pt x="17774" y="0"/>
                    </a:cubicBezTo>
                    <a:cubicBezTo>
                      <a:pt x="7948" y="0"/>
                      <a:pt x="0" y="7948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8DB01FC-8204-252B-301B-3B654E2EAA3A}"/>
                  </a:ext>
                </a:extLst>
              </p:cNvPr>
              <p:cNvSpPr/>
              <p:nvPr/>
            </p:nvSpPr>
            <p:spPr>
              <a:xfrm>
                <a:off x="3199057" y="2615816"/>
                <a:ext cx="35548" cy="35548"/>
              </a:xfrm>
              <a:custGeom>
                <a:avLst/>
                <a:gdLst>
                  <a:gd name="connsiteX0" fmla="*/ 0 w 35548"/>
                  <a:gd name="connsiteY0" fmla="*/ 17774 h 35548"/>
                  <a:gd name="connsiteX1" fmla="*/ 17774 w 35548"/>
                  <a:gd name="connsiteY1" fmla="*/ 35548 h 35548"/>
                  <a:gd name="connsiteX2" fmla="*/ 35548 w 35548"/>
                  <a:gd name="connsiteY2" fmla="*/ 17774 h 35548"/>
                  <a:gd name="connsiteX3" fmla="*/ 17774 w 35548"/>
                  <a:gd name="connsiteY3" fmla="*/ 0 h 35548"/>
                  <a:gd name="connsiteX4" fmla="*/ 0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0" y="17774"/>
                    </a:moveTo>
                    <a:cubicBezTo>
                      <a:pt x="0" y="27585"/>
                      <a:pt x="7948" y="35548"/>
                      <a:pt x="17774" y="35548"/>
                    </a:cubicBezTo>
                    <a:cubicBezTo>
                      <a:pt x="27585" y="35548"/>
                      <a:pt x="35548" y="27585"/>
                      <a:pt x="35548" y="17774"/>
                    </a:cubicBezTo>
                    <a:cubicBezTo>
                      <a:pt x="35548" y="7948"/>
                      <a:pt x="27585" y="0"/>
                      <a:pt x="17774" y="0"/>
                    </a:cubicBezTo>
                    <a:cubicBezTo>
                      <a:pt x="7948" y="0"/>
                      <a:pt x="0" y="7948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B74DB5A-D517-C868-AD13-EC66306244AE}"/>
                  </a:ext>
                </a:extLst>
              </p:cNvPr>
              <p:cNvSpPr/>
              <p:nvPr/>
            </p:nvSpPr>
            <p:spPr>
              <a:xfrm>
                <a:off x="3199057" y="2567228"/>
                <a:ext cx="35548" cy="35532"/>
              </a:xfrm>
              <a:custGeom>
                <a:avLst/>
                <a:gdLst>
                  <a:gd name="connsiteX0" fmla="*/ 0 w 35548"/>
                  <a:gd name="connsiteY0" fmla="*/ 17774 h 35532"/>
                  <a:gd name="connsiteX1" fmla="*/ 17774 w 35548"/>
                  <a:gd name="connsiteY1" fmla="*/ 35533 h 35532"/>
                  <a:gd name="connsiteX2" fmla="*/ 35548 w 35548"/>
                  <a:gd name="connsiteY2" fmla="*/ 17774 h 35532"/>
                  <a:gd name="connsiteX3" fmla="*/ 17774 w 35548"/>
                  <a:gd name="connsiteY3" fmla="*/ 0 h 35532"/>
                  <a:gd name="connsiteX4" fmla="*/ 0 w 35548"/>
                  <a:gd name="connsiteY4" fmla="*/ 17774 h 35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32">
                    <a:moveTo>
                      <a:pt x="0" y="17774"/>
                    </a:moveTo>
                    <a:cubicBezTo>
                      <a:pt x="0" y="27585"/>
                      <a:pt x="7948" y="35533"/>
                      <a:pt x="17774" y="35533"/>
                    </a:cubicBezTo>
                    <a:cubicBezTo>
                      <a:pt x="27585" y="35533"/>
                      <a:pt x="35548" y="27585"/>
                      <a:pt x="35548" y="17774"/>
                    </a:cubicBezTo>
                    <a:cubicBezTo>
                      <a:pt x="35548" y="7948"/>
                      <a:pt x="27585" y="0"/>
                      <a:pt x="17774" y="0"/>
                    </a:cubicBezTo>
                    <a:cubicBezTo>
                      <a:pt x="7948" y="0"/>
                      <a:pt x="0" y="7948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E930D12D-4F9A-3223-6D1A-ACC5E6D6A574}"/>
                  </a:ext>
                </a:extLst>
              </p:cNvPr>
              <p:cNvSpPr/>
              <p:nvPr/>
            </p:nvSpPr>
            <p:spPr>
              <a:xfrm>
                <a:off x="3199057" y="2456392"/>
                <a:ext cx="35548" cy="35548"/>
              </a:xfrm>
              <a:custGeom>
                <a:avLst/>
                <a:gdLst>
                  <a:gd name="connsiteX0" fmla="*/ 35548 w 35548"/>
                  <a:gd name="connsiteY0" fmla="*/ 17774 h 35548"/>
                  <a:gd name="connsiteX1" fmla="*/ 17774 w 35548"/>
                  <a:gd name="connsiteY1" fmla="*/ 0 h 35548"/>
                  <a:gd name="connsiteX2" fmla="*/ 0 w 35548"/>
                  <a:gd name="connsiteY2" fmla="*/ 17774 h 35548"/>
                  <a:gd name="connsiteX3" fmla="*/ 17774 w 35548"/>
                  <a:gd name="connsiteY3" fmla="*/ 35548 h 35548"/>
                  <a:gd name="connsiteX4" fmla="*/ 35548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35548" y="17774"/>
                    </a:move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ubicBezTo>
                      <a:pt x="0" y="27585"/>
                      <a:pt x="7963" y="35548"/>
                      <a:pt x="17774" y="35548"/>
                    </a:cubicBezTo>
                    <a:cubicBezTo>
                      <a:pt x="27585" y="35548"/>
                      <a:pt x="35548" y="27585"/>
                      <a:pt x="35548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EEC7635-1029-AA79-A12D-216D32BD1242}"/>
                  </a:ext>
                </a:extLst>
              </p:cNvPr>
              <p:cNvSpPr/>
              <p:nvPr/>
            </p:nvSpPr>
            <p:spPr>
              <a:xfrm>
                <a:off x="3156874" y="2640165"/>
                <a:ext cx="35548" cy="35548"/>
              </a:xfrm>
              <a:custGeom>
                <a:avLst/>
                <a:gdLst>
                  <a:gd name="connsiteX0" fmla="*/ 26660 w 35548"/>
                  <a:gd name="connsiteY0" fmla="*/ 33164 h 35548"/>
                  <a:gd name="connsiteX1" fmla="*/ 33164 w 35548"/>
                  <a:gd name="connsiteY1" fmla="*/ 8886 h 35548"/>
                  <a:gd name="connsiteX2" fmla="*/ 8885 w 35548"/>
                  <a:gd name="connsiteY2" fmla="*/ 2381 h 35548"/>
                  <a:gd name="connsiteX3" fmla="*/ 2381 w 35548"/>
                  <a:gd name="connsiteY3" fmla="*/ 26660 h 35548"/>
                  <a:gd name="connsiteX4" fmla="*/ 26660 w 35548"/>
                  <a:gd name="connsiteY4" fmla="*/ 3316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26660" y="33164"/>
                    </a:moveTo>
                    <a:cubicBezTo>
                      <a:pt x="35166" y="28258"/>
                      <a:pt x="38069" y="17392"/>
                      <a:pt x="33164" y="8886"/>
                    </a:cubicBezTo>
                    <a:cubicBezTo>
                      <a:pt x="28258" y="394"/>
                      <a:pt x="17392" y="-2524"/>
                      <a:pt x="8885" y="2381"/>
                    </a:cubicBezTo>
                    <a:cubicBezTo>
                      <a:pt x="394" y="7287"/>
                      <a:pt x="-2524" y="18168"/>
                      <a:pt x="2381" y="26660"/>
                    </a:cubicBezTo>
                    <a:cubicBezTo>
                      <a:pt x="7302" y="35166"/>
                      <a:pt x="18168" y="38069"/>
                      <a:pt x="26660" y="3316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6AD4DD7-6D22-23FF-C374-CC37E839435B}"/>
                  </a:ext>
                </a:extLst>
              </p:cNvPr>
              <p:cNvSpPr/>
              <p:nvPr/>
            </p:nvSpPr>
            <p:spPr>
              <a:xfrm>
                <a:off x="3199057" y="2775239"/>
                <a:ext cx="35532" cy="35548"/>
              </a:xfrm>
              <a:custGeom>
                <a:avLst/>
                <a:gdLst>
                  <a:gd name="connsiteX0" fmla="*/ 0 w 35532"/>
                  <a:gd name="connsiteY0" fmla="*/ 17774 h 35548"/>
                  <a:gd name="connsiteX1" fmla="*/ 17774 w 35532"/>
                  <a:gd name="connsiteY1" fmla="*/ 35548 h 35548"/>
                  <a:gd name="connsiteX2" fmla="*/ 35532 w 35532"/>
                  <a:gd name="connsiteY2" fmla="*/ 17774 h 35548"/>
                  <a:gd name="connsiteX3" fmla="*/ 17774 w 35532"/>
                  <a:gd name="connsiteY3" fmla="*/ 0 h 35548"/>
                  <a:gd name="connsiteX4" fmla="*/ 0 w 35532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32" h="35548">
                    <a:moveTo>
                      <a:pt x="0" y="17774"/>
                    </a:moveTo>
                    <a:cubicBezTo>
                      <a:pt x="0" y="27600"/>
                      <a:pt x="7948" y="35548"/>
                      <a:pt x="17774" y="35548"/>
                    </a:cubicBezTo>
                    <a:cubicBezTo>
                      <a:pt x="27585" y="35548"/>
                      <a:pt x="35532" y="27600"/>
                      <a:pt x="35532" y="17774"/>
                    </a:cubicBezTo>
                    <a:cubicBezTo>
                      <a:pt x="35532" y="7963"/>
                      <a:pt x="27585" y="0"/>
                      <a:pt x="17774" y="0"/>
                    </a:cubicBezTo>
                    <a:cubicBezTo>
                      <a:pt x="7948" y="0"/>
                      <a:pt x="0" y="7963"/>
                      <a:pt x="0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264AA44-D916-161B-8DB9-D18A25ADBE22}"/>
                  </a:ext>
                </a:extLst>
              </p:cNvPr>
              <p:cNvSpPr/>
              <p:nvPr/>
            </p:nvSpPr>
            <p:spPr>
              <a:xfrm>
                <a:off x="3199057" y="2721839"/>
                <a:ext cx="35548" cy="35548"/>
              </a:xfrm>
              <a:custGeom>
                <a:avLst/>
                <a:gdLst>
                  <a:gd name="connsiteX0" fmla="*/ 35548 w 35548"/>
                  <a:gd name="connsiteY0" fmla="*/ 17774 h 35548"/>
                  <a:gd name="connsiteX1" fmla="*/ 17774 w 35548"/>
                  <a:gd name="connsiteY1" fmla="*/ 0 h 35548"/>
                  <a:gd name="connsiteX2" fmla="*/ 0 w 35548"/>
                  <a:gd name="connsiteY2" fmla="*/ 17774 h 35548"/>
                  <a:gd name="connsiteX3" fmla="*/ 17774 w 35548"/>
                  <a:gd name="connsiteY3" fmla="*/ 35548 h 35548"/>
                  <a:gd name="connsiteX4" fmla="*/ 35548 w 35548"/>
                  <a:gd name="connsiteY4" fmla="*/ 17774 h 3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8" h="35548">
                    <a:moveTo>
                      <a:pt x="35548" y="17774"/>
                    </a:moveTo>
                    <a:cubicBezTo>
                      <a:pt x="35548" y="7963"/>
                      <a:pt x="27585" y="0"/>
                      <a:pt x="17774" y="0"/>
                    </a:cubicBezTo>
                    <a:cubicBezTo>
                      <a:pt x="7963" y="0"/>
                      <a:pt x="0" y="7963"/>
                      <a:pt x="0" y="17774"/>
                    </a:cubicBezTo>
                    <a:cubicBezTo>
                      <a:pt x="0" y="27585"/>
                      <a:pt x="7963" y="35548"/>
                      <a:pt x="17774" y="35548"/>
                    </a:cubicBezTo>
                    <a:cubicBezTo>
                      <a:pt x="27585" y="35548"/>
                      <a:pt x="35548" y="27585"/>
                      <a:pt x="35548" y="17774"/>
                    </a:cubicBezTo>
                    <a:close/>
                  </a:path>
                </a:pathLst>
              </a:custGeom>
              <a:grpFill/>
              <a:ln w="1241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4">
              <a:extLst>
                <a:ext uri="{FF2B5EF4-FFF2-40B4-BE49-F238E27FC236}">
                  <a16:creationId xmlns:a16="http://schemas.microsoft.com/office/drawing/2014/main" id="{0CFA0F66-EBC4-C128-6129-48A0E73A57F3}"/>
                </a:ext>
              </a:extLst>
            </p:cNvPr>
            <p:cNvGrpSpPr/>
            <p:nvPr/>
          </p:nvGrpSpPr>
          <p:grpSpPr>
            <a:xfrm>
              <a:off x="3814481" y="895548"/>
              <a:ext cx="168894" cy="1513356"/>
              <a:chOff x="3814481" y="895548"/>
              <a:chExt cx="168894" cy="1513356"/>
            </a:xfrm>
            <a:grp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949EDED-4654-5D6B-A031-8D5D6D7FBBB0}"/>
                  </a:ext>
                </a:extLst>
              </p:cNvPr>
              <p:cNvSpPr/>
              <p:nvPr/>
            </p:nvSpPr>
            <p:spPr>
              <a:xfrm>
                <a:off x="3814481" y="895548"/>
                <a:ext cx="168894" cy="1513356"/>
              </a:xfrm>
              <a:custGeom>
                <a:avLst/>
                <a:gdLst>
                  <a:gd name="connsiteX0" fmla="*/ 130310 w 168894"/>
                  <a:gd name="connsiteY0" fmla="*/ 823616 h 1513356"/>
                  <a:gd name="connsiteX1" fmla="*/ 164601 w 168894"/>
                  <a:gd name="connsiteY1" fmla="*/ 137644 h 1513356"/>
                  <a:gd name="connsiteX2" fmla="*/ 84936 w 168894"/>
                  <a:gd name="connsiteY2" fmla="*/ 104 h 1513356"/>
                  <a:gd name="connsiteX3" fmla="*/ 84936 w 168894"/>
                  <a:gd name="connsiteY3" fmla="*/ 0 h 1513356"/>
                  <a:gd name="connsiteX4" fmla="*/ 84455 w 168894"/>
                  <a:gd name="connsiteY4" fmla="*/ 47 h 1513356"/>
                  <a:gd name="connsiteX5" fmla="*/ 83974 w 168894"/>
                  <a:gd name="connsiteY5" fmla="*/ 0 h 1513356"/>
                  <a:gd name="connsiteX6" fmla="*/ 83974 w 168894"/>
                  <a:gd name="connsiteY6" fmla="*/ 104 h 1513356"/>
                  <a:gd name="connsiteX7" fmla="*/ 4293 w 168894"/>
                  <a:gd name="connsiteY7" fmla="*/ 137644 h 1513356"/>
                  <a:gd name="connsiteX8" fmla="*/ 38568 w 168894"/>
                  <a:gd name="connsiteY8" fmla="*/ 823616 h 1513356"/>
                  <a:gd name="connsiteX9" fmla="*/ 42465 w 168894"/>
                  <a:gd name="connsiteY9" fmla="*/ 1491921 h 1513356"/>
                  <a:gd name="connsiteX10" fmla="*/ 84455 w 168894"/>
                  <a:gd name="connsiteY10" fmla="*/ 1492325 h 1513356"/>
                  <a:gd name="connsiteX11" fmla="*/ 126430 w 168894"/>
                  <a:gd name="connsiteY11" fmla="*/ 1491921 h 1513356"/>
                  <a:gd name="connsiteX12" fmla="*/ 130310 w 168894"/>
                  <a:gd name="connsiteY12" fmla="*/ 823616 h 151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894" h="1513356">
                    <a:moveTo>
                      <a:pt x="130310" y="823616"/>
                    </a:moveTo>
                    <a:cubicBezTo>
                      <a:pt x="138460" y="513819"/>
                      <a:pt x="151500" y="200265"/>
                      <a:pt x="164601" y="137644"/>
                    </a:cubicBezTo>
                    <a:cubicBezTo>
                      <a:pt x="189920" y="16621"/>
                      <a:pt x="95430" y="1414"/>
                      <a:pt x="84936" y="104"/>
                    </a:cubicBezTo>
                    <a:lnTo>
                      <a:pt x="84936" y="0"/>
                    </a:lnTo>
                    <a:cubicBezTo>
                      <a:pt x="84936" y="0"/>
                      <a:pt x="84750" y="12"/>
                      <a:pt x="84455" y="47"/>
                    </a:cubicBezTo>
                    <a:cubicBezTo>
                      <a:pt x="84144" y="12"/>
                      <a:pt x="83974" y="0"/>
                      <a:pt x="83974" y="0"/>
                    </a:cubicBezTo>
                    <a:lnTo>
                      <a:pt x="83974" y="104"/>
                    </a:lnTo>
                    <a:cubicBezTo>
                      <a:pt x="73465" y="1414"/>
                      <a:pt x="-21025" y="16621"/>
                      <a:pt x="4293" y="137644"/>
                    </a:cubicBezTo>
                    <a:cubicBezTo>
                      <a:pt x="17395" y="200268"/>
                      <a:pt x="30434" y="513819"/>
                      <a:pt x="38568" y="823616"/>
                    </a:cubicBezTo>
                    <a:cubicBezTo>
                      <a:pt x="47091" y="1147508"/>
                      <a:pt x="50242" y="1467301"/>
                      <a:pt x="42465" y="1491921"/>
                    </a:cubicBezTo>
                    <a:cubicBezTo>
                      <a:pt x="28059" y="1537575"/>
                      <a:pt x="78991" y="1496796"/>
                      <a:pt x="84455" y="1492325"/>
                    </a:cubicBezTo>
                    <a:cubicBezTo>
                      <a:pt x="89903" y="1496796"/>
                      <a:pt x="140835" y="1537575"/>
                      <a:pt x="126430" y="1491921"/>
                    </a:cubicBezTo>
                    <a:cubicBezTo>
                      <a:pt x="118668" y="1467286"/>
                      <a:pt x="121804" y="1147508"/>
                      <a:pt x="130310" y="823616"/>
                    </a:cubicBezTo>
                    <a:close/>
                  </a:path>
                </a:pathLst>
              </a:custGeom>
              <a:grpFill/>
              <a:ln w="10860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A5F2B91C-5B7C-985F-ABAF-040E436EAD37}"/>
                  </a:ext>
                </a:extLst>
              </p:cNvPr>
              <p:cNvSpPr/>
              <p:nvPr/>
            </p:nvSpPr>
            <p:spPr>
              <a:xfrm>
                <a:off x="3853107" y="940048"/>
                <a:ext cx="88988" cy="88988"/>
              </a:xfrm>
              <a:custGeom>
                <a:avLst/>
                <a:gdLst>
                  <a:gd name="connsiteX0" fmla="*/ 88988 w 88988"/>
                  <a:gd name="connsiteY0" fmla="*/ 44494 h 88988"/>
                  <a:gd name="connsiteX1" fmla="*/ 44494 w 88988"/>
                  <a:gd name="connsiteY1" fmla="*/ 88988 h 88988"/>
                  <a:gd name="connsiteX2" fmla="*/ 0 w 88988"/>
                  <a:gd name="connsiteY2" fmla="*/ 44494 h 88988"/>
                  <a:gd name="connsiteX3" fmla="*/ 44494 w 88988"/>
                  <a:gd name="connsiteY3" fmla="*/ 0 h 88988"/>
                  <a:gd name="connsiteX4" fmla="*/ 88988 w 88988"/>
                  <a:gd name="connsiteY4" fmla="*/ 44494 h 8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88" h="88988">
                    <a:moveTo>
                      <a:pt x="88988" y="44494"/>
                    </a:moveTo>
                    <a:cubicBezTo>
                      <a:pt x="88988" y="69068"/>
                      <a:pt x="69068" y="88988"/>
                      <a:pt x="44494" y="88988"/>
                    </a:cubicBezTo>
                    <a:cubicBezTo>
                      <a:pt x="19921" y="88988"/>
                      <a:pt x="0" y="69068"/>
                      <a:pt x="0" y="44494"/>
                    </a:cubicBezTo>
                    <a:cubicBezTo>
                      <a:pt x="0" y="19921"/>
                      <a:pt x="19920" y="0"/>
                      <a:pt x="44494" y="0"/>
                    </a:cubicBezTo>
                    <a:cubicBezTo>
                      <a:pt x="69067" y="0"/>
                      <a:pt x="88988" y="19921"/>
                      <a:pt x="88988" y="44494"/>
                    </a:cubicBezTo>
                    <a:close/>
                  </a:path>
                </a:pathLst>
              </a:custGeom>
              <a:grpFill/>
              <a:ln w="10860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73E3E012-E05F-F996-B5A4-CC530136D8D1}"/>
                  </a:ext>
                </a:extLst>
              </p:cNvPr>
              <p:cNvSpPr/>
              <p:nvPr/>
            </p:nvSpPr>
            <p:spPr>
              <a:xfrm>
                <a:off x="3853050" y="1719163"/>
                <a:ext cx="91741" cy="1552"/>
              </a:xfrm>
              <a:custGeom>
                <a:avLst/>
                <a:gdLst>
                  <a:gd name="connsiteX0" fmla="*/ 0 w 91741"/>
                  <a:gd name="connsiteY0" fmla="*/ 0 h 1552"/>
                  <a:gd name="connsiteX1" fmla="*/ 91742 w 91741"/>
                  <a:gd name="connsiteY1" fmla="*/ 0 h 1552"/>
                  <a:gd name="connsiteX2" fmla="*/ 91742 w 91741"/>
                  <a:gd name="connsiteY2" fmla="*/ 0 h 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741" h="1552">
                    <a:moveTo>
                      <a:pt x="0" y="0"/>
                    </a:moveTo>
                    <a:lnTo>
                      <a:pt x="91742" y="0"/>
                    </a:lnTo>
                    <a:lnTo>
                      <a:pt x="91742" y="0"/>
                    </a:lnTo>
                  </a:path>
                </a:pathLst>
              </a:custGeom>
              <a:grpFill/>
              <a:ln w="10860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5BE0B36-E25F-333E-B90C-D1D86D0A05F4}"/>
                </a:ext>
              </a:extLst>
            </p:cNvPr>
            <p:cNvSpPr/>
            <p:nvPr/>
          </p:nvSpPr>
          <p:spPr>
            <a:xfrm>
              <a:off x="3633119" y="1719132"/>
              <a:ext cx="531638" cy="1158139"/>
            </a:xfrm>
            <a:custGeom>
              <a:avLst/>
              <a:gdLst>
                <a:gd name="connsiteX0" fmla="*/ 459609 w 531638"/>
                <a:gd name="connsiteY0" fmla="*/ 942399 h 1158139"/>
                <a:gd name="connsiteX1" fmla="*/ 490407 w 531638"/>
                <a:gd name="connsiteY1" fmla="*/ 937572 h 1158139"/>
                <a:gd name="connsiteX2" fmla="*/ 531637 w 531638"/>
                <a:gd name="connsiteY2" fmla="*/ 908698 h 1158139"/>
                <a:gd name="connsiteX3" fmla="*/ 517573 w 531638"/>
                <a:gd name="connsiteY3" fmla="*/ 902365 h 1158139"/>
                <a:gd name="connsiteX4" fmla="*/ 457560 w 531638"/>
                <a:gd name="connsiteY4" fmla="*/ 893237 h 1158139"/>
                <a:gd name="connsiteX5" fmla="*/ 455511 w 531638"/>
                <a:gd name="connsiteY5" fmla="*/ 852256 h 1158139"/>
                <a:gd name="connsiteX6" fmla="*/ 479898 w 531638"/>
                <a:gd name="connsiteY6" fmla="*/ 831269 h 1158139"/>
                <a:gd name="connsiteX7" fmla="*/ 502500 w 531638"/>
                <a:gd name="connsiteY7" fmla="*/ 813231 h 1158139"/>
                <a:gd name="connsiteX8" fmla="*/ 514158 w 531638"/>
                <a:gd name="connsiteY8" fmla="*/ 802069 h 1158139"/>
                <a:gd name="connsiteX9" fmla="*/ 509206 w 531638"/>
                <a:gd name="connsiteY9" fmla="*/ 784435 h 1158139"/>
                <a:gd name="connsiteX10" fmla="*/ 493745 w 531638"/>
                <a:gd name="connsiteY10" fmla="*/ 777962 h 1158139"/>
                <a:gd name="connsiteX11" fmla="*/ 441168 w 531638"/>
                <a:gd name="connsiteY11" fmla="*/ 801045 h 1158139"/>
                <a:gd name="connsiteX12" fmla="*/ 418628 w 531638"/>
                <a:gd name="connsiteY12" fmla="*/ 764162 h 1158139"/>
                <a:gd name="connsiteX13" fmla="*/ 430922 w 531638"/>
                <a:gd name="connsiteY13" fmla="*/ 672994 h 1158139"/>
                <a:gd name="connsiteX14" fmla="*/ 361270 w 531638"/>
                <a:gd name="connsiteY14" fmla="*/ 725245 h 1158139"/>
                <a:gd name="connsiteX15" fmla="*/ 308010 w 531638"/>
                <a:gd name="connsiteY15" fmla="*/ 620758 h 1158139"/>
                <a:gd name="connsiteX16" fmla="*/ 304408 w 531638"/>
                <a:gd name="connsiteY16" fmla="*/ 620758 h 1158139"/>
                <a:gd name="connsiteX17" fmla="*/ 311688 w 531638"/>
                <a:gd name="connsiteY17" fmla="*/ 0 h 1158139"/>
                <a:gd name="connsiteX18" fmla="*/ 219946 w 531638"/>
                <a:gd name="connsiteY18" fmla="*/ 0 h 1158139"/>
                <a:gd name="connsiteX19" fmla="*/ 227227 w 531638"/>
                <a:gd name="connsiteY19" fmla="*/ 620758 h 1158139"/>
                <a:gd name="connsiteX20" fmla="*/ 224541 w 531638"/>
                <a:gd name="connsiteY20" fmla="*/ 620758 h 1158139"/>
                <a:gd name="connsiteX21" fmla="*/ 171281 w 531638"/>
                <a:gd name="connsiteY21" fmla="*/ 725245 h 1158139"/>
                <a:gd name="connsiteX22" fmla="*/ 101628 w 531638"/>
                <a:gd name="connsiteY22" fmla="*/ 672994 h 1158139"/>
                <a:gd name="connsiteX23" fmla="*/ 113907 w 531638"/>
                <a:gd name="connsiteY23" fmla="*/ 764162 h 1158139"/>
                <a:gd name="connsiteX24" fmla="*/ 91368 w 531638"/>
                <a:gd name="connsiteY24" fmla="*/ 801045 h 1158139"/>
                <a:gd name="connsiteX25" fmla="*/ 57154 w 531638"/>
                <a:gd name="connsiteY25" fmla="*/ 787943 h 1158139"/>
                <a:gd name="connsiteX26" fmla="*/ 35391 w 531638"/>
                <a:gd name="connsiteY26" fmla="*/ 776673 h 1158139"/>
                <a:gd name="connsiteX27" fmla="*/ 19417 w 531638"/>
                <a:gd name="connsiteY27" fmla="*/ 795193 h 1158139"/>
                <a:gd name="connsiteX28" fmla="*/ 26977 w 531638"/>
                <a:gd name="connsiteY28" fmla="*/ 808807 h 1158139"/>
                <a:gd name="connsiteX29" fmla="*/ 66484 w 531638"/>
                <a:gd name="connsiteY29" fmla="*/ 843377 h 1158139"/>
                <a:gd name="connsiteX30" fmla="*/ 77040 w 531638"/>
                <a:gd name="connsiteY30" fmla="*/ 852256 h 1158139"/>
                <a:gd name="connsiteX31" fmla="*/ 74975 w 531638"/>
                <a:gd name="connsiteY31" fmla="*/ 893237 h 1158139"/>
                <a:gd name="connsiteX32" fmla="*/ 20163 w 531638"/>
                <a:gd name="connsiteY32" fmla="*/ 902675 h 1158139"/>
                <a:gd name="connsiteX33" fmla="*/ 122 w 531638"/>
                <a:gd name="connsiteY33" fmla="*/ 908140 h 1158139"/>
                <a:gd name="connsiteX34" fmla="*/ 3599 w 531638"/>
                <a:gd name="connsiteY34" fmla="*/ 921815 h 1158139"/>
                <a:gd name="connsiteX35" fmla="*/ 38666 w 531638"/>
                <a:gd name="connsiteY35" fmla="*/ 937044 h 1158139"/>
                <a:gd name="connsiteX36" fmla="*/ 72941 w 531638"/>
                <a:gd name="connsiteY36" fmla="*/ 942399 h 1158139"/>
                <a:gd name="connsiteX37" fmla="*/ 87269 w 531638"/>
                <a:gd name="connsiteY37" fmla="*/ 977233 h 1158139"/>
                <a:gd name="connsiteX38" fmla="*/ 55261 w 531638"/>
                <a:gd name="connsiteY38" fmla="*/ 995101 h 1158139"/>
                <a:gd name="connsiteX39" fmla="*/ 37626 w 531638"/>
                <a:gd name="connsiteY39" fmla="*/ 1006883 h 1158139"/>
                <a:gd name="connsiteX40" fmla="*/ 39691 w 531638"/>
                <a:gd name="connsiteY40" fmla="*/ 1026551 h 1158139"/>
                <a:gd name="connsiteX41" fmla="*/ 54298 w 531638"/>
                <a:gd name="connsiteY41" fmla="*/ 1041096 h 1158139"/>
                <a:gd name="connsiteX42" fmla="*/ 76403 w 531638"/>
                <a:gd name="connsiteY42" fmla="*/ 1032993 h 1158139"/>
                <a:gd name="connsiteX43" fmla="*/ 111858 w 531638"/>
                <a:gd name="connsiteY43" fmla="*/ 1020248 h 1158139"/>
                <a:gd name="connsiteX44" fmla="*/ 132349 w 531638"/>
                <a:gd name="connsiteY44" fmla="*/ 1042788 h 1158139"/>
                <a:gd name="connsiteX45" fmla="*/ 111191 w 531638"/>
                <a:gd name="connsiteY45" fmla="*/ 1083521 h 1158139"/>
                <a:gd name="connsiteX46" fmla="*/ 99346 w 531638"/>
                <a:gd name="connsiteY46" fmla="*/ 1102599 h 1158139"/>
                <a:gd name="connsiteX47" fmla="*/ 136633 w 531638"/>
                <a:gd name="connsiteY47" fmla="*/ 1118991 h 1158139"/>
                <a:gd name="connsiteX48" fmla="*/ 152777 w 531638"/>
                <a:gd name="connsiteY48" fmla="*/ 1103220 h 1158139"/>
                <a:gd name="connsiteX49" fmla="*/ 177428 w 531638"/>
                <a:gd name="connsiteY49" fmla="*/ 1079671 h 1158139"/>
                <a:gd name="connsiteX50" fmla="*/ 193448 w 531638"/>
                <a:gd name="connsiteY50" fmla="*/ 1083940 h 1158139"/>
                <a:gd name="connsiteX51" fmla="*/ 198540 w 531638"/>
                <a:gd name="connsiteY51" fmla="*/ 1112270 h 1158139"/>
                <a:gd name="connsiteX52" fmla="*/ 202095 w 531638"/>
                <a:gd name="connsiteY52" fmla="*/ 1154695 h 1158139"/>
                <a:gd name="connsiteX53" fmla="*/ 228919 w 531638"/>
                <a:gd name="connsiteY53" fmla="*/ 1156294 h 1158139"/>
                <a:gd name="connsiteX54" fmla="*/ 235159 w 531638"/>
                <a:gd name="connsiteY54" fmla="*/ 1149495 h 1158139"/>
                <a:gd name="connsiteX55" fmla="*/ 252747 w 531638"/>
                <a:gd name="connsiteY55" fmla="*/ 1112363 h 1158139"/>
                <a:gd name="connsiteX56" fmla="*/ 257326 w 531638"/>
                <a:gd name="connsiteY56" fmla="*/ 1102211 h 1158139"/>
                <a:gd name="connsiteX57" fmla="*/ 266268 w 531638"/>
                <a:gd name="connsiteY57" fmla="*/ 1100162 h 1158139"/>
                <a:gd name="connsiteX58" fmla="*/ 275224 w 531638"/>
                <a:gd name="connsiteY58" fmla="*/ 1102211 h 1158139"/>
                <a:gd name="connsiteX59" fmla="*/ 285315 w 531638"/>
                <a:gd name="connsiteY59" fmla="*/ 1124068 h 1158139"/>
                <a:gd name="connsiteX60" fmla="*/ 299487 w 531638"/>
                <a:gd name="connsiteY60" fmla="*/ 1154431 h 1158139"/>
                <a:gd name="connsiteX61" fmla="*/ 329370 w 531638"/>
                <a:gd name="connsiteY61" fmla="*/ 1155719 h 1158139"/>
                <a:gd name="connsiteX62" fmla="*/ 334275 w 531638"/>
                <a:gd name="connsiteY62" fmla="*/ 1136408 h 1158139"/>
                <a:gd name="connsiteX63" fmla="*/ 333126 w 531638"/>
                <a:gd name="connsiteY63" fmla="*/ 1107365 h 1158139"/>
                <a:gd name="connsiteX64" fmla="*/ 332366 w 531638"/>
                <a:gd name="connsiteY64" fmla="*/ 1090506 h 1158139"/>
                <a:gd name="connsiteX65" fmla="*/ 355122 w 531638"/>
                <a:gd name="connsiteY65" fmla="*/ 1079671 h 1158139"/>
                <a:gd name="connsiteX66" fmla="*/ 381729 w 531638"/>
                <a:gd name="connsiteY66" fmla="*/ 1106837 h 1158139"/>
                <a:gd name="connsiteX67" fmla="*/ 396927 w 531638"/>
                <a:gd name="connsiteY67" fmla="*/ 1120932 h 1158139"/>
                <a:gd name="connsiteX68" fmla="*/ 403213 w 531638"/>
                <a:gd name="connsiteY68" fmla="*/ 1123648 h 1158139"/>
                <a:gd name="connsiteX69" fmla="*/ 419420 w 531638"/>
                <a:gd name="connsiteY69" fmla="*/ 1115126 h 1158139"/>
                <a:gd name="connsiteX70" fmla="*/ 430332 w 531638"/>
                <a:gd name="connsiteY70" fmla="*/ 1108777 h 1158139"/>
                <a:gd name="connsiteX71" fmla="*/ 418317 w 531638"/>
                <a:gd name="connsiteY71" fmla="*/ 1079562 h 1158139"/>
                <a:gd name="connsiteX72" fmla="*/ 400186 w 531638"/>
                <a:gd name="connsiteY72" fmla="*/ 1042804 h 1158139"/>
                <a:gd name="connsiteX73" fmla="*/ 420677 w 531638"/>
                <a:gd name="connsiteY73" fmla="*/ 1020248 h 1158139"/>
                <a:gd name="connsiteX74" fmla="*/ 456862 w 531638"/>
                <a:gd name="connsiteY74" fmla="*/ 1033924 h 1158139"/>
                <a:gd name="connsiteX75" fmla="*/ 477352 w 531638"/>
                <a:gd name="connsiteY75" fmla="*/ 1040723 h 1158139"/>
                <a:gd name="connsiteX76" fmla="*/ 483732 w 531638"/>
                <a:gd name="connsiteY76" fmla="*/ 1042074 h 1158139"/>
                <a:gd name="connsiteX77" fmla="*/ 492875 w 531638"/>
                <a:gd name="connsiteY77" fmla="*/ 1026551 h 1158139"/>
                <a:gd name="connsiteX78" fmla="*/ 484462 w 531638"/>
                <a:gd name="connsiteY78" fmla="*/ 1000363 h 1158139"/>
                <a:gd name="connsiteX79" fmla="*/ 445266 w 531638"/>
                <a:gd name="connsiteY79" fmla="*/ 977249 h 1158139"/>
                <a:gd name="connsiteX80" fmla="*/ 459609 w 531638"/>
                <a:gd name="connsiteY80" fmla="*/ 942399 h 1158139"/>
                <a:gd name="connsiteX81" fmla="*/ 338280 w 531638"/>
                <a:gd name="connsiteY81" fmla="*/ 892446 h 1158139"/>
                <a:gd name="connsiteX82" fmla="*/ 328609 w 531638"/>
                <a:gd name="connsiteY82" fmla="*/ 902117 h 1158139"/>
                <a:gd name="connsiteX83" fmla="*/ 282660 w 531638"/>
                <a:gd name="connsiteY83" fmla="*/ 902117 h 1158139"/>
                <a:gd name="connsiteX84" fmla="*/ 282660 w 531638"/>
                <a:gd name="connsiteY84" fmla="*/ 963123 h 1158139"/>
                <a:gd name="connsiteX85" fmla="*/ 272974 w 531638"/>
                <a:gd name="connsiteY85" fmla="*/ 972794 h 1158139"/>
                <a:gd name="connsiteX86" fmla="*/ 256038 w 531638"/>
                <a:gd name="connsiteY86" fmla="*/ 972794 h 1158139"/>
                <a:gd name="connsiteX87" fmla="*/ 246367 w 531638"/>
                <a:gd name="connsiteY87" fmla="*/ 963123 h 1158139"/>
                <a:gd name="connsiteX88" fmla="*/ 246367 w 531638"/>
                <a:gd name="connsiteY88" fmla="*/ 902117 h 1158139"/>
                <a:gd name="connsiteX89" fmla="*/ 200418 w 531638"/>
                <a:gd name="connsiteY89" fmla="*/ 902117 h 1158139"/>
                <a:gd name="connsiteX90" fmla="*/ 190732 w 531638"/>
                <a:gd name="connsiteY90" fmla="*/ 892446 h 1158139"/>
                <a:gd name="connsiteX91" fmla="*/ 190732 w 531638"/>
                <a:gd name="connsiteY91" fmla="*/ 877202 h 1158139"/>
                <a:gd name="connsiteX92" fmla="*/ 200418 w 531638"/>
                <a:gd name="connsiteY92" fmla="*/ 867531 h 1158139"/>
                <a:gd name="connsiteX93" fmla="*/ 246367 w 531638"/>
                <a:gd name="connsiteY93" fmla="*/ 867531 h 1158139"/>
                <a:gd name="connsiteX94" fmla="*/ 246367 w 531638"/>
                <a:gd name="connsiteY94" fmla="*/ 806524 h 1158139"/>
                <a:gd name="connsiteX95" fmla="*/ 256038 w 531638"/>
                <a:gd name="connsiteY95" fmla="*/ 796854 h 1158139"/>
                <a:gd name="connsiteX96" fmla="*/ 272974 w 531638"/>
                <a:gd name="connsiteY96" fmla="*/ 796854 h 1158139"/>
                <a:gd name="connsiteX97" fmla="*/ 282660 w 531638"/>
                <a:gd name="connsiteY97" fmla="*/ 806524 h 1158139"/>
                <a:gd name="connsiteX98" fmla="*/ 282660 w 531638"/>
                <a:gd name="connsiteY98" fmla="*/ 867531 h 1158139"/>
                <a:gd name="connsiteX99" fmla="*/ 328609 w 531638"/>
                <a:gd name="connsiteY99" fmla="*/ 867531 h 1158139"/>
                <a:gd name="connsiteX100" fmla="*/ 338280 w 531638"/>
                <a:gd name="connsiteY100" fmla="*/ 877202 h 1158139"/>
                <a:gd name="connsiteX101" fmla="*/ 338280 w 531638"/>
                <a:gd name="connsiteY101" fmla="*/ 892446 h 115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31638" h="1158139">
                  <a:moveTo>
                    <a:pt x="459609" y="942399"/>
                  </a:moveTo>
                  <a:cubicBezTo>
                    <a:pt x="469870" y="940800"/>
                    <a:pt x="480146" y="939186"/>
                    <a:pt x="490407" y="937572"/>
                  </a:cubicBezTo>
                  <a:cubicBezTo>
                    <a:pt x="511208" y="934327"/>
                    <a:pt x="531839" y="937044"/>
                    <a:pt x="531637" y="908698"/>
                  </a:cubicBezTo>
                  <a:cubicBezTo>
                    <a:pt x="531575" y="899648"/>
                    <a:pt x="524916" y="902427"/>
                    <a:pt x="517573" y="902365"/>
                  </a:cubicBezTo>
                  <a:cubicBezTo>
                    <a:pt x="498402" y="902210"/>
                    <a:pt x="476017" y="898267"/>
                    <a:pt x="457560" y="893237"/>
                  </a:cubicBezTo>
                  <a:cubicBezTo>
                    <a:pt x="435020" y="887090"/>
                    <a:pt x="455511" y="852256"/>
                    <a:pt x="455511" y="852256"/>
                  </a:cubicBezTo>
                  <a:cubicBezTo>
                    <a:pt x="463630" y="845255"/>
                    <a:pt x="471764" y="838270"/>
                    <a:pt x="479898" y="831269"/>
                  </a:cubicBezTo>
                  <a:cubicBezTo>
                    <a:pt x="487194" y="824982"/>
                    <a:pt x="495188" y="819502"/>
                    <a:pt x="502500" y="813231"/>
                  </a:cubicBezTo>
                  <a:cubicBezTo>
                    <a:pt x="506458" y="809846"/>
                    <a:pt x="512636" y="807518"/>
                    <a:pt x="514158" y="802069"/>
                  </a:cubicBezTo>
                  <a:cubicBezTo>
                    <a:pt x="515694" y="796574"/>
                    <a:pt x="511550" y="789185"/>
                    <a:pt x="509206" y="784435"/>
                  </a:cubicBezTo>
                  <a:cubicBezTo>
                    <a:pt x="505434" y="776782"/>
                    <a:pt x="501801" y="772404"/>
                    <a:pt x="493745" y="777962"/>
                  </a:cubicBezTo>
                  <a:cubicBezTo>
                    <a:pt x="478982" y="788145"/>
                    <a:pt x="459516" y="799710"/>
                    <a:pt x="441168" y="801045"/>
                  </a:cubicBezTo>
                  <a:cubicBezTo>
                    <a:pt x="392083" y="804600"/>
                    <a:pt x="418628" y="764162"/>
                    <a:pt x="418628" y="764162"/>
                  </a:cubicBezTo>
                  <a:cubicBezTo>
                    <a:pt x="490345" y="657626"/>
                    <a:pt x="430922" y="672994"/>
                    <a:pt x="430922" y="672994"/>
                  </a:cubicBezTo>
                  <a:cubicBezTo>
                    <a:pt x="430922" y="672994"/>
                    <a:pt x="383809" y="727279"/>
                    <a:pt x="361270" y="725245"/>
                  </a:cubicBezTo>
                  <a:cubicBezTo>
                    <a:pt x="338730" y="723196"/>
                    <a:pt x="308010" y="620758"/>
                    <a:pt x="308010" y="620758"/>
                  </a:cubicBezTo>
                  <a:lnTo>
                    <a:pt x="304408" y="620758"/>
                  </a:lnTo>
                  <a:cubicBezTo>
                    <a:pt x="301505" y="516116"/>
                    <a:pt x="304874" y="259393"/>
                    <a:pt x="311688" y="0"/>
                  </a:cubicBezTo>
                  <a:lnTo>
                    <a:pt x="219946" y="0"/>
                  </a:lnTo>
                  <a:cubicBezTo>
                    <a:pt x="226761" y="259377"/>
                    <a:pt x="230145" y="516116"/>
                    <a:pt x="227227" y="620758"/>
                  </a:cubicBezTo>
                  <a:lnTo>
                    <a:pt x="224541" y="620758"/>
                  </a:lnTo>
                  <a:cubicBezTo>
                    <a:pt x="224541" y="620758"/>
                    <a:pt x="193805" y="723196"/>
                    <a:pt x="171281" y="725245"/>
                  </a:cubicBezTo>
                  <a:cubicBezTo>
                    <a:pt x="148741" y="727279"/>
                    <a:pt x="101628" y="672994"/>
                    <a:pt x="101628" y="672994"/>
                  </a:cubicBezTo>
                  <a:cubicBezTo>
                    <a:pt x="101628" y="672994"/>
                    <a:pt x="42205" y="657626"/>
                    <a:pt x="113907" y="764162"/>
                  </a:cubicBezTo>
                  <a:cubicBezTo>
                    <a:pt x="113907" y="764162"/>
                    <a:pt x="138294" y="815869"/>
                    <a:pt x="91368" y="801045"/>
                  </a:cubicBezTo>
                  <a:cubicBezTo>
                    <a:pt x="79725" y="797350"/>
                    <a:pt x="68269" y="793004"/>
                    <a:pt x="57154" y="787943"/>
                  </a:cubicBezTo>
                  <a:cubicBezTo>
                    <a:pt x="49765" y="784559"/>
                    <a:pt x="43354" y="778878"/>
                    <a:pt x="35391" y="776673"/>
                  </a:cubicBezTo>
                  <a:cubicBezTo>
                    <a:pt x="24851" y="773755"/>
                    <a:pt x="21746" y="785832"/>
                    <a:pt x="19417" y="795193"/>
                  </a:cubicBezTo>
                  <a:cubicBezTo>
                    <a:pt x="17368" y="803529"/>
                    <a:pt x="20908" y="804351"/>
                    <a:pt x="26977" y="808807"/>
                  </a:cubicBezTo>
                  <a:cubicBezTo>
                    <a:pt x="40808" y="818959"/>
                    <a:pt x="53631" y="831936"/>
                    <a:pt x="66484" y="843377"/>
                  </a:cubicBezTo>
                  <a:cubicBezTo>
                    <a:pt x="69449" y="846000"/>
                    <a:pt x="74990" y="848794"/>
                    <a:pt x="77040" y="852256"/>
                  </a:cubicBezTo>
                  <a:cubicBezTo>
                    <a:pt x="77040" y="852256"/>
                    <a:pt x="97530" y="887090"/>
                    <a:pt x="74975" y="893237"/>
                  </a:cubicBezTo>
                  <a:cubicBezTo>
                    <a:pt x="57216" y="898081"/>
                    <a:pt x="38511" y="901139"/>
                    <a:pt x="20163" y="902675"/>
                  </a:cubicBezTo>
                  <a:cubicBezTo>
                    <a:pt x="14465" y="903157"/>
                    <a:pt x="1954" y="901061"/>
                    <a:pt x="122" y="908140"/>
                  </a:cubicBezTo>
                  <a:cubicBezTo>
                    <a:pt x="-685" y="911275"/>
                    <a:pt x="2745" y="918540"/>
                    <a:pt x="3599" y="921815"/>
                  </a:cubicBezTo>
                  <a:cubicBezTo>
                    <a:pt x="7542" y="936951"/>
                    <a:pt x="25177" y="934964"/>
                    <a:pt x="38666" y="937044"/>
                  </a:cubicBezTo>
                  <a:cubicBezTo>
                    <a:pt x="50091" y="938798"/>
                    <a:pt x="61516" y="940614"/>
                    <a:pt x="72941" y="942399"/>
                  </a:cubicBezTo>
                  <a:cubicBezTo>
                    <a:pt x="72941" y="942399"/>
                    <a:pt x="107760" y="969037"/>
                    <a:pt x="87269" y="977233"/>
                  </a:cubicBezTo>
                  <a:cubicBezTo>
                    <a:pt x="76201" y="981673"/>
                    <a:pt x="65397" y="988891"/>
                    <a:pt x="55261" y="995101"/>
                  </a:cubicBezTo>
                  <a:cubicBezTo>
                    <a:pt x="49238" y="998780"/>
                    <a:pt x="43044" y="1002365"/>
                    <a:pt x="37626" y="1006883"/>
                  </a:cubicBezTo>
                  <a:cubicBezTo>
                    <a:pt x="29911" y="1013309"/>
                    <a:pt x="34910" y="1017594"/>
                    <a:pt x="39691" y="1026551"/>
                  </a:cubicBezTo>
                  <a:cubicBezTo>
                    <a:pt x="43246" y="1033226"/>
                    <a:pt x="44938" y="1042198"/>
                    <a:pt x="54298" y="1041096"/>
                  </a:cubicBezTo>
                  <a:cubicBezTo>
                    <a:pt x="60864" y="1040335"/>
                    <a:pt x="70039" y="1035321"/>
                    <a:pt x="76403" y="1032993"/>
                  </a:cubicBezTo>
                  <a:cubicBezTo>
                    <a:pt x="88185" y="1028677"/>
                    <a:pt x="100045" y="1024455"/>
                    <a:pt x="111858" y="1020248"/>
                  </a:cubicBezTo>
                  <a:cubicBezTo>
                    <a:pt x="111858" y="1020248"/>
                    <a:pt x="138496" y="1022297"/>
                    <a:pt x="132349" y="1042788"/>
                  </a:cubicBezTo>
                  <a:cubicBezTo>
                    <a:pt x="127863" y="1057737"/>
                    <a:pt x="119154" y="1070326"/>
                    <a:pt x="111191" y="1083521"/>
                  </a:cubicBezTo>
                  <a:cubicBezTo>
                    <a:pt x="108210" y="1088457"/>
                    <a:pt x="99890" y="1096918"/>
                    <a:pt x="99346" y="1102599"/>
                  </a:cubicBezTo>
                  <a:cubicBezTo>
                    <a:pt x="98275" y="1113962"/>
                    <a:pt x="128639" y="1125216"/>
                    <a:pt x="136633" y="1118991"/>
                  </a:cubicBezTo>
                  <a:cubicBezTo>
                    <a:pt x="142346" y="1114552"/>
                    <a:pt x="147577" y="1108296"/>
                    <a:pt x="152777" y="1103220"/>
                  </a:cubicBezTo>
                  <a:cubicBezTo>
                    <a:pt x="160896" y="1095272"/>
                    <a:pt x="169232" y="1087541"/>
                    <a:pt x="177428" y="1079671"/>
                  </a:cubicBezTo>
                  <a:cubicBezTo>
                    <a:pt x="179477" y="1077700"/>
                    <a:pt x="191554" y="1082884"/>
                    <a:pt x="193448" y="1083940"/>
                  </a:cubicBezTo>
                  <a:cubicBezTo>
                    <a:pt x="203693" y="1089730"/>
                    <a:pt x="199626" y="1102972"/>
                    <a:pt x="198540" y="1112270"/>
                  </a:cubicBezTo>
                  <a:cubicBezTo>
                    <a:pt x="197391" y="1122096"/>
                    <a:pt x="192486" y="1147958"/>
                    <a:pt x="202095" y="1154695"/>
                  </a:cubicBezTo>
                  <a:cubicBezTo>
                    <a:pt x="207590" y="1158514"/>
                    <a:pt x="222865" y="1158358"/>
                    <a:pt x="228919" y="1156294"/>
                  </a:cubicBezTo>
                  <a:cubicBezTo>
                    <a:pt x="234616" y="1154353"/>
                    <a:pt x="232738" y="1154385"/>
                    <a:pt x="235159" y="1149495"/>
                  </a:cubicBezTo>
                  <a:cubicBezTo>
                    <a:pt x="241244" y="1137216"/>
                    <a:pt x="247003" y="1124813"/>
                    <a:pt x="252747" y="1112363"/>
                  </a:cubicBezTo>
                  <a:cubicBezTo>
                    <a:pt x="253306" y="1111183"/>
                    <a:pt x="255852" y="1102537"/>
                    <a:pt x="257326" y="1102211"/>
                  </a:cubicBezTo>
                  <a:lnTo>
                    <a:pt x="266268" y="1100162"/>
                  </a:lnTo>
                  <a:lnTo>
                    <a:pt x="275224" y="1102211"/>
                  </a:lnTo>
                  <a:cubicBezTo>
                    <a:pt x="278593" y="1109491"/>
                    <a:pt x="281946" y="1116772"/>
                    <a:pt x="285315" y="1124068"/>
                  </a:cubicBezTo>
                  <a:cubicBezTo>
                    <a:pt x="289102" y="1132279"/>
                    <a:pt x="291695" y="1149448"/>
                    <a:pt x="299487" y="1154431"/>
                  </a:cubicBezTo>
                  <a:cubicBezTo>
                    <a:pt x="306209" y="1158715"/>
                    <a:pt x="322430" y="1159476"/>
                    <a:pt x="329370" y="1155719"/>
                  </a:cubicBezTo>
                  <a:cubicBezTo>
                    <a:pt x="337100" y="1151559"/>
                    <a:pt x="334476" y="1143875"/>
                    <a:pt x="334275" y="1136408"/>
                  </a:cubicBezTo>
                  <a:cubicBezTo>
                    <a:pt x="333980" y="1126645"/>
                    <a:pt x="334088" y="1117098"/>
                    <a:pt x="333126" y="1107365"/>
                  </a:cubicBezTo>
                  <a:cubicBezTo>
                    <a:pt x="332676" y="1102630"/>
                    <a:pt x="330735" y="1095226"/>
                    <a:pt x="332366" y="1090506"/>
                  </a:cubicBezTo>
                  <a:cubicBezTo>
                    <a:pt x="334849" y="1083226"/>
                    <a:pt x="347982" y="1079516"/>
                    <a:pt x="355122" y="1079671"/>
                  </a:cubicBezTo>
                  <a:cubicBezTo>
                    <a:pt x="364281" y="1088442"/>
                    <a:pt x="372664" y="1097989"/>
                    <a:pt x="381729" y="1106837"/>
                  </a:cubicBezTo>
                  <a:cubicBezTo>
                    <a:pt x="386588" y="1111587"/>
                    <a:pt x="391245" y="1117175"/>
                    <a:pt x="396927" y="1120932"/>
                  </a:cubicBezTo>
                  <a:cubicBezTo>
                    <a:pt x="400233" y="1123121"/>
                    <a:pt x="398525" y="1123912"/>
                    <a:pt x="403213" y="1123648"/>
                  </a:cubicBezTo>
                  <a:cubicBezTo>
                    <a:pt x="408367" y="1123384"/>
                    <a:pt x="415058" y="1117610"/>
                    <a:pt x="419420" y="1115126"/>
                  </a:cubicBezTo>
                  <a:cubicBezTo>
                    <a:pt x="422819" y="1113186"/>
                    <a:pt x="427476" y="1111478"/>
                    <a:pt x="430332" y="1108777"/>
                  </a:cubicBezTo>
                  <a:cubicBezTo>
                    <a:pt x="437147" y="1102351"/>
                    <a:pt x="422214" y="1086129"/>
                    <a:pt x="418317" y="1079562"/>
                  </a:cubicBezTo>
                  <a:cubicBezTo>
                    <a:pt x="411472" y="1067982"/>
                    <a:pt x="404083" y="1055750"/>
                    <a:pt x="400186" y="1042804"/>
                  </a:cubicBezTo>
                  <a:cubicBezTo>
                    <a:pt x="394055" y="1022297"/>
                    <a:pt x="420677" y="1020248"/>
                    <a:pt x="420677" y="1020248"/>
                  </a:cubicBezTo>
                  <a:cubicBezTo>
                    <a:pt x="432832" y="1024564"/>
                    <a:pt x="444753" y="1029485"/>
                    <a:pt x="456862" y="1033924"/>
                  </a:cubicBezTo>
                  <a:cubicBezTo>
                    <a:pt x="463614" y="1036392"/>
                    <a:pt x="470367" y="1039031"/>
                    <a:pt x="477352" y="1040723"/>
                  </a:cubicBezTo>
                  <a:cubicBezTo>
                    <a:pt x="480472" y="1041484"/>
                    <a:pt x="480503" y="1043378"/>
                    <a:pt x="483732" y="1042074"/>
                  </a:cubicBezTo>
                  <a:cubicBezTo>
                    <a:pt x="487830" y="1040413"/>
                    <a:pt x="490935" y="1030121"/>
                    <a:pt x="492875" y="1026551"/>
                  </a:cubicBezTo>
                  <a:cubicBezTo>
                    <a:pt x="500280" y="1012797"/>
                    <a:pt x="497377" y="1009041"/>
                    <a:pt x="484462" y="1000363"/>
                  </a:cubicBezTo>
                  <a:cubicBezTo>
                    <a:pt x="471919" y="991965"/>
                    <a:pt x="459377" y="982884"/>
                    <a:pt x="445266" y="977249"/>
                  </a:cubicBezTo>
                  <a:cubicBezTo>
                    <a:pt x="424775" y="969037"/>
                    <a:pt x="459609" y="942399"/>
                    <a:pt x="459609" y="942399"/>
                  </a:cubicBezTo>
                  <a:close/>
                  <a:moveTo>
                    <a:pt x="338280" y="892446"/>
                  </a:moveTo>
                  <a:cubicBezTo>
                    <a:pt x="338280" y="897786"/>
                    <a:pt x="333949" y="902117"/>
                    <a:pt x="328609" y="902117"/>
                  </a:cubicBezTo>
                  <a:lnTo>
                    <a:pt x="282660" y="902117"/>
                  </a:lnTo>
                  <a:lnTo>
                    <a:pt x="282660" y="963123"/>
                  </a:lnTo>
                  <a:cubicBezTo>
                    <a:pt x="282660" y="968463"/>
                    <a:pt x="278329" y="972794"/>
                    <a:pt x="272974" y="972794"/>
                  </a:cubicBezTo>
                  <a:lnTo>
                    <a:pt x="256038" y="972794"/>
                  </a:lnTo>
                  <a:cubicBezTo>
                    <a:pt x="250698" y="972794"/>
                    <a:pt x="246367" y="968463"/>
                    <a:pt x="246367" y="963123"/>
                  </a:cubicBezTo>
                  <a:lnTo>
                    <a:pt x="246367" y="902117"/>
                  </a:lnTo>
                  <a:lnTo>
                    <a:pt x="200418" y="902117"/>
                  </a:lnTo>
                  <a:cubicBezTo>
                    <a:pt x="195063" y="902117"/>
                    <a:pt x="190732" y="897786"/>
                    <a:pt x="190732" y="892446"/>
                  </a:cubicBezTo>
                  <a:lnTo>
                    <a:pt x="190732" y="877202"/>
                  </a:lnTo>
                  <a:cubicBezTo>
                    <a:pt x="190732" y="871862"/>
                    <a:pt x="195063" y="867531"/>
                    <a:pt x="200418" y="867531"/>
                  </a:cubicBezTo>
                  <a:lnTo>
                    <a:pt x="246367" y="867531"/>
                  </a:lnTo>
                  <a:lnTo>
                    <a:pt x="246367" y="806524"/>
                  </a:lnTo>
                  <a:cubicBezTo>
                    <a:pt x="246367" y="801185"/>
                    <a:pt x="250698" y="796854"/>
                    <a:pt x="256038" y="796854"/>
                  </a:cubicBezTo>
                  <a:lnTo>
                    <a:pt x="272974" y="796854"/>
                  </a:lnTo>
                  <a:cubicBezTo>
                    <a:pt x="278329" y="796854"/>
                    <a:pt x="282660" y="801185"/>
                    <a:pt x="282660" y="806524"/>
                  </a:cubicBezTo>
                  <a:lnTo>
                    <a:pt x="282660" y="867531"/>
                  </a:lnTo>
                  <a:lnTo>
                    <a:pt x="328609" y="867531"/>
                  </a:lnTo>
                  <a:cubicBezTo>
                    <a:pt x="333949" y="867531"/>
                    <a:pt x="338280" y="871862"/>
                    <a:pt x="338280" y="877202"/>
                  </a:cubicBezTo>
                  <a:lnTo>
                    <a:pt x="338280" y="892446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4">
              <a:extLst>
                <a:ext uri="{FF2B5EF4-FFF2-40B4-BE49-F238E27FC236}">
                  <a16:creationId xmlns:a16="http://schemas.microsoft.com/office/drawing/2014/main" id="{CF2A73AE-BDE2-F2AC-3141-2756D7D3DC21}"/>
                </a:ext>
              </a:extLst>
            </p:cNvPr>
            <p:cNvGrpSpPr/>
            <p:nvPr/>
          </p:nvGrpSpPr>
          <p:grpSpPr>
            <a:xfrm>
              <a:off x="3633119" y="2339890"/>
              <a:ext cx="531638" cy="537381"/>
              <a:chOff x="3633119" y="2339890"/>
              <a:chExt cx="531638" cy="537381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8FEEB9A-F833-6481-F22F-AE86D82120ED}"/>
                  </a:ext>
                </a:extLst>
              </p:cNvPr>
              <p:cNvSpPr/>
              <p:nvPr/>
            </p:nvSpPr>
            <p:spPr>
              <a:xfrm>
                <a:off x="3633119" y="2339890"/>
                <a:ext cx="531638" cy="537381"/>
              </a:xfrm>
              <a:custGeom>
                <a:avLst/>
                <a:gdLst>
                  <a:gd name="connsiteX0" fmla="*/ 459609 w 531638"/>
                  <a:gd name="connsiteY0" fmla="*/ 321641 h 537381"/>
                  <a:gd name="connsiteX1" fmla="*/ 490407 w 531638"/>
                  <a:gd name="connsiteY1" fmla="*/ 316813 h 537381"/>
                  <a:gd name="connsiteX2" fmla="*/ 531637 w 531638"/>
                  <a:gd name="connsiteY2" fmla="*/ 287940 h 537381"/>
                  <a:gd name="connsiteX3" fmla="*/ 517573 w 531638"/>
                  <a:gd name="connsiteY3" fmla="*/ 281607 h 537381"/>
                  <a:gd name="connsiteX4" fmla="*/ 457560 w 531638"/>
                  <a:gd name="connsiteY4" fmla="*/ 272479 h 537381"/>
                  <a:gd name="connsiteX5" fmla="*/ 455511 w 531638"/>
                  <a:gd name="connsiteY5" fmla="*/ 231498 h 537381"/>
                  <a:gd name="connsiteX6" fmla="*/ 479898 w 531638"/>
                  <a:gd name="connsiteY6" fmla="*/ 210510 h 537381"/>
                  <a:gd name="connsiteX7" fmla="*/ 502500 w 531638"/>
                  <a:gd name="connsiteY7" fmla="*/ 192472 h 537381"/>
                  <a:gd name="connsiteX8" fmla="*/ 514158 w 531638"/>
                  <a:gd name="connsiteY8" fmla="*/ 181311 h 537381"/>
                  <a:gd name="connsiteX9" fmla="*/ 509206 w 531638"/>
                  <a:gd name="connsiteY9" fmla="*/ 163677 h 537381"/>
                  <a:gd name="connsiteX10" fmla="*/ 493745 w 531638"/>
                  <a:gd name="connsiteY10" fmla="*/ 157204 h 537381"/>
                  <a:gd name="connsiteX11" fmla="*/ 441168 w 531638"/>
                  <a:gd name="connsiteY11" fmla="*/ 180287 h 537381"/>
                  <a:gd name="connsiteX12" fmla="*/ 418628 w 531638"/>
                  <a:gd name="connsiteY12" fmla="*/ 143404 h 537381"/>
                  <a:gd name="connsiteX13" fmla="*/ 430922 w 531638"/>
                  <a:gd name="connsiteY13" fmla="*/ 52236 h 537381"/>
                  <a:gd name="connsiteX14" fmla="*/ 361270 w 531638"/>
                  <a:gd name="connsiteY14" fmla="*/ 104487 h 537381"/>
                  <a:gd name="connsiteX15" fmla="*/ 308010 w 531638"/>
                  <a:gd name="connsiteY15" fmla="*/ 0 h 537381"/>
                  <a:gd name="connsiteX16" fmla="*/ 224541 w 531638"/>
                  <a:gd name="connsiteY16" fmla="*/ 0 h 537381"/>
                  <a:gd name="connsiteX17" fmla="*/ 171281 w 531638"/>
                  <a:gd name="connsiteY17" fmla="*/ 104487 h 537381"/>
                  <a:gd name="connsiteX18" fmla="*/ 101628 w 531638"/>
                  <a:gd name="connsiteY18" fmla="*/ 52236 h 537381"/>
                  <a:gd name="connsiteX19" fmla="*/ 113907 w 531638"/>
                  <a:gd name="connsiteY19" fmla="*/ 143404 h 537381"/>
                  <a:gd name="connsiteX20" fmla="*/ 91368 w 531638"/>
                  <a:gd name="connsiteY20" fmla="*/ 180287 h 537381"/>
                  <a:gd name="connsiteX21" fmla="*/ 57154 w 531638"/>
                  <a:gd name="connsiteY21" fmla="*/ 167185 h 537381"/>
                  <a:gd name="connsiteX22" fmla="*/ 35391 w 531638"/>
                  <a:gd name="connsiteY22" fmla="*/ 155915 h 537381"/>
                  <a:gd name="connsiteX23" fmla="*/ 19417 w 531638"/>
                  <a:gd name="connsiteY23" fmla="*/ 174434 h 537381"/>
                  <a:gd name="connsiteX24" fmla="*/ 26977 w 531638"/>
                  <a:gd name="connsiteY24" fmla="*/ 188048 h 537381"/>
                  <a:gd name="connsiteX25" fmla="*/ 66484 w 531638"/>
                  <a:gd name="connsiteY25" fmla="*/ 222619 h 537381"/>
                  <a:gd name="connsiteX26" fmla="*/ 77040 w 531638"/>
                  <a:gd name="connsiteY26" fmla="*/ 231498 h 537381"/>
                  <a:gd name="connsiteX27" fmla="*/ 74975 w 531638"/>
                  <a:gd name="connsiteY27" fmla="*/ 272479 h 537381"/>
                  <a:gd name="connsiteX28" fmla="*/ 20163 w 531638"/>
                  <a:gd name="connsiteY28" fmla="*/ 281917 h 537381"/>
                  <a:gd name="connsiteX29" fmla="*/ 122 w 531638"/>
                  <a:gd name="connsiteY29" fmla="*/ 287381 h 537381"/>
                  <a:gd name="connsiteX30" fmla="*/ 3599 w 531638"/>
                  <a:gd name="connsiteY30" fmla="*/ 301057 h 537381"/>
                  <a:gd name="connsiteX31" fmla="*/ 38666 w 531638"/>
                  <a:gd name="connsiteY31" fmla="*/ 316286 h 537381"/>
                  <a:gd name="connsiteX32" fmla="*/ 72941 w 531638"/>
                  <a:gd name="connsiteY32" fmla="*/ 321641 h 537381"/>
                  <a:gd name="connsiteX33" fmla="*/ 87269 w 531638"/>
                  <a:gd name="connsiteY33" fmla="*/ 356475 h 537381"/>
                  <a:gd name="connsiteX34" fmla="*/ 55261 w 531638"/>
                  <a:gd name="connsiteY34" fmla="*/ 374343 h 537381"/>
                  <a:gd name="connsiteX35" fmla="*/ 37626 w 531638"/>
                  <a:gd name="connsiteY35" fmla="*/ 386125 h 537381"/>
                  <a:gd name="connsiteX36" fmla="*/ 39691 w 531638"/>
                  <a:gd name="connsiteY36" fmla="*/ 405793 h 537381"/>
                  <a:gd name="connsiteX37" fmla="*/ 54298 w 531638"/>
                  <a:gd name="connsiteY37" fmla="*/ 420338 h 537381"/>
                  <a:gd name="connsiteX38" fmla="*/ 76403 w 531638"/>
                  <a:gd name="connsiteY38" fmla="*/ 412235 h 537381"/>
                  <a:gd name="connsiteX39" fmla="*/ 111858 w 531638"/>
                  <a:gd name="connsiteY39" fmla="*/ 399490 h 537381"/>
                  <a:gd name="connsiteX40" fmla="*/ 132349 w 531638"/>
                  <a:gd name="connsiteY40" fmla="*/ 422030 h 537381"/>
                  <a:gd name="connsiteX41" fmla="*/ 111191 w 531638"/>
                  <a:gd name="connsiteY41" fmla="*/ 462763 h 537381"/>
                  <a:gd name="connsiteX42" fmla="*/ 99346 w 531638"/>
                  <a:gd name="connsiteY42" fmla="*/ 481841 h 537381"/>
                  <a:gd name="connsiteX43" fmla="*/ 136633 w 531638"/>
                  <a:gd name="connsiteY43" fmla="*/ 498233 h 537381"/>
                  <a:gd name="connsiteX44" fmla="*/ 152777 w 531638"/>
                  <a:gd name="connsiteY44" fmla="*/ 482462 h 537381"/>
                  <a:gd name="connsiteX45" fmla="*/ 177428 w 531638"/>
                  <a:gd name="connsiteY45" fmla="*/ 458913 h 537381"/>
                  <a:gd name="connsiteX46" fmla="*/ 193448 w 531638"/>
                  <a:gd name="connsiteY46" fmla="*/ 463182 h 537381"/>
                  <a:gd name="connsiteX47" fmla="*/ 198540 w 531638"/>
                  <a:gd name="connsiteY47" fmla="*/ 491512 h 537381"/>
                  <a:gd name="connsiteX48" fmla="*/ 202095 w 531638"/>
                  <a:gd name="connsiteY48" fmla="*/ 533937 h 537381"/>
                  <a:gd name="connsiteX49" fmla="*/ 228919 w 531638"/>
                  <a:gd name="connsiteY49" fmla="*/ 535536 h 537381"/>
                  <a:gd name="connsiteX50" fmla="*/ 235159 w 531638"/>
                  <a:gd name="connsiteY50" fmla="*/ 528736 h 537381"/>
                  <a:gd name="connsiteX51" fmla="*/ 252747 w 531638"/>
                  <a:gd name="connsiteY51" fmla="*/ 491605 h 537381"/>
                  <a:gd name="connsiteX52" fmla="*/ 257326 w 531638"/>
                  <a:gd name="connsiteY52" fmla="*/ 481453 h 537381"/>
                  <a:gd name="connsiteX53" fmla="*/ 266268 w 531638"/>
                  <a:gd name="connsiteY53" fmla="*/ 479404 h 537381"/>
                  <a:gd name="connsiteX54" fmla="*/ 275224 w 531638"/>
                  <a:gd name="connsiteY54" fmla="*/ 481453 h 537381"/>
                  <a:gd name="connsiteX55" fmla="*/ 285315 w 531638"/>
                  <a:gd name="connsiteY55" fmla="*/ 503309 h 537381"/>
                  <a:gd name="connsiteX56" fmla="*/ 299487 w 531638"/>
                  <a:gd name="connsiteY56" fmla="*/ 533673 h 537381"/>
                  <a:gd name="connsiteX57" fmla="*/ 329370 w 531638"/>
                  <a:gd name="connsiteY57" fmla="*/ 534961 h 537381"/>
                  <a:gd name="connsiteX58" fmla="*/ 334275 w 531638"/>
                  <a:gd name="connsiteY58" fmla="*/ 515650 h 537381"/>
                  <a:gd name="connsiteX59" fmla="*/ 333126 w 531638"/>
                  <a:gd name="connsiteY59" fmla="*/ 486606 h 537381"/>
                  <a:gd name="connsiteX60" fmla="*/ 332366 w 531638"/>
                  <a:gd name="connsiteY60" fmla="*/ 469748 h 537381"/>
                  <a:gd name="connsiteX61" fmla="*/ 355122 w 531638"/>
                  <a:gd name="connsiteY61" fmla="*/ 458913 h 537381"/>
                  <a:gd name="connsiteX62" fmla="*/ 381729 w 531638"/>
                  <a:gd name="connsiteY62" fmla="*/ 486079 h 537381"/>
                  <a:gd name="connsiteX63" fmla="*/ 396927 w 531638"/>
                  <a:gd name="connsiteY63" fmla="*/ 500174 h 537381"/>
                  <a:gd name="connsiteX64" fmla="*/ 403213 w 531638"/>
                  <a:gd name="connsiteY64" fmla="*/ 502890 h 537381"/>
                  <a:gd name="connsiteX65" fmla="*/ 419420 w 531638"/>
                  <a:gd name="connsiteY65" fmla="*/ 494368 h 537381"/>
                  <a:gd name="connsiteX66" fmla="*/ 430332 w 531638"/>
                  <a:gd name="connsiteY66" fmla="*/ 488019 h 537381"/>
                  <a:gd name="connsiteX67" fmla="*/ 418317 w 531638"/>
                  <a:gd name="connsiteY67" fmla="*/ 458804 h 537381"/>
                  <a:gd name="connsiteX68" fmla="*/ 400186 w 531638"/>
                  <a:gd name="connsiteY68" fmla="*/ 422045 h 537381"/>
                  <a:gd name="connsiteX69" fmla="*/ 420677 w 531638"/>
                  <a:gd name="connsiteY69" fmla="*/ 399490 h 537381"/>
                  <a:gd name="connsiteX70" fmla="*/ 456862 w 531638"/>
                  <a:gd name="connsiteY70" fmla="*/ 413166 h 537381"/>
                  <a:gd name="connsiteX71" fmla="*/ 477352 w 531638"/>
                  <a:gd name="connsiteY71" fmla="*/ 419965 h 537381"/>
                  <a:gd name="connsiteX72" fmla="*/ 483732 w 531638"/>
                  <a:gd name="connsiteY72" fmla="*/ 421316 h 537381"/>
                  <a:gd name="connsiteX73" fmla="*/ 492875 w 531638"/>
                  <a:gd name="connsiteY73" fmla="*/ 405793 h 537381"/>
                  <a:gd name="connsiteX74" fmla="*/ 484462 w 531638"/>
                  <a:gd name="connsiteY74" fmla="*/ 379605 h 537381"/>
                  <a:gd name="connsiteX75" fmla="*/ 445266 w 531638"/>
                  <a:gd name="connsiteY75" fmla="*/ 356491 h 537381"/>
                  <a:gd name="connsiteX76" fmla="*/ 459609 w 531638"/>
                  <a:gd name="connsiteY76" fmla="*/ 321641 h 53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531638" h="537381">
                    <a:moveTo>
                      <a:pt x="459609" y="321641"/>
                    </a:moveTo>
                    <a:cubicBezTo>
                      <a:pt x="469870" y="320042"/>
                      <a:pt x="480146" y="318428"/>
                      <a:pt x="490407" y="316813"/>
                    </a:cubicBezTo>
                    <a:cubicBezTo>
                      <a:pt x="511208" y="313569"/>
                      <a:pt x="531839" y="316286"/>
                      <a:pt x="531637" y="287940"/>
                    </a:cubicBezTo>
                    <a:cubicBezTo>
                      <a:pt x="531575" y="278890"/>
                      <a:pt x="524916" y="281669"/>
                      <a:pt x="517573" y="281607"/>
                    </a:cubicBezTo>
                    <a:cubicBezTo>
                      <a:pt x="498402" y="281451"/>
                      <a:pt x="476017" y="277509"/>
                      <a:pt x="457560" y="272479"/>
                    </a:cubicBezTo>
                    <a:cubicBezTo>
                      <a:pt x="435020" y="266332"/>
                      <a:pt x="455511" y="231498"/>
                      <a:pt x="455511" y="231498"/>
                    </a:cubicBezTo>
                    <a:cubicBezTo>
                      <a:pt x="463630" y="224497"/>
                      <a:pt x="471764" y="217511"/>
                      <a:pt x="479898" y="210510"/>
                    </a:cubicBezTo>
                    <a:cubicBezTo>
                      <a:pt x="487194" y="204223"/>
                      <a:pt x="495188" y="198744"/>
                      <a:pt x="502500" y="192472"/>
                    </a:cubicBezTo>
                    <a:cubicBezTo>
                      <a:pt x="506458" y="189088"/>
                      <a:pt x="512636" y="186760"/>
                      <a:pt x="514158" y="181311"/>
                    </a:cubicBezTo>
                    <a:cubicBezTo>
                      <a:pt x="515694" y="175816"/>
                      <a:pt x="511550" y="168427"/>
                      <a:pt x="509206" y="163677"/>
                    </a:cubicBezTo>
                    <a:cubicBezTo>
                      <a:pt x="505434" y="156024"/>
                      <a:pt x="501801" y="151646"/>
                      <a:pt x="493745" y="157204"/>
                    </a:cubicBezTo>
                    <a:cubicBezTo>
                      <a:pt x="478982" y="167387"/>
                      <a:pt x="459516" y="178952"/>
                      <a:pt x="441168" y="180287"/>
                    </a:cubicBezTo>
                    <a:cubicBezTo>
                      <a:pt x="392083" y="183841"/>
                      <a:pt x="418628" y="143404"/>
                      <a:pt x="418628" y="143404"/>
                    </a:cubicBezTo>
                    <a:cubicBezTo>
                      <a:pt x="490345" y="36868"/>
                      <a:pt x="430922" y="52236"/>
                      <a:pt x="430922" y="52236"/>
                    </a:cubicBezTo>
                    <a:cubicBezTo>
                      <a:pt x="430922" y="52236"/>
                      <a:pt x="383809" y="106520"/>
                      <a:pt x="361270" y="104487"/>
                    </a:cubicBezTo>
                    <a:cubicBezTo>
                      <a:pt x="338730" y="102438"/>
                      <a:pt x="308010" y="0"/>
                      <a:pt x="308010" y="0"/>
                    </a:cubicBezTo>
                    <a:lnTo>
                      <a:pt x="224541" y="0"/>
                    </a:lnTo>
                    <a:cubicBezTo>
                      <a:pt x="224541" y="0"/>
                      <a:pt x="193805" y="102438"/>
                      <a:pt x="171281" y="104487"/>
                    </a:cubicBezTo>
                    <a:cubicBezTo>
                      <a:pt x="148741" y="106520"/>
                      <a:pt x="101628" y="52236"/>
                      <a:pt x="101628" y="52236"/>
                    </a:cubicBezTo>
                    <a:cubicBezTo>
                      <a:pt x="101628" y="52236"/>
                      <a:pt x="42205" y="36868"/>
                      <a:pt x="113907" y="143404"/>
                    </a:cubicBezTo>
                    <a:cubicBezTo>
                      <a:pt x="113907" y="143404"/>
                      <a:pt x="138294" y="195111"/>
                      <a:pt x="91368" y="180287"/>
                    </a:cubicBezTo>
                    <a:cubicBezTo>
                      <a:pt x="79725" y="176592"/>
                      <a:pt x="68269" y="172246"/>
                      <a:pt x="57154" y="167185"/>
                    </a:cubicBezTo>
                    <a:cubicBezTo>
                      <a:pt x="49765" y="163801"/>
                      <a:pt x="43354" y="158120"/>
                      <a:pt x="35391" y="155915"/>
                    </a:cubicBezTo>
                    <a:cubicBezTo>
                      <a:pt x="24851" y="152997"/>
                      <a:pt x="21746" y="165074"/>
                      <a:pt x="19417" y="174434"/>
                    </a:cubicBezTo>
                    <a:cubicBezTo>
                      <a:pt x="17368" y="182770"/>
                      <a:pt x="20908" y="183593"/>
                      <a:pt x="26977" y="188048"/>
                    </a:cubicBezTo>
                    <a:cubicBezTo>
                      <a:pt x="40808" y="198200"/>
                      <a:pt x="53631" y="211178"/>
                      <a:pt x="66484" y="222619"/>
                    </a:cubicBezTo>
                    <a:cubicBezTo>
                      <a:pt x="69449" y="225242"/>
                      <a:pt x="74990" y="228036"/>
                      <a:pt x="77040" y="231498"/>
                    </a:cubicBezTo>
                    <a:cubicBezTo>
                      <a:pt x="77040" y="231498"/>
                      <a:pt x="97530" y="266332"/>
                      <a:pt x="74975" y="272479"/>
                    </a:cubicBezTo>
                    <a:cubicBezTo>
                      <a:pt x="57216" y="277322"/>
                      <a:pt x="38511" y="280380"/>
                      <a:pt x="20163" y="281917"/>
                    </a:cubicBezTo>
                    <a:cubicBezTo>
                      <a:pt x="14465" y="282398"/>
                      <a:pt x="1954" y="280303"/>
                      <a:pt x="122" y="287381"/>
                    </a:cubicBezTo>
                    <a:cubicBezTo>
                      <a:pt x="-685" y="290517"/>
                      <a:pt x="2745" y="297782"/>
                      <a:pt x="3599" y="301057"/>
                    </a:cubicBezTo>
                    <a:cubicBezTo>
                      <a:pt x="7542" y="316192"/>
                      <a:pt x="25177" y="314206"/>
                      <a:pt x="38666" y="316286"/>
                    </a:cubicBezTo>
                    <a:cubicBezTo>
                      <a:pt x="50091" y="318040"/>
                      <a:pt x="61516" y="319856"/>
                      <a:pt x="72941" y="321641"/>
                    </a:cubicBezTo>
                    <a:cubicBezTo>
                      <a:pt x="72941" y="321641"/>
                      <a:pt x="107760" y="348279"/>
                      <a:pt x="87269" y="356475"/>
                    </a:cubicBezTo>
                    <a:cubicBezTo>
                      <a:pt x="76201" y="360915"/>
                      <a:pt x="65397" y="368133"/>
                      <a:pt x="55261" y="374343"/>
                    </a:cubicBezTo>
                    <a:cubicBezTo>
                      <a:pt x="49238" y="378022"/>
                      <a:pt x="43044" y="381607"/>
                      <a:pt x="37626" y="386125"/>
                    </a:cubicBezTo>
                    <a:cubicBezTo>
                      <a:pt x="29911" y="392551"/>
                      <a:pt x="34910" y="396836"/>
                      <a:pt x="39691" y="405793"/>
                    </a:cubicBezTo>
                    <a:cubicBezTo>
                      <a:pt x="43246" y="412467"/>
                      <a:pt x="44938" y="421440"/>
                      <a:pt x="54298" y="420338"/>
                    </a:cubicBezTo>
                    <a:cubicBezTo>
                      <a:pt x="60864" y="419577"/>
                      <a:pt x="70039" y="414563"/>
                      <a:pt x="76403" y="412235"/>
                    </a:cubicBezTo>
                    <a:cubicBezTo>
                      <a:pt x="88185" y="407919"/>
                      <a:pt x="100045" y="403697"/>
                      <a:pt x="111858" y="399490"/>
                    </a:cubicBezTo>
                    <a:cubicBezTo>
                      <a:pt x="111858" y="399490"/>
                      <a:pt x="138496" y="401539"/>
                      <a:pt x="132349" y="422030"/>
                    </a:cubicBezTo>
                    <a:cubicBezTo>
                      <a:pt x="127863" y="436979"/>
                      <a:pt x="119154" y="449568"/>
                      <a:pt x="111191" y="462763"/>
                    </a:cubicBezTo>
                    <a:cubicBezTo>
                      <a:pt x="108210" y="467699"/>
                      <a:pt x="99890" y="476159"/>
                      <a:pt x="99346" y="481841"/>
                    </a:cubicBezTo>
                    <a:cubicBezTo>
                      <a:pt x="98275" y="493204"/>
                      <a:pt x="128639" y="504458"/>
                      <a:pt x="136633" y="498233"/>
                    </a:cubicBezTo>
                    <a:cubicBezTo>
                      <a:pt x="142346" y="493794"/>
                      <a:pt x="147577" y="487538"/>
                      <a:pt x="152777" y="482462"/>
                    </a:cubicBezTo>
                    <a:cubicBezTo>
                      <a:pt x="160896" y="474514"/>
                      <a:pt x="169232" y="466783"/>
                      <a:pt x="177428" y="458913"/>
                    </a:cubicBezTo>
                    <a:cubicBezTo>
                      <a:pt x="179477" y="456942"/>
                      <a:pt x="191554" y="462126"/>
                      <a:pt x="193448" y="463182"/>
                    </a:cubicBezTo>
                    <a:cubicBezTo>
                      <a:pt x="203693" y="468972"/>
                      <a:pt x="199626" y="482213"/>
                      <a:pt x="198540" y="491512"/>
                    </a:cubicBezTo>
                    <a:cubicBezTo>
                      <a:pt x="197391" y="501338"/>
                      <a:pt x="192486" y="527200"/>
                      <a:pt x="202095" y="533937"/>
                    </a:cubicBezTo>
                    <a:cubicBezTo>
                      <a:pt x="207590" y="537755"/>
                      <a:pt x="222865" y="537600"/>
                      <a:pt x="228919" y="535536"/>
                    </a:cubicBezTo>
                    <a:cubicBezTo>
                      <a:pt x="234616" y="533595"/>
                      <a:pt x="232738" y="533626"/>
                      <a:pt x="235159" y="528736"/>
                    </a:cubicBezTo>
                    <a:cubicBezTo>
                      <a:pt x="241244" y="516458"/>
                      <a:pt x="247003" y="504054"/>
                      <a:pt x="252747" y="491605"/>
                    </a:cubicBezTo>
                    <a:cubicBezTo>
                      <a:pt x="253306" y="490425"/>
                      <a:pt x="255852" y="481779"/>
                      <a:pt x="257326" y="481453"/>
                    </a:cubicBezTo>
                    <a:lnTo>
                      <a:pt x="266268" y="479404"/>
                    </a:lnTo>
                    <a:lnTo>
                      <a:pt x="275224" y="481453"/>
                    </a:lnTo>
                    <a:cubicBezTo>
                      <a:pt x="278593" y="488733"/>
                      <a:pt x="281946" y="496014"/>
                      <a:pt x="285315" y="503309"/>
                    </a:cubicBezTo>
                    <a:cubicBezTo>
                      <a:pt x="289102" y="511521"/>
                      <a:pt x="291695" y="528690"/>
                      <a:pt x="299487" y="533673"/>
                    </a:cubicBezTo>
                    <a:cubicBezTo>
                      <a:pt x="306209" y="537957"/>
                      <a:pt x="322430" y="538718"/>
                      <a:pt x="329370" y="534961"/>
                    </a:cubicBezTo>
                    <a:cubicBezTo>
                      <a:pt x="337100" y="530801"/>
                      <a:pt x="334476" y="523117"/>
                      <a:pt x="334275" y="515650"/>
                    </a:cubicBezTo>
                    <a:cubicBezTo>
                      <a:pt x="333980" y="505886"/>
                      <a:pt x="334088" y="496340"/>
                      <a:pt x="333126" y="486606"/>
                    </a:cubicBezTo>
                    <a:cubicBezTo>
                      <a:pt x="332676" y="481872"/>
                      <a:pt x="330735" y="474467"/>
                      <a:pt x="332366" y="469748"/>
                    </a:cubicBezTo>
                    <a:cubicBezTo>
                      <a:pt x="334849" y="462468"/>
                      <a:pt x="347982" y="458758"/>
                      <a:pt x="355122" y="458913"/>
                    </a:cubicBezTo>
                    <a:cubicBezTo>
                      <a:pt x="364281" y="467684"/>
                      <a:pt x="372664" y="477230"/>
                      <a:pt x="381729" y="486079"/>
                    </a:cubicBezTo>
                    <a:cubicBezTo>
                      <a:pt x="386588" y="490829"/>
                      <a:pt x="391245" y="496417"/>
                      <a:pt x="396927" y="500174"/>
                    </a:cubicBezTo>
                    <a:cubicBezTo>
                      <a:pt x="400233" y="502363"/>
                      <a:pt x="398525" y="503154"/>
                      <a:pt x="403213" y="502890"/>
                    </a:cubicBezTo>
                    <a:cubicBezTo>
                      <a:pt x="408367" y="502626"/>
                      <a:pt x="415058" y="496852"/>
                      <a:pt x="419420" y="494368"/>
                    </a:cubicBezTo>
                    <a:cubicBezTo>
                      <a:pt x="422819" y="492428"/>
                      <a:pt x="427476" y="490720"/>
                      <a:pt x="430332" y="488019"/>
                    </a:cubicBezTo>
                    <a:cubicBezTo>
                      <a:pt x="437147" y="481592"/>
                      <a:pt x="422214" y="465371"/>
                      <a:pt x="418317" y="458804"/>
                    </a:cubicBezTo>
                    <a:cubicBezTo>
                      <a:pt x="411472" y="447224"/>
                      <a:pt x="404083" y="434992"/>
                      <a:pt x="400186" y="422045"/>
                    </a:cubicBezTo>
                    <a:cubicBezTo>
                      <a:pt x="394055" y="401539"/>
                      <a:pt x="420677" y="399490"/>
                      <a:pt x="420677" y="399490"/>
                    </a:cubicBezTo>
                    <a:cubicBezTo>
                      <a:pt x="432832" y="403806"/>
                      <a:pt x="444753" y="408726"/>
                      <a:pt x="456862" y="413166"/>
                    </a:cubicBezTo>
                    <a:cubicBezTo>
                      <a:pt x="463614" y="415634"/>
                      <a:pt x="470367" y="418273"/>
                      <a:pt x="477352" y="419965"/>
                    </a:cubicBezTo>
                    <a:cubicBezTo>
                      <a:pt x="480472" y="420726"/>
                      <a:pt x="480503" y="422620"/>
                      <a:pt x="483732" y="421316"/>
                    </a:cubicBezTo>
                    <a:cubicBezTo>
                      <a:pt x="487830" y="419655"/>
                      <a:pt x="490935" y="409363"/>
                      <a:pt x="492875" y="405793"/>
                    </a:cubicBezTo>
                    <a:cubicBezTo>
                      <a:pt x="500280" y="392039"/>
                      <a:pt x="497377" y="388282"/>
                      <a:pt x="484462" y="379605"/>
                    </a:cubicBezTo>
                    <a:cubicBezTo>
                      <a:pt x="471919" y="371207"/>
                      <a:pt x="459377" y="362126"/>
                      <a:pt x="445266" y="356491"/>
                    </a:cubicBezTo>
                    <a:cubicBezTo>
                      <a:pt x="424775" y="348279"/>
                      <a:pt x="459609" y="321641"/>
                      <a:pt x="459609" y="321641"/>
                    </a:cubicBezTo>
                    <a:close/>
                  </a:path>
                </a:pathLst>
              </a:custGeom>
              <a:grpFill/>
              <a:ln w="10860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C74011F-66A9-3285-24BF-488A3F9875A3}"/>
                  </a:ext>
                </a:extLst>
              </p:cNvPr>
              <p:cNvSpPr/>
              <p:nvPr/>
            </p:nvSpPr>
            <p:spPr>
              <a:xfrm>
                <a:off x="3823944" y="2515955"/>
                <a:ext cx="147547" cy="175940"/>
              </a:xfrm>
              <a:custGeom>
                <a:avLst/>
                <a:gdLst>
                  <a:gd name="connsiteX0" fmla="*/ 147548 w 147547"/>
                  <a:gd name="connsiteY0" fmla="*/ 95592 h 175940"/>
                  <a:gd name="connsiteX1" fmla="*/ 137877 w 147547"/>
                  <a:gd name="connsiteY1" fmla="*/ 105263 h 175940"/>
                  <a:gd name="connsiteX2" fmla="*/ 91928 w 147547"/>
                  <a:gd name="connsiteY2" fmla="*/ 105263 h 175940"/>
                  <a:gd name="connsiteX3" fmla="*/ 91928 w 147547"/>
                  <a:gd name="connsiteY3" fmla="*/ 166269 h 175940"/>
                  <a:gd name="connsiteX4" fmla="*/ 82242 w 147547"/>
                  <a:gd name="connsiteY4" fmla="*/ 175940 h 175940"/>
                  <a:gd name="connsiteX5" fmla="*/ 65306 w 147547"/>
                  <a:gd name="connsiteY5" fmla="*/ 175940 h 175940"/>
                  <a:gd name="connsiteX6" fmla="*/ 55635 w 147547"/>
                  <a:gd name="connsiteY6" fmla="*/ 166269 h 175940"/>
                  <a:gd name="connsiteX7" fmla="*/ 55635 w 147547"/>
                  <a:gd name="connsiteY7" fmla="*/ 105263 h 175940"/>
                  <a:gd name="connsiteX8" fmla="*/ 9686 w 147547"/>
                  <a:gd name="connsiteY8" fmla="*/ 105263 h 175940"/>
                  <a:gd name="connsiteX9" fmla="*/ 0 w 147547"/>
                  <a:gd name="connsiteY9" fmla="*/ 95592 h 175940"/>
                  <a:gd name="connsiteX10" fmla="*/ 0 w 147547"/>
                  <a:gd name="connsiteY10" fmla="*/ 80348 h 175940"/>
                  <a:gd name="connsiteX11" fmla="*/ 9686 w 147547"/>
                  <a:gd name="connsiteY11" fmla="*/ 70677 h 175940"/>
                  <a:gd name="connsiteX12" fmla="*/ 55635 w 147547"/>
                  <a:gd name="connsiteY12" fmla="*/ 70677 h 175940"/>
                  <a:gd name="connsiteX13" fmla="*/ 55635 w 147547"/>
                  <a:gd name="connsiteY13" fmla="*/ 9671 h 175940"/>
                  <a:gd name="connsiteX14" fmla="*/ 65306 w 147547"/>
                  <a:gd name="connsiteY14" fmla="*/ 0 h 175940"/>
                  <a:gd name="connsiteX15" fmla="*/ 82242 w 147547"/>
                  <a:gd name="connsiteY15" fmla="*/ 0 h 175940"/>
                  <a:gd name="connsiteX16" fmla="*/ 91928 w 147547"/>
                  <a:gd name="connsiteY16" fmla="*/ 9671 h 175940"/>
                  <a:gd name="connsiteX17" fmla="*/ 91928 w 147547"/>
                  <a:gd name="connsiteY17" fmla="*/ 70677 h 175940"/>
                  <a:gd name="connsiteX18" fmla="*/ 137877 w 147547"/>
                  <a:gd name="connsiteY18" fmla="*/ 70677 h 175940"/>
                  <a:gd name="connsiteX19" fmla="*/ 147548 w 147547"/>
                  <a:gd name="connsiteY19" fmla="*/ 80348 h 175940"/>
                  <a:gd name="connsiteX20" fmla="*/ 147548 w 147547"/>
                  <a:gd name="connsiteY20" fmla="*/ 95592 h 17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7547" h="175940">
                    <a:moveTo>
                      <a:pt x="147548" y="95592"/>
                    </a:moveTo>
                    <a:cubicBezTo>
                      <a:pt x="147548" y="100932"/>
                      <a:pt x="143217" y="105263"/>
                      <a:pt x="137877" y="105263"/>
                    </a:cubicBezTo>
                    <a:lnTo>
                      <a:pt x="91928" y="105263"/>
                    </a:lnTo>
                    <a:lnTo>
                      <a:pt x="91928" y="166269"/>
                    </a:lnTo>
                    <a:cubicBezTo>
                      <a:pt x="91928" y="171609"/>
                      <a:pt x="87597" y="175940"/>
                      <a:pt x="82242" y="175940"/>
                    </a:cubicBezTo>
                    <a:lnTo>
                      <a:pt x="65306" y="175940"/>
                    </a:lnTo>
                    <a:cubicBezTo>
                      <a:pt x="59966" y="175940"/>
                      <a:pt x="55635" y="171609"/>
                      <a:pt x="55635" y="166269"/>
                    </a:cubicBezTo>
                    <a:lnTo>
                      <a:pt x="55635" y="105263"/>
                    </a:lnTo>
                    <a:lnTo>
                      <a:pt x="9686" y="105263"/>
                    </a:lnTo>
                    <a:cubicBezTo>
                      <a:pt x="4331" y="105263"/>
                      <a:pt x="0" y="100932"/>
                      <a:pt x="0" y="95592"/>
                    </a:cubicBezTo>
                    <a:lnTo>
                      <a:pt x="0" y="80348"/>
                    </a:lnTo>
                    <a:cubicBezTo>
                      <a:pt x="0" y="75008"/>
                      <a:pt x="4331" y="70677"/>
                      <a:pt x="9686" y="70677"/>
                    </a:cubicBezTo>
                    <a:lnTo>
                      <a:pt x="55635" y="70677"/>
                    </a:lnTo>
                    <a:lnTo>
                      <a:pt x="55635" y="9671"/>
                    </a:lnTo>
                    <a:cubicBezTo>
                      <a:pt x="55635" y="4331"/>
                      <a:pt x="59966" y="0"/>
                      <a:pt x="65306" y="0"/>
                    </a:cubicBezTo>
                    <a:lnTo>
                      <a:pt x="82242" y="0"/>
                    </a:lnTo>
                    <a:cubicBezTo>
                      <a:pt x="87597" y="0"/>
                      <a:pt x="91928" y="4331"/>
                      <a:pt x="91928" y="9671"/>
                    </a:cubicBezTo>
                    <a:lnTo>
                      <a:pt x="91928" y="70677"/>
                    </a:lnTo>
                    <a:lnTo>
                      <a:pt x="137877" y="70677"/>
                    </a:lnTo>
                    <a:cubicBezTo>
                      <a:pt x="143217" y="70677"/>
                      <a:pt x="147548" y="75008"/>
                      <a:pt x="147548" y="80348"/>
                    </a:cubicBezTo>
                    <a:lnTo>
                      <a:pt x="147548" y="95592"/>
                    </a:lnTo>
                    <a:close/>
                  </a:path>
                </a:pathLst>
              </a:custGeom>
              <a:grpFill/>
              <a:ln w="10860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9415350-ACD0-AEA2-2548-AE84FB02D90F}"/>
                </a:ext>
              </a:extLst>
            </p:cNvPr>
            <p:cNvSpPr/>
            <p:nvPr/>
          </p:nvSpPr>
          <p:spPr>
            <a:xfrm>
              <a:off x="672536" y="948275"/>
              <a:ext cx="708823" cy="1751955"/>
            </a:xfrm>
            <a:custGeom>
              <a:avLst/>
              <a:gdLst>
                <a:gd name="connsiteX0" fmla="*/ 708612 w 708823"/>
                <a:gd name="connsiteY0" fmla="*/ 1699130 h 1751955"/>
                <a:gd name="connsiteX1" fmla="*/ 693266 w 708823"/>
                <a:gd name="connsiteY1" fmla="*/ 1539831 h 1751955"/>
                <a:gd name="connsiteX2" fmla="*/ 689714 w 708823"/>
                <a:gd name="connsiteY2" fmla="*/ 1501892 h 1751955"/>
                <a:gd name="connsiteX3" fmla="*/ 683224 w 708823"/>
                <a:gd name="connsiteY3" fmla="*/ 1430547 h 1751955"/>
                <a:gd name="connsiteX4" fmla="*/ 668079 w 708823"/>
                <a:gd name="connsiteY4" fmla="*/ 1273623 h 1751955"/>
                <a:gd name="connsiteX5" fmla="*/ 612717 w 708823"/>
                <a:gd name="connsiteY5" fmla="*/ 1125468 h 1751955"/>
                <a:gd name="connsiteX6" fmla="*/ 539285 w 708823"/>
                <a:gd name="connsiteY6" fmla="*/ 1025341 h 1751955"/>
                <a:gd name="connsiteX7" fmla="*/ 503235 w 708823"/>
                <a:gd name="connsiteY7" fmla="*/ 977368 h 1751955"/>
                <a:gd name="connsiteX8" fmla="*/ 485301 w 708823"/>
                <a:gd name="connsiteY8" fmla="*/ 953384 h 1751955"/>
                <a:gd name="connsiteX9" fmla="*/ 435245 w 708823"/>
                <a:gd name="connsiteY9" fmla="*/ 883987 h 1751955"/>
                <a:gd name="connsiteX10" fmla="*/ 393823 w 708823"/>
                <a:gd name="connsiteY10" fmla="*/ 747150 h 1751955"/>
                <a:gd name="connsiteX11" fmla="*/ 412929 w 708823"/>
                <a:gd name="connsiteY11" fmla="*/ 742893 h 1751955"/>
                <a:gd name="connsiteX12" fmla="*/ 413152 w 708823"/>
                <a:gd name="connsiteY12" fmla="*/ 739407 h 1751955"/>
                <a:gd name="connsiteX13" fmla="*/ 440004 w 708823"/>
                <a:gd name="connsiteY13" fmla="*/ 96745 h 1751955"/>
                <a:gd name="connsiteX14" fmla="*/ 394347 w 708823"/>
                <a:gd name="connsiteY14" fmla="*/ 15747 h 1751955"/>
                <a:gd name="connsiteX15" fmla="*/ 355445 w 708823"/>
                <a:gd name="connsiteY15" fmla="*/ 73 h 1751955"/>
                <a:gd name="connsiteX16" fmla="*/ 354866 w 708823"/>
                <a:gd name="connsiteY16" fmla="*/ 0 h 1751955"/>
                <a:gd name="connsiteX17" fmla="*/ 354287 w 708823"/>
                <a:gd name="connsiteY17" fmla="*/ 73 h 1751955"/>
                <a:gd name="connsiteX18" fmla="*/ 315382 w 708823"/>
                <a:gd name="connsiteY18" fmla="*/ 15747 h 1751955"/>
                <a:gd name="connsiteX19" fmla="*/ 269724 w 708823"/>
                <a:gd name="connsiteY19" fmla="*/ 96745 h 1751955"/>
                <a:gd name="connsiteX20" fmla="*/ 296576 w 708823"/>
                <a:gd name="connsiteY20" fmla="*/ 739407 h 1751955"/>
                <a:gd name="connsiteX21" fmla="*/ 296800 w 708823"/>
                <a:gd name="connsiteY21" fmla="*/ 742893 h 1751955"/>
                <a:gd name="connsiteX22" fmla="*/ 307462 w 708823"/>
                <a:gd name="connsiteY22" fmla="*/ 745268 h 1751955"/>
                <a:gd name="connsiteX23" fmla="*/ 244570 w 708823"/>
                <a:gd name="connsiteY23" fmla="*/ 927744 h 1751955"/>
                <a:gd name="connsiteX24" fmla="*/ 185618 w 708823"/>
                <a:gd name="connsiteY24" fmla="*/ 1000916 h 1751955"/>
                <a:gd name="connsiteX25" fmla="*/ 121488 w 708823"/>
                <a:gd name="connsiteY25" fmla="*/ 1080677 h 1751955"/>
                <a:gd name="connsiteX26" fmla="*/ 68507 w 708823"/>
                <a:gd name="connsiteY26" fmla="*/ 1157669 h 1751955"/>
                <a:gd name="connsiteX27" fmla="*/ 21720 w 708823"/>
                <a:gd name="connsiteY27" fmla="*/ 1352884 h 1751955"/>
                <a:gd name="connsiteX28" fmla="*/ 16803 w 708823"/>
                <a:gd name="connsiteY28" fmla="*/ 1433031 h 1751955"/>
                <a:gd name="connsiteX29" fmla="*/ 12866 w 708823"/>
                <a:gd name="connsiteY29" fmla="*/ 1499191 h 1751955"/>
                <a:gd name="connsiteX30" fmla="*/ 9215 w 708823"/>
                <a:gd name="connsiteY30" fmla="*/ 1540498 h 1751955"/>
                <a:gd name="connsiteX31" fmla="*/ 5449 w 708823"/>
                <a:gd name="connsiteY31" fmla="*/ 1583451 h 1751955"/>
                <a:gd name="connsiteX32" fmla="*/ 964 w 708823"/>
                <a:gd name="connsiteY32" fmla="*/ 1680533 h 1751955"/>
                <a:gd name="connsiteX33" fmla="*/ 638 w 708823"/>
                <a:gd name="connsiteY33" fmla="*/ 1685966 h 1751955"/>
                <a:gd name="connsiteX34" fmla="*/ 12672 w 708823"/>
                <a:gd name="connsiteY34" fmla="*/ 1732738 h 1751955"/>
                <a:gd name="connsiteX35" fmla="*/ 15204 w 708823"/>
                <a:gd name="connsiteY35" fmla="*/ 1734011 h 1751955"/>
                <a:gd name="connsiteX36" fmla="*/ 17498 w 708823"/>
                <a:gd name="connsiteY36" fmla="*/ 1732350 h 1751955"/>
                <a:gd name="connsiteX37" fmla="*/ 31044 w 708823"/>
                <a:gd name="connsiteY37" fmla="*/ 1719528 h 1751955"/>
                <a:gd name="connsiteX38" fmla="*/ 59839 w 708823"/>
                <a:gd name="connsiteY38" fmla="*/ 1699037 h 1751955"/>
                <a:gd name="connsiteX39" fmla="*/ 64608 w 708823"/>
                <a:gd name="connsiteY39" fmla="*/ 1726001 h 1751955"/>
                <a:gd name="connsiteX40" fmla="*/ 91277 w 708823"/>
                <a:gd name="connsiteY40" fmla="*/ 1735936 h 1751955"/>
                <a:gd name="connsiteX41" fmla="*/ 101399 w 708823"/>
                <a:gd name="connsiteY41" fmla="*/ 1735967 h 1751955"/>
                <a:gd name="connsiteX42" fmla="*/ 111934 w 708823"/>
                <a:gd name="connsiteY42" fmla="*/ 1736013 h 1751955"/>
                <a:gd name="connsiteX43" fmla="*/ 170975 w 708823"/>
                <a:gd name="connsiteY43" fmla="*/ 1701459 h 1751955"/>
                <a:gd name="connsiteX44" fmla="*/ 183629 w 708823"/>
                <a:gd name="connsiteY44" fmla="*/ 1686417 h 1751955"/>
                <a:gd name="connsiteX45" fmla="*/ 206020 w 708823"/>
                <a:gd name="connsiteY45" fmla="*/ 1690080 h 1751955"/>
                <a:gd name="connsiteX46" fmla="*/ 204984 w 708823"/>
                <a:gd name="connsiteY46" fmla="*/ 1693169 h 1751955"/>
                <a:gd name="connsiteX47" fmla="*/ 199649 w 708823"/>
                <a:gd name="connsiteY47" fmla="*/ 1708785 h 1751955"/>
                <a:gd name="connsiteX48" fmla="*/ 198795 w 708823"/>
                <a:gd name="connsiteY48" fmla="*/ 1735718 h 1751955"/>
                <a:gd name="connsiteX49" fmla="*/ 221549 w 708823"/>
                <a:gd name="connsiteY49" fmla="*/ 1746647 h 1751955"/>
                <a:gd name="connsiteX50" fmla="*/ 269909 w 708823"/>
                <a:gd name="connsiteY50" fmla="*/ 1746678 h 1751955"/>
                <a:gd name="connsiteX51" fmla="*/ 301781 w 708823"/>
                <a:gd name="connsiteY51" fmla="*/ 1716904 h 1751955"/>
                <a:gd name="connsiteX52" fmla="*/ 308369 w 708823"/>
                <a:gd name="connsiteY52" fmla="*/ 1691368 h 1751955"/>
                <a:gd name="connsiteX53" fmla="*/ 311169 w 708823"/>
                <a:gd name="connsiteY53" fmla="*/ 1681946 h 1751955"/>
                <a:gd name="connsiteX54" fmla="*/ 339631 w 708823"/>
                <a:gd name="connsiteY54" fmla="*/ 1686494 h 1751955"/>
                <a:gd name="connsiteX55" fmla="*/ 338709 w 708823"/>
                <a:gd name="connsiteY55" fmla="*/ 1693495 h 1751955"/>
                <a:gd name="connsiteX56" fmla="*/ 336418 w 708823"/>
                <a:gd name="connsiteY56" fmla="*/ 1713551 h 1751955"/>
                <a:gd name="connsiteX57" fmla="*/ 362304 w 708823"/>
                <a:gd name="connsiteY57" fmla="*/ 1749006 h 1751955"/>
                <a:gd name="connsiteX58" fmla="*/ 393935 w 708823"/>
                <a:gd name="connsiteY58" fmla="*/ 1751956 h 1751955"/>
                <a:gd name="connsiteX59" fmla="*/ 396098 w 708823"/>
                <a:gd name="connsiteY59" fmla="*/ 1751940 h 1751955"/>
                <a:gd name="connsiteX60" fmla="*/ 433367 w 708823"/>
                <a:gd name="connsiteY60" fmla="*/ 1740189 h 1751955"/>
                <a:gd name="connsiteX61" fmla="*/ 439775 w 708823"/>
                <a:gd name="connsiteY61" fmla="*/ 1701940 h 1751955"/>
                <a:gd name="connsiteX62" fmla="*/ 438559 w 708823"/>
                <a:gd name="connsiteY62" fmla="*/ 1690018 h 1751955"/>
                <a:gd name="connsiteX63" fmla="*/ 438384 w 708823"/>
                <a:gd name="connsiteY63" fmla="*/ 1688062 h 1751955"/>
                <a:gd name="connsiteX64" fmla="*/ 467010 w 708823"/>
                <a:gd name="connsiteY64" fmla="*/ 1688062 h 1751955"/>
                <a:gd name="connsiteX65" fmla="*/ 468562 w 708823"/>
                <a:gd name="connsiteY65" fmla="*/ 1693961 h 1751955"/>
                <a:gd name="connsiteX66" fmla="*/ 472702 w 708823"/>
                <a:gd name="connsiteY66" fmla="*/ 1711378 h 1751955"/>
                <a:gd name="connsiteX67" fmla="*/ 510914 w 708823"/>
                <a:gd name="connsiteY67" fmla="*/ 1747081 h 1751955"/>
                <a:gd name="connsiteX68" fmla="*/ 550952 w 708823"/>
                <a:gd name="connsiteY68" fmla="*/ 1743666 h 1751955"/>
                <a:gd name="connsiteX69" fmla="*/ 573870 w 708823"/>
                <a:gd name="connsiteY69" fmla="*/ 1731946 h 1751955"/>
                <a:gd name="connsiteX70" fmla="*/ 575432 w 708823"/>
                <a:gd name="connsiteY70" fmla="*/ 1706053 h 1751955"/>
                <a:gd name="connsiteX71" fmla="*/ 571730 w 708823"/>
                <a:gd name="connsiteY71" fmla="*/ 1691322 h 1751955"/>
                <a:gd name="connsiteX72" fmla="*/ 571152 w 708823"/>
                <a:gd name="connsiteY72" fmla="*/ 1689087 h 1751955"/>
                <a:gd name="connsiteX73" fmla="*/ 607329 w 708823"/>
                <a:gd name="connsiteY73" fmla="*/ 1704082 h 1751955"/>
                <a:gd name="connsiteX74" fmla="*/ 631552 w 708823"/>
                <a:gd name="connsiteY74" fmla="*/ 1724200 h 1751955"/>
                <a:gd name="connsiteX75" fmla="*/ 690003 w 708823"/>
                <a:gd name="connsiteY75" fmla="*/ 1725178 h 1751955"/>
                <a:gd name="connsiteX76" fmla="*/ 703980 w 708823"/>
                <a:gd name="connsiteY76" fmla="*/ 1718534 h 1751955"/>
                <a:gd name="connsiteX77" fmla="*/ 708612 w 708823"/>
                <a:gd name="connsiteY77" fmla="*/ 1699146 h 1751955"/>
                <a:gd name="connsiteX78" fmla="*/ 278980 w 708823"/>
                <a:gd name="connsiteY78" fmla="*/ 97723 h 1751955"/>
                <a:gd name="connsiteX79" fmla="*/ 320212 w 708823"/>
                <a:gd name="connsiteY79" fmla="*/ 23706 h 1751955"/>
                <a:gd name="connsiteX80" fmla="*/ 354859 w 708823"/>
                <a:gd name="connsiteY80" fmla="*/ 9390 h 1751955"/>
                <a:gd name="connsiteX81" fmla="*/ 389507 w 708823"/>
                <a:gd name="connsiteY81" fmla="*/ 23706 h 1751955"/>
                <a:gd name="connsiteX82" fmla="*/ 430738 w 708823"/>
                <a:gd name="connsiteY82" fmla="*/ 97723 h 1751955"/>
                <a:gd name="connsiteX83" fmla="*/ 404074 w 708823"/>
                <a:gd name="connsiteY83" fmla="*/ 735309 h 1751955"/>
                <a:gd name="connsiteX84" fmla="*/ 387837 w 708823"/>
                <a:gd name="connsiteY84" fmla="*/ 738924 h 1751955"/>
                <a:gd name="connsiteX85" fmla="*/ 363877 w 708823"/>
                <a:gd name="connsiteY85" fmla="*/ 744259 h 1751955"/>
                <a:gd name="connsiteX86" fmla="*/ 354861 w 708823"/>
                <a:gd name="connsiteY86" fmla="*/ 746268 h 1751955"/>
                <a:gd name="connsiteX87" fmla="*/ 337914 w 708823"/>
                <a:gd name="connsiteY87" fmla="*/ 742493 h 1751955"/>
                <a:gd name="connsiteX88" fmla="*/ 313150 w 708823"/>
                <a:gd name="connsiteY88" fmla="*/ 736979 h 1751955"/>
                <a:gd name="connsiteX89" fmla="*/ 305645 w 708823"/>
                <a:gd name="connsiteY89" fmla="*/ 735309 h 1751955"/>
                <a:gd name="connsiteX90" fmla="*/ 278980 w 708823"/>
                <a:gd name="connsiteY90" fmla="*/ 97723 h 1751955"/>
                <a:gd name="connsiteX91" fmla="*/ 537007 w 708823"/>
                <a:gd name="connsiteY91" fmla="*/ 1707171 h 1751955"/>
                <a:gd name="connsiteX92" fmla="*/ 508181 w 708823"/>
                <a:gd name="connsiteY92" fmla="*/ 1707171 h 1751955"/>
                <a:gd name="connsiteX93" fmla="*/ 506998 w 708823"/>
                <a:gd name="connsiteY93" fmla="*/ 1701924 h 1751955"/>
                <a:gd name="connsiteX94" fmla="*/ 502487 w 708823"/>
                <a:gd name="connsiteY94" fmla="*/ 1680424 h 1751955"/>
                <a:gd name="connsiteX95" fmla="*/ 477448 w 708823"/>
                <a:gd name="connsiteY95" fmla="*/ 1655324 h 1751955"/>
                <a:gd name="connsiteX96" fmla="*/ 476001 w 708823"/>
                <a:gd name="connsiteY96" fmla="*/ 1655106 h 1751955"/>
                <a:gd name="connsiteX97" fmla="*/ 406688 w 708823"/>
                <a:gd name="connsiteY97" fmla="*/ 1661455 h 1751955"/>
                <a:gd name="connsiteX98" fmla="*/ 404340 w 708823"/>
                <a:gd name="connsiteY98" fmla="*/ 1662666 h 1751955"/>
                <a:gd name="connsiteX99" fmla="*/ 404184 w 708823"/>
                <a:gd name="connsiteY99" fmla="*/ 1665305 h 1751955"/>
                <a:gd name="connsiteX100" fmla="*/ 403627 w 708823"/>
                <a:gd name="connsiteY100" fmla="*/ 1673703 h 1751955"/>
                <a:gd name="connsiteX101" fmla="*/ 402460 w 708823"/>
                <a:gd name="connsiteY101" fmla="*/ 1695684 h 1751955"/>
                <a:gd name="connsiteX102" fmla="*/ 395971 w 708823"/>
                <a:gd name="connsiteY102" fmla="*/ 1715786 h 1751955"/>
                <a:gd name="connsiteX103" fmla="*/ 372899 w 708823"/>
                <a:gd name="connsiteY103" fmla="*/ 1712247 h 1751955"/>
                <a:gd name="connsiteX104" fmla="*/ 373835 w 708823"/>
                <a:gd name="connsiteY104" fmla="*/ 1704284 h 1751955"/>
                <a:gd name="connsiteX105" fmla="*/ 376421 w 708823"/>
                <a:gd name="connsiteY105" fmla="*/ 1681837 h 1751955"/>
                <a:gd name="connsiteX106" fmla="*/ 371829 w 708823"/>
                <a:gd name="connsiteY106" fmla="*/ 1660400 h 1751955"/>
                <a:gd name="connsiteX107" fmla="*/ 354026 w 708823"/>
                <a:gd name="connsiteY107" fmla="*/ 1652436 h 1751955"/>
                <a:gd name="connsiteX108" fmla="*/ 310493 w 708823"/>
                <a:gd name="connsiteY108" fmla="*/ 1651753 h 1751955"/>
                <a:gd name="connsiteX109" fmla="*/ 301918 w 708823"/>
                <a:gd name="connsiteY109" fmla="*/ 1651893 h 1751955"/>
                <a:gd name="connsiteX110" fmla="*/ 278066 w 708823"/>
                <a:gd name="connsiteY110" fmla="*/ 1670831 h 1751955"/>
                <a:gd name="connsiteX111" fmla="*/ 273071 w 708823"/>
                <a:gd name="connsiteY111" fmla="*/ 1688978 h 1751955"/>
                <a:gd name="connsiteX112" fmla="*/ 261669 w 708823"/>
                <a:gd name="connsiteY112" fmla="*/ 1711843 h 1751955"/>
                <a:gd name="connsiteX113" fmla="*/ 237190 w 708823"/>
                <a:gd name="connsiteY113" fmla="*/ 1711207 h 1751955"/>
                <a:gd name="connsiteX114" fmla="*/ 245672 w 708823"/>
                <a:gd name="connsiteY114" fmla="*/ 1685314 h 1751955"/>
                <a:gd name="connsiteX115" fmla="*/ 244536 w 708823"/>
                <a:gd name="connsiteY115" fmla="*/ 1665802 h 1751955"/>
                <a:gd name="connsiteX116" fmla="*/ 230121 w 708823"/>
                <a:gd name="connsiteY116" fmla="*/ 1657435 h 1751955"/>
                <a:gd name="connsiteX117" fmla="*/ 178604 w 708823"/>
                <a:gd name="connsiteY117" fmla="*/ 1654920 h 1751955"/>
                <a:gd name="connsiteX118" fmla="*/ 178424 w 708823"/>
                <a:gd name="connsiteY118" fmla="*/ 1654920 h 1751955"/>
                <a:gd name="connsiteX119" fmla="*/ 143186 w 708823"/>
                <a:gd name="connsiteY119" fmla="*/ 1680657 h 1751955"/>
                <a:gd name="connsiteX120" fmla="*/ 107983 w 708823"/>
                <a:gd name="connsiteY120" fmla="*/ 1700015 h 1751955"/>
                <a:gd name="connsiteX121" fmla="*/ 107935 w 708823"/>
                <a:gd name="connsiteY121" fmla="*/ 1696289 h 1751955"/>
                <a:gd name="connsiteX122" fmla="*/ 103303 w 708823"/>
                <a:gd name="connsiteY122" fmla="*/ 1678267 h 1751955"/>
                <a:gd name="connsiteX123" fmla="*/ 74637 w 708823"/>
                <a:gd name="connsiteY123" fmla="*/ 1668394 h 1751955"/>
                <a:gd name="connsiteX124" fmla="*/ 51643 w 708823"/>
                <a:gd name="connsiteY124" fmla="*/ 1667307 h 1751955"/>
                <a:gd name="connsiteX125" fmla="*/ 39362 w 708823"/>
                <a:gd name="connsiteY125" fmla="*/ 1667106 h 1751955"/>
                <a:gd name="connsiteX126" fmla="*/ 37574 w 708823"/>
                <a:gd name="connsiteY126" fmla="*/ 1666035 h 1751955"/>
                <a:gd name="connsiteX127" fmla="*/ 36643 w 708823"/>
                <a:gd name="connsiteY127" fmla="*/ 1665445 h 1751955"/>
                <a:gd name="connsiteX128" fmla="*/ 39303 w 708823"/>
                <a:gd name="connsiteY128" fmla="*/ 1621126 h 1751955"/>
                <a:gd name="connsiteX129" fmla="*/ 46467 w 708823"/>
                <a:gd name="connsiteY129" fmla="*/ 1502342 h 1751955"/>
                <a:gd name="connsiteX130" fmla="*/ 47714 w 708823"/>
                <a:gd name="connsiteY130" fmla="*/ 1481091 h 1751955"/>
                <a:gd name="connsiteX131" fmla="*/ 51790 w 708823"/>
                <a:gd name="connsiteY131" fmla="*/ 1420038 h 1751955"/>
                <a:gd name="connsiteX132" fmla="*/ 54979 w 708823"/>
                <a:gd name="connsiteY132" fmla="*/ 1379848 h 1751955"/>
                <a:gd name="connsiteX133" fmla="*/ 66612 w 708823"/>
                <a:gd name="connsiteY133" fmla="*/ 1264241 h 1751955"/>
                <a:gd name="connsiteX134" fmla="*/ 154174 w 708823"/>
                <a:gd name="connsiteY134" fmla="*/ 1093904 h 1751955"/>
                <a:gd name="connsiteX135" fmla="*/ 164151 w 708823"/>
                <a:gd name="connsiteY135" fmla="*/ 1081747 h 1751955"/>
                <a:gd name="connsiteX136" fmla="*/ 273485 w 708823"/>
                <a:gd name="connsiteY136" fmla="*/ 945859 h 1751955"/>
                <a:gd name="connsiteX137" fmla="*/ 341447 w 708823"/>
                <a:gd name="connsiteY137" fmla="*/ 752890 h 1751955"/>
                <a:gd name="connsiteX138" fmla="*/ 354856 w 708823"/>
                <a:gd name="connsiteY138" fmla="*/ 755875 h 1751955"/>
                <a:gd name="connsiteX139" fmla="*/ 360515 w 708823"/>
                <a:gd name="connsiteY139" fmla="*/ 754615 h 1751955"/>
                <a:gd name="connsiteX140" fmla="*/ 440009 w 708823"/>
                <a:gd name="connsiteY140" fmla="*/ 952846 h 1751955"/>
                <a:gd name="connsiteX141" fmla="*/ 592098 w 708823"/>
                <a:gd name="connsiteY141" fmla="*/ 1158545 h 1751955"/>
                <a:gd name="connsiteX142" fmla="*/ 638289 w 708823"/>
                <a:gd name="connsiteY142" fmla="*/ 1308985 h 1751955"/>
                <a:gd name="connsiteX143" fmla="*/ 649818 w 708823"/>
                <a:gd name="connsiteY143" fmla="*/ 1421730 h 1751955"/>
                <a:gd name="connsiteX144" fmla="*/ 653716 w 708823"/>
                <a:gd name="connsiteY144" fmla="*/ 1469293 h 1751955"/>
                <a:gd name="connsiteX145" fmla="*/ 654937 w 708823"/>
                <a:gd name="connsiteY145" fmla="*/ 1485406 h 1751955"/>
                <a:gd name="connsiteX146" fmla="*/ 657478 w 708823"/>
                <a:gd name="connsiteY146" fmla="*/ 1518145 h 1751955"/>
                <a:gd name="connsiteX147" fmla="*/ 666266 w 708823"/>
                <a:gd name="connsiteY147" fmla="*/ 1633451 h 1751955"/>
                <a:gd name="connsiteX148" fmla="*/ 668593 w 708823"/>
                <a:gd name="connsiteY148" fmla="*/ 1674122 h 1751955"/>
                <a:gd name="connsiteX149" fmla="*/ 669352 w 708823"/>
                <a:gd name="connsiteY149" fmla="*/ 1689195 h 1751955"/>
                <a:gd name="connsiteX150" fmla="*/ 631103 w 708823"/>
                <a:gd name="connsiteY150" fmla="*/ 1673470 h 1751955"/>
                <a:gd name="connsiteX151" fmla="*/ 607559 w 708823"/>
                <a:gd name="connsiteY151" fmla="*/ 1655463 h 1751955"/>
                <a:gd name="connsiteX152" fmla="*/ 605457 w 708823"/>
                <a:gd name="connsiteY152" fmla="*/ 1655106 h 1751955"/>
                <a:gd name="connsiteX153" fmla="*/ 532905 w 708823"/>
                <a:gd name="connsiteY153" fmla="*/ 1660369 h 1751955"/>
                <a:gd name="connsiteX154" fmla="*/ 529848 w 708823"/>
                <a:gd name="connsiteY154" fmla="*/ 1661890 h 1751955"/>
                <a:gd name="connsiteX155" fmla="*/ 537007 w 708823"/>
                <a:gd name="connsiteY155" fmla="*/ 1707171 h 175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708823" h="1751955">
                  <a:moveTo>
                    <a:pt x="708612" y="1699130"/>
                  </a:moveTo>
                  <a:cubicBezTo>
                    <a:pt x="703191" y="1646072"/>
                    <a:pt x="698146" y="1592051"/>
                    <a:pt x="693266" y="1539831"/>
                  </a:cubicBezTo>
                  <a:cubicBezTo>
                    <a:pt x="692084" y="1527179"/>
                    <a:pt x="690903" y="1514543"/>
                    <a:pt x="689714" y="1501892"/>
                  </a:cubicBezTo>
                  <a:cubicBezTo>
                    <a:pt x="687483" y="1478126"/>
                    <a:pt x="685318" y="1453941"/>
                    <a:pt x="683224" y="1430547"/>
                  </a:cubicBezTo>
                  <a:cubicBezTo>
                    <a:pt x="678615" y="1379088"/>
                    <a:pt x="673849" y="1325859"/>
                    <a:pt x="668079" y="1273623"/>
                  </a:cubicBezTo>
                  <a:cubicBezTo>
                    <a:pt x="662173" y="1220135"/>
                    <a:pt x="643546" y="1170290"/>
                    <a:pt x="612717" y="1125468"/>
                  </a:cubicBezTo>
                  <a:cubicBezTo>
                    <a:pt x="589255" y="1091351"/>
                    <a:pt x="563852" y="1057794"/>
                    <a:pt x="539285" y="1025341"/>
                  </a:cubicBezTo>
                  <a:cubicBezTo>
                    <a:pt x="527409" y="1009655"/>
                    <a:pt x="515129" y="993433"/>
                    <a:pt x="503235" y="977368"/>
                  </a:cubicBezTo>
                  <a:cubicBezTo>
                    <a:pt x="497294" y="969345"/>
                    <a:pt x="491197" y="961231"/>
                    <a:pt x="485301" y="953384"/>
                  </a:cubicBezTo>
                  <a:cubicBezTo>
                    <a:pt x="468423" y="930923"/>
                    <a:pt x="450971" y="907697"/>
                    <a:pt x="435245" y="883987"/>
                  </a:cubicBezTo>
                  <a:cubicBezTo>
                    <a:pt x="405336" y="838887"/>
                    <a:pt x="397216" y="787658"/>
                    <a:pt x="393823" y="747150"/>
                  </a:cubicBezTo>
                  <a:lnTo>
                    <a:pt x="412929" y="742893"/>
                  </a:lnTo>
                  <a:lnTo>
                    <a:pt x="413152" y="739407"/>
                  </a:lnTo>
                  <a:cubicBezTo>
                    <a:pt x="414616" y="716595"/>
                    <a:pt x="448901" y="179779"/>
                    <a:pt x="440004" y="96745"/>
                  </a:cubicBezTo>
                  <a:cubicBezTo>
                    <a:pt x="435186" y="51773"/>
                    <a:pt x="412516" y="27877"/>
                    <a:pt x="394347" y="15747"/>
                  </a:cubicBezTo>
                  <a:cubicBezTo>
                    <a:pt x="374652" y="2599"/>
                    <a:pt x="356219" y="171"/>
                    <a:pt x="355445" y="73"/>
                  </a:cubicBezTo>
                  <a:lnTo>
                    <a:pt x="354866" y="0"/>
                  </a:lnTo>
                  <a:lnTo>
                    <a:pt x="354287" y="73"/>
                  </a:lnTo>
                  <a:cubicBezTo>
                    <a:pt x="353512" y="171"/>
                    <a:pt x="335080" y="2599"/>
                    <a:pt x="315382" y="15747"/>
                  </a:cubicBezTo>
                  <a:cubicBezTo>
                    <a:pt x="297212" y="27875"/>
                    <a:pt x="274541" y="51773"/>
                    <a:pt x="269724" y="96745"/>
                  </a:cubicBezTo>
                  <a:cubicBezTo>
                    <a:pt x="260826" y="179776"/>
                    <a:pt x="295111" y="716588"/>
                    <a:pt x="296576" y="739407"/>
                  </a:cubicBezTo>
                  <a:lnTo>
                    <a:pt x="296800" y="742893"/>
                  </a:lnTo>
                  <a:lnTo>
                    <a:pt x="307462" y="745268"/>
                  </a:lnTo>
                  <a:cubicBezTo>
                    <a:pt x="306925" y="814971"/>
                    <a:pt x="286345" y="874701"/>
                    <a:pt x="244570" y="927744"/>
                  </a:cubicBezTo>
                  <a:cubicBezTo>
                    <a:pt x="225199" y="952339"/>
                    <a:pt x="205077" y="977033"/>
                    <a:pt x="185618" y="1000916"/>
                  </a:cubicBezTo>
                  <a:cubicBezTo>
                    <a:pt x="164431" y="1026917"/>
                    <a:pt x="142524" y="1053803"/>
                    <a:pt x="121488" y="1080677"/>
                  </a:cubicBezTo>
                  <a:cubicBezTo>
                    <a:pt x="99610" y="1108627"/>
                    <a:pt x="82280" y="1133810"/>
                    <a:pt x="68507" y="1157669"/>
                  </a:cubicBezTo>
                  <a:cubicBezTo>
                    <a:pt x="34131" y="1217224"/>
                    <a:pt x="26761" y="1283993"/>
                    <a:pt x="21720" y="1352884"/>
                  </a:cubicBezTo>
                  <a:cubicBezTo>
                    <a:pt x="19766" y="1379585"/>
                    <a:pt x="18260" y="1406750"/>
                    <a:pt x="16803" y="1433031"/>
                  </a:cubicBezTo>
                  <a:cubicBezTo>
                    <a:pt x="15600" y="1454733"/>
                    <a:pt x="14355" y="1477163"/>
                    <a:pt x="12866" y="1499191"/>
                  </a:cubicBezTo>
                  <a:cubicBezTo>
                    <a:pt x="11934" y="1512960"/>
                    <a:pt x="10551" y="1526962"/>
                    <a:pt x="9215" y="1540498"/>
                  </a:cubicBezTo>
                  <a:cubicBezTo>
                    <a:pt x="7827" y="1554562"/>
                    <a:pt x="6393" y="1569092"/>
                    <a:pt x="5449" y="1583451"/>
                  </a:cubicBezTo>
                  <a:cubicBezTo>
                    <a:pt x="3401" y="1614575"/>
                    <a:pt x="2253" y="1644566"/>
                    <a:pt x="964" y="1680533"/>
                  </a:cubicBezTo>
                  <a:cubicBezTo>
                    <a:pt x="910" y="1682039"/>
                    <a:pt x="783" y="1683886"/>
                    <a:pt x="638" y="1685966"/>
                  </a:cubicBezTo>
                  <a:cubicBezTo>
                    <a:pt x="-377" y="1700682"/>
                    <a:pt x="-2077" y="1725318"/>
                    <a:pt x="12672" y="1732738"/>
                  </a:cubicBezTo>
                  <a:lnTo>
                    <a:pt x="15204" y="1734011"/>
                  </a:lnTo>
                  <a:lnTo>
                    <a:pt x="17498" y="1732350"/>
                  </a:lnTo>
                  <a:cubicBezTo>
                    <a:pt x="21705" y="1729292"/>
                    <a:pt x="26242" y="1724557"/>
                    <a:pt x="31044" y="1719528"/>
                  </a:cubicBezTo>
                  <a:cubicBezTo>
                    <a:pt x="39955" y="1710198"/>
                    <a:pt x="50724" y="1698882"/>
                    <a:pt x="59839" y="1699037"/>
                  </a:cubicBezTo>
                  <a:cubicBezTo>
                    <a:pt x="58215" y="1711378"/>
                    <a:pt x="59760" y="1720009"/>
                    <a:pt x="64608" y="1726001"/>
                  </a:cubicBezTo>
                  <a:cubicBezTo>
                    <a:pt x="69748" y="1732350"/>
                    <a:pt x="78222" y="1735501"/>
                    <a:pt x="91277" y="1735936"/>
                  </a:cubicBezTo>
                  <a:cubicBezTo>
                    <a:pt x="94683" y="1736044"/>
                    <a:pt x="98098" y="1735998"/>
                    <a:pt x="101399" y="1735967"/>
                  </a:cubicBezTo>
                  <a:cubicBezTo>
                    <a:pt x="105037" y="1735920"/>
                    <a:pt x="108470" y="1735874"/>
                    <a:pt x="111934" y="1736013"/>
                  </a:cubicBezTo>
                  <a:cubicBezTo>
                    <a:pt x="141007" y="1737271"/>
                    <a:pt x="159779" y="1726249"/>
                    <a:pt x="170975" y="1701459"/>
                  </a:cubicBezTo>
                  <a:cubicBezTo>
                    <a:pt x="174810" y="1692967"/>
                    <a:pt x="178831" y="1688186"/>
                    <a:pt x="183629" y="1686417"/>
                  </a:cubicBezTo>
                  <a:cubicBezTo>
                    <a:pt x="188769" y="1684523"/>
                    <a:pt x="195767" y="1685640"/>
                    <a:pt x="206020" y="1690080"/>
                  </a:cubicBezTo>
                  <a:cubicBezTo>
                    <a:pt x="205675" y="1691104"/>
                    <a:pt x="205331" y="1692129"/>
                    <a:pt x="204984" y="1693169"/>
                  </a:cubicBezTo>
                  <a:cubicBezTo>
                    <a:pt x="203275" y="1698307"/>
                    <a:pt x="201509" y="1703601"/>
                    <a:pt x="199649" y="1708785"/>
                  </a:cubicBezTo>
                  <a:cubicBezTo>
                    <a:pt x="195212" y="1721157"/>
                    <a:pt x="194950" y="1729462"/>
                    <a:pt x="198795" y="1735718"/>
                  </a:cubicBezTo>
                  <a:cubicBezTo>
                    <a:pt x="202484" y="1741710"/>
                    <a:pt x="209714" y="1745187"/>
                    <a:pt x="221549" y="1746647"/>
                  </a:cubicBezTo>
                  <a:cubicBezTo>
                    <a:pt x="238729" y="1748789"/>
                    <a:pt x="256417" y="1747780"/>
                    <a:pt x="269909" y="1746678"/>
                  </a:cubicBezTo>
                  <a:cubicBezTo>
                    <a:pt x="287745" y="1745218"/>
                    <a:pt x="298766" y="1734911"/>
                    <a:pt x="301781" y="1716904"/>
                  </a:cubicBezTo>
                  <a:cubicBezTo>
                    <a:pt x="303170" y="1708599"/>
                    <a:pt x="305696" y="1700232"/>
                    <a:pt x="308369" y="1691368"/>
                  </a:cubicBezTo>
                  <a:cubicBezTo>
                    <a:pt x="309290" y="1688310"/>
                    <a:pt x="310233" y="1685190"/>
                    <a:pt x="311169" y="1681946"/>
                  </a:cubicBezTo>
                  <a:lnTo>
                    <a:pt x="339631" y="1686494"/>
                  </a:lnTo>
                  <a:cubicBezTo>
                    <a:pt x="339318" y="1688947"/>
                    <a:pt x="339007" y="1691260"/>
                    <a:pt x="338709" y="1693495"/>
                  </a:cubicBezTo>
                  <a:cubicBezTo>
                    <a:pt x="337736" y="1700806"/>
                    <a:pt x="336894" y="1707125"/>
                    <a:pt x="336418" y="1713551"/>
                  </a:cubicBezTo>
                  <a:cubicBezTo>
                    <a:pt x="334755" y="1736044"/>
                    <a:pt x="341045" y="1744660"/>
                    <a:pt x="362304" y="1749006"/>
                  </a:cubicBezTo>
                  <a:cubicBezTo>
                    <a:pt x="371878" y="1750962"/>
                    <a:pt x="382509" y="1751956"/>
                    <a:pt x="393935" y="1751956"/>
                  </a:cubicBezTo>
                  <a:cubicBezTo>
                    <a:pt x="394652" y="1751956"/>
                    <a:pt x="395374" y="1751940"/>
                    <a:pt x="396098" y="1751940"/>
                  </a:cubicBezTo>
                  <a:cubicBezTo>
                    <a:pt x="414995" y="1751738"/>
                    <a:pt x="426488" y="1748106"/>
                    <a:pt x="433367" y="1740189"/>
                  </a:cubicBezTo>
                  <a:cubicBezTo>
                    <a:pt x="440209" y="1732319"/>
                    <a:pt x="442185" y="1720521"/>
                    <a:pt x="439775" y="1701940"/>
                  </a:cubicBezTo>
                  <a:cubicBezTo>
                    <a:pt x="439286" y="1698152"/>
                    <a:pt x="438949" y="1694380"/>
                    <a:pt x="438559" y="1690018"/>
                  </a:cubicBezTo>
                  <a:cubicBezTo>
                    <a:pt x="438502" y="1689381"/>
                    <a:pt x="438444" y="1688730"/>
                    <a:pt x="438384" y="1688062"/>
                  </a:cubicBezTo>
                  <a:lnTo>
                    <a:pt x="467010" y="1688062"/>
                  </a:lnTo>
                  <a:cubicBezTo>
                    <a:pt x="467532" y="1690080"/>
                    <a:pt x="468053" y="1692036"/>
                    <a:pt x="468562" y="1693961"/>
                  </a:cubicBezTo>
                  <a:cubicBezTo>
                    <a:pt x="470174" y="1700015"/>
                    <a:pt x="471695" y="1705727"/>
                    <a:pt x="472702" y="1711378"/>
                  </a:cubicBezTo>
                  <a:cubicBezTo>
                    <a:pt x="477094" y="1735936"/>
                    <a:pt x="487449" y="1745606"/>
                    <a:pt x="510914" y="1747081"/>
                  </a:cubicBezTo>
                  <a:cubicBezTo>
                    <a:pt x="524642" y="1747935"/>
                    <a:pt x="538859" y="1745839"/>
                    <a:pt x="550952" y="1743666"/>
                  </a:cubicBezTo>
                  <a:cubicBezTo>
                    <a:pt x="562895" y="1741508"/>
                    <a:pt x="569965" y="1737891"/>
                    <a:pt x="573870" y="1731946"/>
                  </a:cubicBezTo>
                  <a:cubicBezTo>
                    <a:pt x="577774" y="1725985"/>
                    <a:pt x="578257" y="1718006"/>
                    <a:pt x="575432" y="1706053"/>
                  </a:cubicBezTo>
                  <a:cubicBezTo>
                    <a:pt x="574260" y="1701102"/>
                    <a:pt x="572975" y="1696134"/>
                    <a:pt x="571730" y="1691322"/>
                  </a:cubicBezTo>
                  <a:cubicBezTo>
                    <a:pt x="571537" y="1690577"/>
                    <a:pt x="571345" y="1689832"/>
                    <a:pt x="571152" y="1689087"/>
                  </a:cubicBezTo>
                  <a:cubicBezTo>
                    <a:pt x="591589" y="1683545"/>
                    <a:pt x="596997" y="1687752"/>
                    <a:pt x="607329" y="1704082"/>
                  </a:cubicBezTo>
                  <a:cubicBezTo>
                    <a:pt x="612911" y="1712899"/>
                    <a:pt x="622205" y="1722818"/>
                    <a:pt x="631552" y="1724200"/>
                  </a:cubicBezTo>
                  <a:cubicBezTo>
                    <a:pt x="648121" y="1726637"/>
                    <a:pt x="666148" y="1726948"/>
                    <a:pt x="690003" y="1725178"/>
                  </a:cubicBezTo>
                  <a:cubicBezTo>
                    <a:pt x="695870" y="1724743"/>
                    <a:pt x="700703" y="1722446"/>
                    <a:pt x="703980" y="1718534"/>
                  </a:cubicBezTo>
                  <a:cubicBezTo>
                    <a:pt x="707837" y="1713939"/>
                    <a:pt x="709438" y="1707233"/>
                    <a:pt x="708612" y="1699146"/>
                  </a:cubicBezTo>
                  <a:close/>
                  <a:moveTo>
                    <a:pt x="278980" y="97723"/>
                  </a:moveTo>
                  <a:cubicBezTo>
                    <a:pt x="282523" y="64659"/>
                    <a:pt x="296394" y="39755"/>
                    <a:pt x="320212" y="23706"/>
                  </a:cubicBezTo>
                  <a:cubicBezTo>
                    <a:pt x="336258" y="12894"/>
                    <a:pt x="351714" y="9907"/>
                    <a:pt x="354859" y="9390"/>
                  </a:cubicBezTo>
                  <a:cubicBezTo>
                    <a:pt x="358022" y="9910"/>
                    <a:pt x="373470" y="12898"/>
                    <a:pt x="389507" y="23706"/>
                  </a:cubicBezTo>
                  <a:cubicBezTo>
                    <a:pt x="413323" y="39755"/>
                    <a:pt x="427195" y="64659"/>
                    <a:pt x="430738" y="97723"/>
                  </a:cubicBezTo>
                  <a:cubicBezTo>
                    <a:pt x="439183" y="176533"/>
                    <a:pt x="407084" y="687839"/>
                    <a:pt x="404074" y="735309"/>
                  </a:cubicBezTo>
                  <a:lnTo>
                    <a:pt x="387837" y="738924"/>
                  </a:lnTo>
                  <a:lnTo>
                    <a:pt x="363877" y="744259"/>
                  </a:lnTo>
                  <a:lnTo>
                    <a:pt x="354861" y="746268"/>
                  </a:lnTo>
                  <a:lnTo>
                    <a:pt x="337914" y="742493"/>
                  </a:lnTo>
                  <a:lnTo>
                    <a:pt x="313150" y="736979"/>
                  </a:lnTo>
                  <a:lnTo>
                    <a:pt x="305645" y="735309"/>
                  </a:lnTo>
                  <a:cubicBezTo>
                    <a:pt x="302635" y="687845"/>
                    <a:pt x="270536" y="176535"/>
                    <a:pt x="278980" y="97723"/>
                  </a:cubicBezTo>
                  <a:close/>
                  <a:moveTo>
                    <a:pt x="537007" y="1707171"/>
                  </a:moveTo>
                  <a:lnTo>
                    <a:pt x="508181" y="1707171"/>
                  </a:lnTo>
                  <a:cubicBezTo>
                    <a:pt x="507794" y="1705448"/>
                    <a:pt x="507398" y="1703694"/>
                    <a:pt x="506998" y="1701924"/>
                  </a:cubicBezTo>
                  <a:cubicBezTo>
                    <a:pt x="505413" y="1694923"/>
                    <a:pt x="503772" y="1687689"/>
                    <a:pt x="502487" y="1680424"/>
                  </a:cubicBezTo>
                  <a:cubicBezTo>
                    <a:pt x="499804" y="1665258"/>
                    <a:pt x="492082" y="1657512"/>
                    <a:pt x="477448" y="1655324"/>
                  </a:cubicBezTo>
                  <a:lnTo>
                    <a:pt x="476001" y="1655106"/>
                  </a:lnTo>
                  <a:cubicBezTo>
                    <a:pt x="454259" y="1651831"/>
                    <a:pt x="431775" y="1648447"/>
                    <a:pt x="406688" y="1661455"/>
                  </a:cubicBezTo>
                  <a:lnTo>
                    <a:pt x="404340" y="1662666"/>
                  </a:lnTo>
                  <a:lnTo>
                    <a:pt x="404184" y="1665305"/>
                  </a:lnTo>
                  <a:cubicBezTo>
                    <a:pt x="404028" y="1667959"/>
                    <a:pt x="403831" y="1670769"/>
                    <a:pt x="403627" y="1673703"/>
                  </a:cubicBezTo>
                  <a:cubicBezTo>
                    <a:pt x="403155" y="1680456"/>
                    <a:pt x="402621" y="1688109"/>
                    <a:pt x="402460" y="1695684"/>
                  </a:cubicBezTo>
                  <a:cubicBezTo>
                    <a:pt x="402227" y="1706550"/>
                    <a:pt x="400044" y="1713318"/>
                    <a:pt x="395971" y="1715786"/>
                  </a:cubicBezTo>
                  <a:cubicBezTo>
                    <a:pt x="391648" y="1718425"/>
                    <a:pt x="383896" y="1717230"/>
                    <a:pt x="372899" y="1712247"/>
                  </a:cubicBezTo>
                  <a:cubicBezTo>
                    <a:pt x="373214" y="1709546"/>
                    <a:pt x="373526" y="1706907"/>
                    <a:pt x="373835" y="1704284"/>
                  </a:cubicBezTo>
                  <a:cubicBezTo>
                    <a:pt x="374740" y="1696615"/>
                    <a:pt x="375608" y="1689226"/>
                    <a:pt x="376421" y="1681837"/>
                  </a:cubicBezTo>
                  <a:cubicBezTo>
                    <a:pt x="377458" y="1672430"/>
                    <a:pt x="375957" y="1665414"/>
                    <a:pt x="371829" y="1660400"/>
                  </a:cubicBezTo>
                  <a:cubicBezTo>
                    <a:pt x="368020" y="1655774"/>
                    <a:pt x="362031" y="1653104"/>
                    <a:pt x="354026" y="1652436"/>
                  </a:cubicBezTo>
                  <a:cubicBezTo>
                    <a:pt x="339518" y="1651241"/>
                    <a:pt x="324761" y="1651505"/>
                    <a:pt x="310493" y="1651753"/>
                  </a:cubicBezTo>
                  <a:cubicBezTo>
                    <a:pt x="307633" y="1651800"/>
                    <a:pt x="304774" y="1651846"/>
                    <a:pt x="301918" y="1651893"/>
                  </a:cubicBezTo>
                  <a:cubicBezTo>
                    <a:pt x="290258" y="1652048"/>
                    <a:pt x="281787" y="1658785"/>
                    <a:pt x="278066" y="1670831"/>
                  </a:cubicBezTo>
                  <a:cubicBezTo>
                    <a:pt x="276149" y="1677041"/>
                    <a:pt x="274513" y="1683374"/>
                    <a:pt x="273071" y="1688978"/>
                  </a:cubicBezTo>
                  <a:cubicBezTo>
                    <a:pt x="269407" y="1703166"/>
                    <a:pt x="266317" y="1709360"/>
                    <a:pt x="261669" y="1711843"/>
                  </a:cubicBezTo>
                  <a:cubicBezTo>
                    <a:pt x="256785" y="1714436"/>
                    <a:pt x="248350" y="1713598"/>
                    <a:pt x="237190" y="1711207"/>
                  </a:cubicBezTo>
                  <a:lnTo>
                    <a:pt x="245672" y="1685314"/>
                  </a:lnTo>
                  <a:cubicBezTo>
                    <a:pt x="248168" y="1677692"/>
                    <a:pt x="247776" y="1670955"/>
                    <a:pt x="244536" y="1665802"/>
                  </a:cubicBezTo>
                  <a:cubicBezTo>
                    <a:pt x="242506" y="1662588"/>
                    <a:pt x="238359" y="1658506"/>
                    <a:pt x="230121" y="1657435"/>
                  </a:cubicBezTo>
                  <a:cubicBezTo>
                    <a:pt x="213435" y="1655230"/>
                    <a:pt x="196918" y="1654997"/>
                    <a:pt x="178604" y="1654920"/>
                  </a:cubicBezTo>
                  <a:lnTo>
                    <a:pt x="178424" y="1654920"/>
                  </a:lnTo>
                  <a:cubicBezTo>
                    <a:pt x="159140" y="1654920"/>
                    <a:pt x="149462" y="1668658"/>
                    <a:pt x="143186" y="1680657"/>
                  </a:cubicBezTo>
                  <a:cubicBezTo>
                    <a:pt x="132157" y="1701722"/>
                    <a:pt x="131285" y="1702918"/>
                    <a:pt x="107983" y="1700015"/>
                  </a:cubicBezTo>
                  <a:cubicBezTo>
                    <a:pt x="107949" y="1698835"/>
                    <a:pt x="107942" y="1697578"/>
                    <a:pt x="107935" y="1696289"/>
                  </a:cubicBezTo>
                  <a:cubicBezTo>
                    <a:pt x="107896" y="1689381"/>
                    <a:pt x="107856" y="1682225"/>
                    <a:pt x="103303" y="1678267"/>
                  </a:cubicBezTo>
                  <a:cubicBezTo>
                    <a:pt x="96140" y="1672027"/>
                    <a:pt x="85293" y="1669822"/>
                    <a:pt x="74637" y="1668394"/>
                  </a:cubicBezTo>
                  <a:cubicBezTo>
                    <a:pt x="66960" y="1667354"/>
                    <a:pt x="59173" y="1667338"/>
                    <a:pt x="51643" y="1667307"/>
                  </a:cubicBezTo>
                  <a:cubicBezTo>
                    <a:pt x="47599" y="1667292"/>
                    <a:pt x="43419" y="1667292"/>
                    <a:pt x="39362" y="1667106"/>
                  </a:cubicBezTo>
                  <a:cubicBezTo>
                    <a:pt x="38995" y="1666950"/>
                    <a:pt x="38212" y="1666438"/>
                    <a:pt x="37574" y="1666035"/>
                  </a:cubicBezTo>
                  <a:cubicBezTo>
                    <a:pt x="37285" y="1665848"/>
                    <a:pt x="36977" y="1665647"/>
                    <a:pt x="36643" y="1665445"/>
                  </a:cubicBezTo>
                  <a:lnTo>
                    <a:pt x="39303" y="1621126"/>
                  </a:lnTo>
                  <a:cubicBezTo>
                    <a:pt x="41669" y="1581681"/>
                    <a:pt x="44049" y="1542020"/>
                    <a:pt x="46467" y="1502342"/>
                  </a:cubicBezTo>
                  <a:cubicBezTo>
                    <a:pt x="46899" y="1495264"/>
                    <a:pt x="47307" y="1488185"/>
                    <a:pt x="47714" y="1481091"/>
                  </a:cubicBezTo>
                  <a:cubicBezTo>
                    <a:pt x="48869" y="1461066"/>
                    <a:pt x="50061" y="1440342"/>
                    <a:pt x="51790" y="1420038"/>
                  </a:cubicBezTo>
                  <a:cubicBezTo>
                    <a:pt x="52930" y="1406657"/>
                    <a:pt x="53971" y="1393028"/>
                    <a:pt x="54979" y="1379848"/>
                  </a:cubicBezTo>
                  <a:cubicBezTo>
                    <a:pt x="57889" y="1341801"/>
                    <a:pt x="60898" y="1302450"/>
                    <a:pt x="66612" y="1264241"/>
                  </a:cubicBezTo>
                  <a:cubicBezTo>
                    <a:pt x="76868" y="1195706"/>
                    <a:pt x="116631" y="1139679"/>
                    <a:pt x="154174" y="1093904"/>
                  </a:cubicBezTo>
                  <a:lnTo>
                    <a:pt x="164151" y="1081747"/>
                  </a:lnTo>
                  <a:cubicBezTo>
                    <a:pt x="200417" y="1037557"/>
                    <a:pt x="237918" y="991866"/>
                    <a:pt x="273485" y="945859"/>
                  </a:cubicBezTo>
                  <a:cubicBezTo>
                    <a:pt x="316814" y="889816"/>
                    <a:pt x="339656" y="824920"/>
                    <a:pt x="341447" y="752890"/>
                  </a:cubicBezTo>
                  <a:lnTo>
                    <a:pt x="354856" y="755875"/>
                  </a:lnTo>
                  <a:lnTo>
                    <a:pt x="360515" y="754615"/>
                  </a:lnTo>
                  <a:cubicBezTo>
                    <a:pt x="362807" y="821618"/>
                    <a:pt x="388073" y="884623"/>
                    <a:pt x="440009" y="952846"/>
                  </a:cubicBezTo>
                  <a:cubicBezTo>
                    <a:pt x="489683" y="1018097"/>
                    <a:pt x="542487" y="1088179"/>
                    <a:pt x="592098" y="1158545"/>
                  </a:cubicBezTo>
                  <a:cubicBezTo>
                    <a:pt x="624010" y="1203807"/>
                    <a:pt x="632415" y="1257681"/>
                    <a:pt x="638289" y="1308985"/>
                  </a:cubicBezTo>
                  <a:cubicBezTo>
                    <a:pt x="642634" y="1346970"/>
                    <a:pt x="646286" y="1384971"/>
                    <a:pt x="649818" y="1421730"/>
                  </a:cubicBezTo>
                  <a:cubicBezTo>
                    <a:pt x="651336" y="1437548"/>
                    <a:pt x="652545" y="1453677"/>
                    <a:pt x="653716" y="1469293"/>
                  </a:cubicBezTo>
                  <a:cubicBezTo>
                    <a:pt x="654118" y="1474664"/>
                    <a:pt x="654521" y="1480035"/>
                    <a:pt x="654937" y="1485406"/>
                  </a:cubicBezTo>
                  <a:lnTo>
                    <a:pt x="657478" y="1518145"/>
                  </a:lnTo>
                  <a:cubicBezTo>
                    <a:pt x="660417" y="1555928"/>
                    <a:pt x="663455" y="1595016"/>
                    <a:pt x="666266" y="1633451"/>
                  </a:cubicBezTo>
                  <a:cubicBezTo>
                    <a:pt x="667256" y="1647003"/>
                    <a:pt x="667936" y="1660788"/>
                    <a:pt x="668593" y="1674122"/>
                  </a:cubicBezTo>
                  <a:cubicBezTo>
                    <a:pt x="668841" y="1679167"/>
                    <a:pt x="669088" y="1684181"/>
                    <a:pt x="669352" y="1689195"/>
                  </a:cubicBezTo>
                  <a:cubicBezTo>
                    <a:pt x="650887" y="1695373"/>
                    <a:pt x="639340" y="1690561"/>
                    <a:pt x="631103" y="1673470"/>
                  </a:cubicBezTo>
                  <a:cubicBezTo>
                    <a:pt x="626013" y="1662914"/>
                    <a:pt x="618751" y="1657357"/>
                    <a:pt x="607559" y="1655463"/>
                  </a:cubicBezTo>
                  <a:lnTo>
                    <a:pt x="605457" y="1655106"/>
                  </a:lnTo>
                  <a:cubicBezTo>
                    <a:pt x="582740" y="1651241"/>
                    <a:pt x="559246" y="1647251"/>
                    <a:pt x="532905" y="1660369"/>
                  </a:cubicBezTo>
                  <a:lnTo>
                    <a:pt x="529848" y="1661890"/>
                  </a:lnTo>
                  <a:lnTo>
                    <a:pt x="537007" y="1707171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0C31B1F-4778-1F7D-5ABD-E9CFEA261F8C}"/>
                </a:ext>
              </a:extLst>
            </p:cNvPr>
            <p:cNvSpPr/>
            <p:nvPr/>
          </p:nvSpPr>
          <p:spPr>
            <a:xfrm>
              <a:off x="681856" y="1695594"/>
              <a:ext cx="690191" cy="995289"/>
            </a:xfrm>
            <a:custGeom>
              <a:avLst/>
              <a:gdLst>
                <a:gd name="connsiteX0" fmla="*/ 690025 w 690191"/>
                <a:gd name="connsiteY0" fmla="*/ 952742 h 995289"/>
                <a:gd name="connsiteX1" fmla="*/ 687526 w 690191"/>
                <a:gd name="connsiteY1" fmla="*/ 965208 h 995289"/>
                <a:gd name="connsiteX2" fmla="*/ 679997 w 690191"/>
                <a:gd name="connsiteY2" fmla="*/ 968545 h 995289"/>
                <a:gd name="connsiteX3" fmla="*/ 623586 w 690191"/>
                <a:gd name="connsiteY3" fmla="*/ 967645 h 995289"/>
                <a:gd name="connsiteX4" fmla="*/ 605889 w 690191"/>
                <a:gd name="connsiteY4" fmla="*/ 951764 h 995289"/>
                <a:gd name="connsiteX5" fmla="*/ 554849 w 690191"/>
                <a:gd name="connsiteY5" fmla="*/ 934068 h 995289"/>
                <a:gd name="connsiteX6" fmla="*/ 550596 w 690191"/>
                <a:gd name="connsiteY6" fmla="*/ 935356 h 995289"/>
                <a:gd name="connsiteX7" fmla="*/ 551682 w 690191"/>
                <a:gd name="connsiteY7" fmla="*/ 939672 h 995289"/>
                <a:gd name="connsiteX8" fmla="*/ 553390 w 690191"/>
                <a:gd name="connsiteY8" fmla="*/ 946316 h 995289"/>
                <a:gd name="connsiteX9" fmla="*/ 557053 w 690191"/>
                <a:gd name="connsiteY9" fmla="*/ 960861 h 995289"/>
                <a:gd name="connsiteX10" fmla="*/ 556758 w 690191"/>
                <a:gd name="connsiteY10" fmla="*/ 979489 h 995289"/>
                <a:gd name="connsiteX11" fmla="*/ 539978 w 690191"/>
                <a:gd name="connsiteY11" fmla="*/ 987157 h 995289"/>
                <a:gd name="connsiteX12" fmla="*/ 502179 w 690191"/>
                <a:gd name="connsiteY12" fmla="*/ 990448 h 995289"/>
                <a:gd name="connsiteX13" fmla="*/ 472560 w 690191"/>
                <a:gd name="connsiteY13" fmla="*/ 962398 h 995289"/>
                <a:gd name="connsiteX14" fmla="*/ 468245 w 690191"/>
                <a:gd name="connsiteY14" fmla="*/ 944220 h 995289"/>
                <a:gd name="connsiteX15" fmla="*/ 465839 w 690191"/>
                <a:gd name="connsiteY15" fmla="*/ 934937 h 995289"/>
                <a:gd name="connsiteX16" fmla="*/ 464954 w 690191"/>
                <a:gd name="connsiteY16" fmla="*/ 931414 h 995289"/>
                <a:gd name="connsiteX17" fmla="*/ 418819 w 690191"/>
                <a:gd name="connsiteY17" fmla="*/ 931414 h 995289"/>
                <a:gd name="connsiteX18" fmla="*/ 419316 w 690191"/>
                <a:gd name="connsiteY18" fmla="*/ 936521 h 995289"/>
                <a:gd name="connsiteX19" fmla="*/ 419968 w 690191"/>
                <a:gd name="connsiteY19" fmla="*/ 943506 h 995289"/>
                <a:gd name="connsiteX20" fmla="*/ 421225 w 690191"/>
                <a:gd name="connsiteY20" fmla="*/ 955785 h 995289"/>
                <a:gd name="connsiteX21" fmla="*/ 417018 w 690191"/>
                <a:gd name="connsiteY21" fmla="*/ 986754 h 995289"/>
                <a:gd name="connsiteX22" fmla="*/ 386686 w 690191"/>
                <a:gd name="connsiteY22" fmla="*/ 995276 h 995289"/>
                <a:gd name="connsiteX23" fmla="*/ 354848 w 690191"/>
                <a:gd name="connsiteY23" fmla="*/ 992528 h 995289"/>
                <a:gd name="connsiteX24" fmla="*/ 336391 w 690191"/>
                <a:gd name="connsiteY24" fmla="*/ 966900 h 995289"/>
                <a:gd name="connsiteX25" fmla="*/ 338626 w 690191"/>
                <a:gd name="connsiteY25" fmla="*/ 947387 h 995289"/>
                <a:gd name="connsiteX26" fmla="*/ 340116 w 690191"/>
                <a:gd name="connsiteY26" fmla="*/ 935838 h 995289"/>
                <a:gd name="connsiteX27" fmla="*/ 340659 w 690191"/>
                <a:gd name="connsiteY27" fmla="*/ 931382 h 995289"/>
                <a:gd name="connsiteX28" fmla="*/ 295114 w 690191"/>
                <a:gd name="connsiteY28" fmla="*/ 924087 h 995289"/>
                <a:gd name="connsiteX29" fmla="*/ 294012 w 690191"/>
                <a:gd name="connsiteY29" fmla="*/ 928107 h 995289"/>
                <a:gd name="connsiteX30" fmla="*/ 290131 w 690191"/>
                <a:gd name="connsiteY30" fmla="*/ 941333 h 995289"/>
                <a:gd name="connsiteX31" fmla="*/ 283270 w 690191"/>
                <a:gd name="connsiteY31" fmla="*/ 968017 h 995289"/>
                <a:gd name="connsiteX32" fmla="*/ 259830 w 690191"/>
                <a:gd name="connsiteY32" fmla="*/ 990060 h 995289"/>
                <a:gd name="connsiteX33" fmla="*/ 213369 w 690191"/>
                <a:gd name="connsiteY33" fmla="*/ 990076 h 995289"/>
                <a:gd name="connsiteX34" fmla="*/ 197411 w 690191"/>
                <a:gd name="connsiteY34" fmla="*/ 983494 h 995289"/>
                <a:gd name="connsiteX35" fmla="*/ 199088 w 690191"/>
                <a:gd name="connsiteY35" fmla="*/ 964587 h 995289"/>
                <a:gd name="connsiteX36" fmla="*/ 204505 w 690191"/>
                <a:gd name="connsiteY36" fmla="*/ 948784 h 995289"/>
                <a:gd name="connsiteX37" fmla="*/ 206865 w 690191"/>
                <a:gd name="connsiteY37" fmla="*/ 941721 h 995289"/>
                <a:gd name="connsiteX38" fmla="*/ 208200 w 690191"/>
                <a:gd name="connsiteY38" fmla="*/ 937794 h 995289"/>
                <a:gd name="connsiteX39" fmla="*/ 204443 w 690191"/>
                <a:gd name="connsiteY39" fmla="*/ 936024 h 995289"/>
                <a:gd name="connsiteX40" fmla="*/ 171084 w 690191"/>
                <a:gd name="connsiteY40" fmla="*/ 930327 h 995289"/>
                <a:gd name="connsiteX41" fmla="*/ 153170 w 690191"/>
                <a:gd name="connsiteY41" fmla="*/ 950290 h 995289"/>
                <a:gd name="connsiteX42" fmla="*/ 102999 w 690191"/>
                <a:gd name="connsiteY42" fmla="*/ 979365 h 995289"/>
                <a:gd name="connsiteX43" fmla="*/ 91946 w 690191"/>
                <a:gd name="connsiteY43" fmla="*/ 979303 h 995289"/>
                <a:gd name="connsiteX44" fmla="*/ 82260 w 690191"/>
                <a:gd name="connsiteY44" fmla="*/ 979287 h 995289"/>
                <a:gd name="connsiteX45" fmla="*/ 62530 w 690191"/>
                <a:gd name="connsiteY45" fmla="*/ 972798 h 995289"/>
                <a:gd name="connsiteX46" fmla="*/ 60372 w 690191"/>
                <a:gd name="connsiteY46" fmla="*/ 948924 h 995289"/>
                <a:gd name="connsiteX47" fmla="*/ 61040 w 690191"/>
                <a:gd name="connsiteY47" fmla="*/ 945214 h 995289"/>
                <a:gd name="connsiteX48" fmla="*/ 57547 w 690191"/>
                <a:gd name="connsiteY48" fmla="*/ 943785 h 995289"/>
                <a:gd name="connsiteX49" fmla="*/ 14982 w 690191"/>
                <a:gd name="connsiteY49" fmla="*/ 965751 h 995289"/>
                <a:gd name="connsiteX50" fmla="*/ 5265 w 690191"/>
                <a:gd name="connsiteY50" fmla="*/ 975406 h 995289"/>
                <a:gd name="connsiteX51" fmla="*/ 608 w 690191"/>
                <a:gd name="connsiteY51" fmla="*/ 939268 h 995289"/>
                <a:gd name="connsiteX52" fmla="*/ 949 w 690191"/>
                <a:gd name="connsiteY52" fmla="*/ 933525 h 995289"/>
                <a:gd name="connsiteX53" fmla="*/ 5420 w 690191"/>
                <a:gd name="connsiteY53" fmla="*/ 836722 h 995289"/>
                <a:gd name="connsiteX54" fmla="*/ 9161 w 690191"/>
                <a:gd name="connsiteY54" fmla="*/ 794080 h 995289"/>
                <a:gd name="connsiteX55" fmla="*/ 12840 w 690191"/>
                <a:gd name="connsiteY55" fmla="*/ 752493 h 995289"/>
                <a:gd name="connsiteX56" fmla="*/ 16783 w 690191"/>
                <a:gd name="connsiteY56" fmla="*/ 686209 h 995289"/>
                <a:gd name="connsiteX57" fmla="*/ 21688 w 690191"/>
                <a:gd name="connsiteY57" fmla="*/ 606233 h 995289"/>
                <a:gd name="connsiteX58" fmla="*/ 67249 w 690191"/>
                <a:gd name="connsiteY58" fmla="*/ 414982 h 995289"/>
                <a:gd name="connsiteX59" fmla="*/ 119500 w 690191"/>
                <a:gd name="connsiteY59" fmla="*/ 339074 h 995289"/>
                <a:gd name="connsiteX60" fmla="*/ 183518 w 690191"/>
                <a:gd name="connsiteY60" fmla="*/ 259455 h 995289"/>
                <a:gd name="connsiteX61" fmla="*/ 242568 w 690191"/>
                <a:gd name="connsiteY61" fmla="*/ 186155 h 995289"/>
                <a:gd name="connsiteX62" fmla="*/ 307440 w 690191"/>
                <a:gd name="connsiteY62" fmla="*/ 0 h 995289"/>
                <a:gd name="connsiteX63" fmla="*/ 322854 w 690191"/>
                <a:gd name="connsiteY63" fmla="*/ 3431 h 995289"/>
                <a:gd name="connsiteX64" fmla="*/ 256803 w 690191"/>
                <a:gd name="connsiteY64" fmla="*/ 192767 h 995289"/>
                <a:gd name="connsiteX65" fmla="*/ 147644 w 690191"/>
                <a:gd name="connsiteY65" fmla="*/ 328440 h 995289"/>
                <a:gd name="connsiteX66" fmla="*/ 137662 w 690191"/>
                <a:gd name="connsiteY66" fmla="*/ 340611 h 995289"/>
                <a:gd name="connsiteX67" fmla="*/ 48093 w 690191"/>
                <a:gd name="connsiteY67" fmla="*/ 515464 h 995289"/>
                <a:gd name="connsiteX68" fmla="*/ 36389 w 690191"/>
                <a:gd name="connsiteY68" fmla="*/ 631753 h 995289"/>
                <a:gd name="connsiteX69" fmla="*/ 33207 w 690191"/>
                <a:gd name="connsiteY69" fmla="*/ 671850 h 995289"/>
                <a:gd name="connsiteX70" fmla="*/ 29108 w 690191"/>
                <a:gd name="connsiteY70" fmla="*/ 733167 h 995289"/>
                <a:gd name="connsiteX71" fmla="*/ 27867 w 690191"/>
                <a:gd name="connsiteY71" fmla="*/ 754387 h 995289"/>
                <a:gd name="connsiteX72" fmla="*/ 20695 w 690191"/>
                <a:gd name="connsiteY72" fmla="*/ 873170 h 995289"/>
                <a:gd name="connsiteX73" fmla="*/ 17683 w 690191"/>
                <a:gd name="connsiteY73" fmla="*/ 923279 h 995289"/>
                <a:gd name="connsiteX74" fmla="*/ 20291 w 690191"/>
                <a:gd name="connsiteY74" fmla="*/ 924692 h 995289"/>
                <a:gd name="connsiteX75" fmla="*/ 23225 w 690191"/>
                <a:gd name="connsiteY75" fmla="*/ 926477 h 995289"/>
                <a:gd name="connsiteX76" fmla="*/ 29434 w 690191"/>
                <a:gd name="connsiteY76" fmla="*/ 929008 h 995289"/>
                <a:gd name="connsiteX77" fmla="*/ 42303 w 690191"/>
                <a:gd name="connsiteY77" fmla="*/ 929225 h 995289"/>
                <a:gd name="connsiteX78" fmla="*/ 64082 w 690191"/>
                <a:gd name="connsiteY78" fmla="*/ 930218 h 995289"/>
                <a:gd name="connsiteX79" fmla="*/ 87879 w 690191"/>
                <a:gd name="connsiteY79" fmla="*/ 937887 h 995289"/>
                <a:gd name="connsiteX80" fmla="*/ 89308 w 690191"/>
                <a:gd name="connsiteY80" fmla="*/ 948955 h 995289"/>
                <a:gd name="connsiteX81" fmla="*/ 89649 w 690191"/>
                <a:gd name="connsiteY81" fmla="*/ 957306 h 995289"/>
                <a:gd name="connsiteX82" fmla="*/ 90084 w 690191"/>
                <a:gd name="connsiteY82" fmla="*/ 960923 h 995289"/>
                <a:gd name="connsiteX83" fmla="*/ 93685 w 690191"/>
                <a:gd name="connsiteY83" fmla="*/ 961389 h 995289"/>
                <a:gd name="connsiteX84" fmla="*/ 142133 w 690191"/>
                <a:gd name="connsiteY84" fmla="*/ 937576 h 995289"/>
                <a:gd name="connsiteX85" fmla="*/ 169112 w 690191"/>
                <a:gd name="connsiteY85" fmla="*/ 916837 h 995289"/>
                <a:gd name="connsiteX86" fmla="*/ 169252 w 690191"/>
                <a:gd name="connsiteY86" fmla="*/ 916837 h 995289"/>
                <a:gd name="connsiteX87" fmla="*/ 219594 w 690191"/>
                <a:gd name="connsiteY87" fmla="*/ 919274 h 995289"/>
                <a:gd name="connsiteX88" fmla="*/ 227340 w 690191"/>
                <a:gd name="connsiteY88" fmla="*/ 923373 h 995289"/>
                <a:gd name="connsiteX89" fmla="*/ 227511 w 690191"/>
                <a:gd name="connsiteY89" fmla="*/ 935030 h 995289"/>
                <a:gd name="connsiteX90" fmla="*/ 215853 w 690191"/>
                <a:gd name="connsiteY90" fmla="*/ 970610 h 995289"/>
                <a:gd name="connsiteX91" fmla="*/ 220789 w 690191"/>
                <a:gd name="connsiteY91" fmla="*/ 971774 h 995289"/>
                <a:gd name="connsiteX92" fmla="*/ 272776 w 690191"/>
                <a:gd name="connsiteY92" fmla="*/ 943910 h 995289"/>
                <a:gd name="connsiteX93" fmla="*/ 277651 w 690191"/>
                <a:gd name="connsiteY93" fmla="*/ 926182 h 995289"/>
                <a:gd name="connsiteX94" fmla="*/ 292739 w 690191"/>
                <a:gd name="connsiteY94" fmla="*/ 913810 h 995289"/>
                <a:gd name="connsiteX95" fmla="*/ 301355 w 690191"/>
                <a:gd name="connsiteY95" fmla="*/ 913671 h 995289"/>
                <a:gd name="connsiteX96" fmla="*/ 343950 w 690191"/>
                <a:gd name="connsiteY96" fmla="*/ 914322 h 995289"/>
                <a:gd name="connsiteX97" fmla="*/ 355329 w 690191"/>
                <a:gd name="connsiteY97" fmla="*/ 918933 h 995289"/>
                <a:gd name="connsiteX98" fmla="*/ 357859 w 690191"/>
                <a:gd name="connsiteY98" fmla="*/ 933432 h 995289"/>
                <a:gd name="connsiteX99" fmla="*/ 355282 w 690191"/>
                <a:gd name="connsiteY99" fmla="*/ 955800 h 995289"/>
                <a:gd name="connsiteX100" fmla="*/ 353947 w 690191"/>
                <a:gd name="connsiteY100" fmla="*/ 967101 h 995289"/>
                <a:gd name="connsiteX101" fmla="*/ 353575 w 690191"/>
                <a:gd name="connsiteY101" fmla="*/ 970377 h 995289"/>
                <a:gd name="connsiteX102" fmla="*/ 356524 w 690191"/>
                <a:gd name="connsiteY102" fmla="*/ 971821 h 995289"/>
                <a:gd name="connsiteX103" fmla="*/ 381035 w 690191"/>
                <a:gd name="connsiteY103" fmla="*/ 979070 h 995289"/>
                <a:gd name="connsiteX104" fmla="*/ 391514 w 690191"/>
                <a:gd name="connsiteY104" fmla="*/ 976353 h 995289"/>
                <a:gd name="connsiteX105" fmla="*/ 402457 w 690191"/>
                <a:gd name="connsiteY105" fmla="*/ 948489 h 995289"/>
                <a:gd name="connsiteX106" fmla="*/ 403606 w 690191"/>
                <a:gd name="connsiteY106" fmla="*/ 926958 h 995289"/>
                <a:gd name="connsiteX107" fmla="*/ 404010 w 690191"/>
                <a:gd name="connsiteY107" fmla="*/ 921153 h 995289"/>
                <a:gd name="connsiteX108" fmla="*/ 465311 w 690191"/>
                <a:gd name="connsiteY108" fmla="*/ 916915 h 995289"/>
                <a:gd name="connsiteX109" fmla="*/ 466755 w 690191"/>
                <a:gd name="connsiteY109" fmla="*/ 917132 h 995289"/>
                <a:gd name="connsiteX110" fmla="*/ 484001 w 690191"/>
                <a:gd name="connsiteY110" fmla="*/ 934642 h 995289"/>
                <a:gd name="connsiteX111" fmla="*/ 488611 w 690191"/>
                <a:gd name="connsiteY111" fmla="*/ 956577 h 995289"/>
                <a:gd name="connsiteX112" fmla="*/ 490583 w 690191"/>
                <a:gd name="connsiteY112" fmla="*/ 965409 h 995289"/>
                <a:gd name="connsiteX113" fmla="*/ 491374 w 690191"/>
                <a:gd name="connsiteY113" fmla="*/ 969088 h 995289"/>
                <a:gd name="connsiteX114" fmla="*/ 538612 w 690191"/>
                <a:gd name="connsiteY114" fmla="*/ 969088 h 995289"/>
                <a:gd name="connsiteX115" fmla="*/ 530819 w 690191"/>
                <a:gd name="connsiteY115" fmla="*/ 919864 h 995289"/>
                <a:gd name="connsiteX116" fmla="*/ 594588 w 690191"/>
                <a:gd name="connsiteY116" fmla="*/ 916899 h 995289"/>
                <a:gd name="connsiteX117" fmla="*/ 596699 w 690191"/>
                <a:gd name="connsiteY117" fmla="*/ 917256 h 995289"/>
                <a:gd name="connsiteX118" fmla="*/ 613402 w 690191"/>
                <a:gd name="connsiteY118" fmla="*/ 930125 h 995289"/>
                <a:gd name="connsiteX119" fmla="*/ 666538 w 690191"/>
                <a:gd name="connsiteY119" fmla="*/ 949358 h 995289"/>
                <a:gd name="connsiteX120" fmla="*/ 669705 w 690191"/>
                <a:gd name="connsiteY120" fmla="*/ 948148 h 995289"/>
                <a:gd name="connsiteX121" fmla="*/ 669519 w 690191"/>
                <a:gd name="connsiteY121" fmla="*/ 944763 h 995289"/>
                <a:gd name="connsiteX122" fmla="*/ 668587 w 690191"/>
                <a:gd name="connsiteY122" fmla="*/ 926275 h 995289"/>
                <a:gd name="connsiteX123" fmla="*/ 666243 w 690191"/>
                <a:gd name="connsiteY123" fmla="*/ 885387 h 995289"/>
                <a:gd name="connsiteX124" fmla="*/ 657457 w 690191"/>
                <a:gd name="connsiteY124" fmla="*/ 770034 h 995289"/>
                <a:gd name="connsiteX125" fmla="*/ 654912 w 690191"/>
                <a:gd name="connsiteY125" fmla="*/ 737296 h 995289"/>
                <a:gd name="connsiteX126" fmla="*/ 653685 w 690191"/>
                <a:gd name="connsiteY126" fmla="*/ 721198 h 995289"/>
                <a:gd name="connsiteX127" fmla="*/ 649773 w 690191"/>
                <a:gd name="connsiteY127" fmla="*/ 673449 h 995289"/>
                <a:gd name="connsiteX128" fmla="*/ 638224 w 690191"/>
                <a:gd name="connsiteY128" fmla="*/ 560533 h 995289"/>
                <a:gd name="connsiteX129" fmla="*/ 590397 w 690191"/>
                <a:gd name="connsiteY129" fmla="*/ 405779 h 995289"/>
                <a:gd name="connsiteX130" fmla="*/ 438114 w 690191"/>
                <a:gd name="connsiteY130" fmla="*/ 199801 h 995289"/>
                <a:gd name="connsiteX131" fmla="*/ 360483 w 690191"/>
                <a:gd name="connsiteY131" fmla="*/ 6366 h 995289"/>
                <a:gd name="connsiteX132" fmla="*/ 360421 w 690191"/>
                <a:gd name="connsiteY132" fmla="*/ 5171 h 995289"/>
                <a:gd name="connsiteX133" fmla="*/ 375323 w 690191"/>
                <a:gd name="connsiteY133" fmla="*/ 1847 h 995289"/>
                <a:gd name="connsiteX134" fmla="*/ 418167 w 690191"/>
                <a:gd name="connsiteY134" fmla="*/ 141789 h 995289"/>
                <a:gd name="connsiteX135" fmla="*/ 468540 w 690191"/>
                <a:gd name="connsiteY135" fmla="*/ 211644 h 995289"/>
                <a:gd name="connsiteX136" fmla="*/ 486422 w 690191"/>
                <a:gd name="connsiteY136" fmla="*/ 235565 h 995289"/>
                <a:gd name="connsiteX137" fmla="*/ 522529 w 690191"/>
                <a:gd name="connsiteY137" fmla="*/ 283625 h 995289"/>
                <a:gd name="connsiteX138" fmla="*/ 595721 w 690191"/>
                <a:gd name="connsiteY138" fmla="*/ 383408 h 995289"/>
                <a:gd name="connsiteX139" fmla="*/ 649494 w 690191"/>
                <a:gd name="connsiteY139" fmla="*/ 527298 h 995289"/>
                <a:gd name="connsiteX140" fmla="*/ 664629 w 690191"/>
                <a:gd name="connsiteY140" fmla="*/ 684051 h 995289"/>
                <a:gd name="connsiteX141" fmla="*/ 671118 w 690191"/>
                <a:gd name="connsiteY141" fmla="*/ 755411 h 995289"/>
                <a:gd name="connsiteX142" fmla="*/ 674673 w 690191"/>
                <a:gd name="connsiteY142" fmla="*/ 793366 h 995289"/>
                <a:gd name="connsiteX143" fmla="*/ 690025 w 690191"/>
                <a:gd name="connsiteY143" fmla="*/ 952727 h 99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90191" h="995289">
                  <a:moveTo>
                    <a:pt x="690025" y="952742"/>
                  </a:moveTo>
                  <a:cubicBezTo>
                    <a:pt x="690584" y="958284"/>
                    <a:pt x="689730" y="962584"/>
                    <a:pt x="687526" y="965208"/>
                  </a:cubicBezTo>
                  <a:cubicBezTo>
                    <a:pt x="685880" y="967179"/>
                    <a:pt x="683350" y="968297"/>
                    <a:pt x="679997" y="968545"/>
                  </a:cubicBezTo>
                  <a:cubicBezTo>
                    <a:pt x="656852" y="970253"/>
                    <a:pt x="639450" y="969973"/>
                    <a:pt x="623586" y="967645"/>
                  </a:cubicBezTo>
                  <a:cubicBezTo>
                    <a:pt x="617795" y="966791"/>
                    <a:pt x="610344" y="958812"/>
                    <a:pt x="605889" y="951764"/>
                  </a:cubicBezTo>
                  <a:cubicBezTo>
                    <a:pt x="591903" y="929659"/>
                    <a:pt x="581409" y="926027"/>
                    <a:pt x="554849" y="934068"/>
                  </a:cubicBezTo>
                  <a:lnTo>
                    <a:pt x="550596" y="935356"/>
                  </a:lnTo>
                  <a:lnTo>
                    <a:pt x="551682" y="939672"/>
                  </a:lnTo>
                  <a:cubicBezTo>
                    <a:pt x="552256" y="941876"/>
                    <a:pt x="552815" y="944081"/>
                    <a:pt x="553390" y="946316"/>
                  </a:cubicBezTo>
                  <a:cubicBezTo>
                    <a:pt x="554632" y="951066"/>
                    <a:pt x="555904" y="956002"/>
                    <a:pt x="557053" y="960861"/>
                  </a:cubicBezTo>
                  <a:cubicBezTo>
                    <a:pt x="559211" y="969989"/>
                    <a:pt x="559118" y="975903"/>
                    <a:pt x="556758" y="979489"/>
                  </a:cubicBezTo>
                  <a:cubicBezTo>
                    <a:pt x="554414" y="983090"/>
                    <a:pt x="549074" y="985512"/>
                    <a:pt x="539978" y="987157"/>
                  </a:cubicBezTo>
                  <a:cubicBezTo>
                    <a:pt x="528444" y="989238"/>
                    <a:pt x="514923" y="991256"/>
                    <a:pt x="502179" y="990448"/>
                  </a:cubicBezTo>
                  <a:cubicBezTo>
                    <a:pt x="483101" y="989253"/>
                    <a:pt x="476177" y="982702"/>
                    <a:pt x="472560" y="962398"/>
                  </a:cubicBezTo>
                  <a:cubicBezTo>
                    <a:pt x="471474" y="956375"/>
                    <a:pt x="469906" y="950476"/>
                    <a:pt x="468245" y="944220"/>
                  </a:cubicBezTo>
                  <a:cubicBezTo>
                    <a:pt x="467453" y="941255"/>
                    <a:pt x="466646" y="938182"/>
                    <a:pt x="465839" y="934937"/>
                  </a:cubicBezTo>
                  <a:lnTo>
                    <a:pt x="464954" y="931414"/>
                  </a:lnTo>
                  <a:lnTo>
                    <a:pt x="418819" y="931414"/>
                  </a:lnTo>
                  <a:lnTo>
                    <a:pt x="419316" y="936521"/>
                  </a:lnTo>
                  <a:cubicBezTo>
                    <a:pt x="419564" y="939004"/>
                    <a:pt x="419766" y="941302"/>
                    <a:pt x="419968" y="943506"/>
                  </a:cubicBezTo>
                  <a:cubicBezTo>
                    <a:pt x="420340" y="947791"/>
                    <a:pt x="420713" y="951827"/>
                    <a:pt x="421225" y="955785"/>
                  </a:cubicBezTo>
                  <a:cubicBezTo>
                    <a:pt x="423227" y="971293"/>
                    <a:pt x="421892" y="981134"/>
                    <a:pt x="417018" y="986754"/>
                  </a:cubicBezTo>
                  <a:cubicBezTo>
                    <a:pt x="412113" y="992404"/>
                    <a:pt x="402473" y="995105"/>
                    <a:pt x="386686" y="995276"/>
                  </a:cubicBezTo>
                  <a:cubicBezTo>
                    <a:pt x="375090" y="995416"/>
                    <a:pt x="364379" y="994484"/>
                    <a:pt x="354848" y="992528"/>
                  </a:cubicBezTo>
                  <a:cubicBezTo>
                    <a:pt x="338176" y="989129"/>
                    <a:pt x="335071" y="984813"/>
                    <a:pt x="336391" y="966900"/>
                  </a:cubicBezTo>
                  <a:cubicBezTo>
                    <a:pt x="336841" y="960737"/>
                    <a:pt x="337663" y="954559"/>
                    <a:pt x="338626" y="947387"/>
                  </a:cubicBezTo>
                  <a:cubicBezTo>
                    <a:pt x="339107" y="943801"/>
                    <a:pt x="339604" y="939998"/>
                    <a:pt x="340116" y="935838"/>
                  </a:cubicBezTo>
                  <a:lnTo>
                    <a:pt x="340659" y="931382"/>
                  </a:lnTo>
                  <a:lnTo>
                    <a:pt x="295114" y="924087"/>
                  </a:lnTo>
                  <a:lnTo>
                    <a:pt x="294012" y="928107"/>
                  </a:lnTo>
                  <a:cubicBezTo>
                    <a:pt x="292739" y="932717"/>
                    <a:pt x="291404" y="937095"/>
                    <a:pt x="290131" y="941333"/>
                  </a:cubicBezTo>
                  <a:cubicBezTo>
                    <a:pt x="287368" y="950492"/>
                    <a:pt x="284760" y="959138"/>
                    <a:pt x="283270" y="968017"/>
                  </a:cubicBezTo>
                  <a:cubicBezTo>
                    <a:pt x="280973" y="981740"/>
                    <a:pt x="273304" y="988943"/>
                    <a:pt x="259830" y="990060"/>
                  </a:cubicBezTo>
                  <a:cubicBezTo>
                    <a:pt x="246775" y="991131"/>
                    <a:pt x="229715" y="992094"/>
                    <a:pt x="213369" y="990076"/>
                  </a:cubicBezTo>
                  <a:cubicBezTo>
                    <a:pt x="204692" y="988989"/>
                    <a:pt x="199476" y="986847"/>
                    <a:pt x="197411" y="983494"/>
                  </a:cubicBezTo>
                  <a:cubicBezTo>
                    <a:pt x="195238" y="979970"/>
                    <a:pt x="195797" y="973792"/>
                    <a:pt x="199088" y="964587"/>
                  </a:cubicBezTo>
                  <a:cubicBezTo>
                    <a:pt x="200997" y="959309"/>
                    <a:pt x="202767" y="953953"/>
                    <a:pt x="204505" y="948784"/>
                  </a:cubicBezTo>
                  <a:cubicBezTo>
                    <a:pt x="205297" y="946409"/>
                    <a:pt x="206073" y="944049"/>
                    <a:pt x="206865" y="941721"/>
                  </a:cubicBezTo>
                  <a:lnTo>
                    <a:pt x="208200" y="937794"/>
                  </a:lnTo>
                  <a:lnTo>
                    <a:pt x="204443" y="936024"/>
                  </a:lnTo>
                  <a:cubicBezTo>
                    <a:pt x="189463" y="928945"/>
                    <a:pt x="179482" y="927238"/>
                    <a:pt x="171084" y="930327"/>
                  </a:cubicBezTo>
                  <a:cubicBezTo>
                    <a:pt x="163788" y="933028"/>
                    <a:pt x="158091" y="939361"/>
                    <a:pt x="153170" y="950290"/>
                  </a:cubicBezTo>
                  <a:cubicBezTo>
                    <a:pt x="143608" y="971448"/>
                    <a:pt x="128147" y="980405"/>
                    <a:pt x="102999" y="979365"/>
                  </a:cubicBezTo>
                  <a:cubicBezTo>
                    <a:pt x="99289" y="979210"/>
                    <a:pt x="95548" y="979256"/>
                    <a:pt x="91946" y="979303"/>
                  </a:cubicBezTo>
                  <a:cubicBezTo>
                    <a:pt x="88764" y="979349"/>
                    <a:pt x="85458" y="979396"/>
                    <a:pt x="82260" y="979287"/>
                  </a:cubicBezTo>
                  <a:cubicBezTo>
                    <a:pt x="72247" y="978961"/>
                    <a:pt x="65790" y="976834"/>
                    <a:pt x="62530" y="972798"/>
                  </a:cubicBezTo>
                  <a:cubicBezTo>
                    <a:pt x="58944" y="968374"/>
                    <a:pt x="58261" y="960784"/>
                    <a:pt x="60372" y="948924"/>
                  </a:cubicBezTo>
                  <a:lnTo>
                    <a:pt x="61040" y="945214"/>
                  </a:lnTo>
                  <a:lnTo>
                    <a:pt x="57547" y="943785"/>
                  </a:lnTo>
                  <a:cubicBezTo>
                    <a:pt x="42039" y="937437"/>
                    <a:pt x="27044" y="953131"/>
                    <a:pt x="14982" y="965751"/>
                  </a:cubicBezTo>
                  <a:cubicBezTo>
                    <a:pt x="11536" y="969368"/>
                    <a:pt x="8214" y="972830"/>
                    <a:pt x="5265" y="975406"/>
                  </a:cubicBezTo>
                  <a:cubicBezTo>
                    <a:pt x="-1410" y="968592"/>
                    <a:pt x="-122" y="949809"/>
                    <a:pt x="608" y="939268"/>
                  </a:cubicBezTo>
                  <a:cubicBezTo>
                    <a:pt x="763" y="937064"/>
                    <a:pt x="887" y="935108"/>
                    <a:pt x="949" y="933525"/>
                  </a:cubicBezTo>
                  <a:cubicBezTo>
                    <a:pt x="2238" y="897635"/>
                    <a:pt x="3386" y="867706"/>
                    <a:pt x="5420" y="836722"/>
                  </a:cubicBezTo>
                  <a:cubicBezTo>
                    <a:pt x="6351" y="822518"/>
                    <a:pt x="7780" y="808051"/>
                    <a:pt x="9161" y="794080"/>
                  </a:cubicBezTo>
                  <a:cubicBezTo>
                    <a:pt x="10512" y="780466"/>
                    <a:pt x="11893" y="766402"/>
                    <a:pt x="12840" y="752493"/>
                  </a:cubicBezTo>
                  <a:cubicBezTo>
                    <a:pt x="14330" y="730388"/>
                    <a:pt x="15572" y="707926"/>
                    <a:pt x="16783" y="686209"/>
                  </a:cubicBezTo>
                  <a:cubicBezTo>
                    <a:pt x="18242" y="659974"/>
                    <a:pt x="19732" y="632840"/>
                    <a:pt x="21688" y="606233"/>
                  </a:cubicBezTo>
                  <a:cubicBezTo>
                    <a:pt x="26640" y="538459"/>
                    <a:pt x="33859" y="472822"/>
                    <a:pt x="67249" y="414982"/>
                  </a:cubicBezTo>
                  <a:cubicBezTo>
                    <a:pt x="80801" y="391496"/>
                    <a:pt x="97892" y="366674"/>
                    <a:pt x="119500" y="339074"/>
                  </a:cubicBezTo>
                  <a:cubicBezTo>
                    <a:pt x="140488" y="312265"/>
                    <a:pt x="162360" y="285425"/>
                    <a:pt x="183518" y="259455"/>
                  </a:cubicBezTo>
                  <a:cubicBezTo>
                    <a:pt x="203000" y="235534"/>
                    <a:pt x="223149" y="210821"/>
                    <a:pt x="242568" y="186155"/>
                  </a:cubicBezTo>
                  <a:cubicBezTo>
                    <a:pt x="285273" y="131947"/>
                    <a:pt x="306508" y="70988"/>
                    <a:pt x="307440" y="0"/>
                  </a:cubicBezTo>
                  <a:lnTo>
                    <a:pt x="322854" y="3431"/>
                  </a:lnTo>
                  <a:cubicBezTo>
                    <a:pt x="321457" y="74170"/>
                    <a:pt x="299259" y="137862"/>
                    <a:pt x="256803" y="192767"/>
                  </a:cubicBezTo>
                  <a:cubicBezTo>
                    <a:pt x="221317" y="238670"/>
                    <a:pt x="183859" y="284308"/>
                    <a:pt x="147644" y="328440"/>
                  </a:cubicBezTo>
                  <a:lnTo>
                    <a:pt x="137662" y="340611"/>
                  </a:lnTo>
                  <a:cubicBezTo>
                    <a:pt x="99320" y="387351"/>
                    <a:pt x="58680" y="444678"/>
                    <a:pt x="48093" y="515464"/>
                  </a:cubicBezTo>
                  <a:cubicBezTo>
                    <a:pt x="42319" y="553997"/>
                    <a:pt x="39307" y="593519"/>
                    <a:pt x="36389" y="631753"/>
                  </a:cubicBezTo>
                  <a:cubicBezTo>
                    <a:pt x="35380" y="644902"/>
                    <a:pt x="34340" y="658515"/>
                    <a:pt x="33207" y="671850"/>
                  </a:cubicBezTo>
                  <a:cubicBezTo>
                    <a:pt x="31452" y="692278"/>
                    <a:pt x="30257" y="713064"/>
                    <a:pt x="29108" y="733167"/>
                  </a:cubicBezTo>
                  <a:cubicBezTo>
                    <a:pt x="28705" y="740229"/>
                    <a:pt x="28286" y="747308"/>
                    <a:pt x="27867" y="754387"/>
                  </a:cubicBezTo>
                  <a:cubicBezTo>
                    <a:pt x="25445" y="794049"/>
                    <a:pt x="23054" y="833726"/>
                    <a:pt x="20695" y="873170"/>
                  </a:cubicBezTo>
                  <a:lnTo>
                    <a:pt x="17683" y="923279"/>
                  </a:lnTo>
                  <a:lnTo>
                    <a:pt x="20291" y="924692"/>
                  </a:lnTo>
                  <a:cubicBezTo>
                    <a:pt x="21424" y="925313"/>
                    <a:pt x="22387" y="925934"/>
                    <a:pt x="23225" y="926477"/>
                  </a:cubicBezTo>
                  <a:cubicBezTo>
                    <a:pt x="25181" y="927719"/>
                    <a:pt x="27013" y="928899"/>
                    <a:pt x="29434" y="929008"/>
                  </a:cubicBezTo>
                  <a:cubicBezTo>
                    <a:pt x="33734" y="929194"/>
                    <a:pt x="38096" y="929209"/>
                    <a:pt x="42303" y="929225"/>
                  </a:cubicBezTo>
                  <a:cubicBezTo>
                    <a:pt x="49863" y="929240"/>
                    <a:pt x="57004" y="929271"/>
                    <a:pt x="64082" y="930218"/>
                  </a:cubicBezTo>
                  <a:cubicBezTo>
                    <a:pt x="73303" y="931476"/>
                    <a:pt x="82555" y="933261"/>
                    <a:pt x="87879" y="937887"/>
                  </a:cubicBezTo>
                  <a:cubicBezTo>
                    <a:pt x="89261" y="939098"/>
                    <a:pt x="89292" y="945260"/>
                    <a:pt x="89308" y="948955"/>
                  </a:cubicBezTo>
                  <a:cubicBezTo>
                    <a:pt x="89323" y="951733"/>
                    <a:pt x="89339" y="954621"/>
                    <a:pt x="89649" y="957306"/>
                  </a:cubicBezTo>
                  <a:lnTo>
                    <a:pt x="90084" y="960923"/>
                  </a:lnTo>
                  <a:lnTo>
                    <a:pt x="93685" y="961389"/>
                  </a:lnTo>
                  <a:cubicBezTo>
                    <a:pt x="124266" y="965285"/>
                    <a:pt x="128799" y="963065"/>
                    <a:pt x="142133" y="937576"/>
                  </a:cubicBezTo>
                  <a:cubicBezTo>
                    <a:pt x="149833" y="922860"/>
                    <a:pt x="157656" y="916837"/>
                    <a:pt x="169112" y="916837"/>
                  </a:cubicBezTo>
                  <a:lnTo>
                    <a:pt x="169252" y="916837"/>
                  </a:lnTo>
                  <a:cubicBezTo>
                    <a:pt x="187244" y="916915"/>
                    <a:pt x="203450" y="917148"/>
                    <a:pt x="219594" y="919274"/>
                  </a:cubicBezTo>
                  <a:cubicBezTo>
                    <a:pt x="223335" y="919756"/>
                    <a:pt x="225943" y="921137"/>
                    <a:pt x="227340" y="923373"/>
                  </a:cubicBezTo>
                  <a:cubicBezTo>
                    <a:pt x="229032" y="926058"/>
                    <a:pt x="229094" y="930187"/>
                    <a:pt x="227511" y="935030"/>
                  </a:cubicBezTo>
                  <a:lnTo>
                    <a:pt x="215853" y="970610"/>
                  </a:lnTo>
                  <a:lnTo>
                    <a:pt x="220789" y="971774"/>
                  </a:lnTo>
                  <a:cubicBezTo>
                    <a:pt x="255530" y="979908"/>
                    <a:pt x="264766" y="974956"/>
                    <a:pt x="272776" y="943910"/>
                  </a:cubicBezTo>
                  <a:cubicBezTo>
                    <a:pt x="274189" y="938399"/>
                    <a:pt x="275803" y="932174"/>
                    <a:pt x="277651" y="926182"/>
                  </a:cubicBezTo>
                  <a:cubicBezTo>
                    <a:pt x="280197" y="917955"/>
                    <a:pt x="285133" y="913919"/>
                    <a:pt x="292739" y="913810"/>
                  </a:cubicBezTo>
                  <a:cubicBezTo>
                    <a:pt x="295611" y="913764"/>
                    <a:pt x="298467" y="913717"/>
                    <a:pt x="301355" y="913671"/>
                  </a:cubicBezTo>
                  <a:cubicBezTo>
                    <a:pt x="315388" y="913422"/>
                    <a:pt x="329902" y="913158"/>
                    <a:pt x="343950" y="914322"/>
                  </a:cubicBezTo>
                  <a:cubicBezTo>
                    <a:pt x="349430" y="914773"/>
                    <a:pt x="353156" y="916278"/>
                    <a:pt x="355329" y="918933"/>
                  </a:cubicBezTo>
                  <a:cubicBezTo>
                    <a:pt x="357782" y="921898"/>
                    <a:pt x="358604" y="926648"/>
                    <a:pt x="357859" y="933432"/>
                  </a:cubicBezTo>
                  <a:cubicBezTo>
                    <a:pt x="357036" y="940790"/>
                    <a:pt x="356183" y="948148"/>
                    <a:pt x="355282" y="955800"/>
                  </a:cubicBezTo>
                  <a:cubicBezTo>
                    <a:pt x="354848" y="959479"/>
                    <a:pt x="354398" y="963236"/>
                    <a:pt x="353947" y="967101"/>
                  </a:cubicBezTo>
                  <a:lnTo>
                    <a:pt x="353575" y="970377"/>
                  </a:lnTo>
                  <a:lnTo>
                    <a:pt x="356524" y="971821"/>
                  </a:lnTo>
                  <a:cubicBezTo>
                    <a:pt x="366459" y="976679"/>
                    <a:pt x="374500" y="979070"/>
                    <a:pt x="381035" y="979070"/>
                  </a:cubicBezTo>
                  <a:cubicBezTo>
                    <a:pt x="385071" y="979070"/>
                    <a:pt x="388533" y="978169"/>
                    <a:pt x="391514" y="976353"/>
                  </a:cubicBezTo>
                  <a:cubicBezTo>
                    <a:pt x="398561" y="972053"/>
                    <a:pt x="402147" y="962941"/>
                    <a:pt x="402457" y="948489"/>
                  </a:cubicBezTo>
                  <a:cubicBezTo>
                    <a:pt x="402613" y="941147"/>
                    <a:pt x="403140" y="933602"/>
                    <a:pt x="403606" y="926958"/>
                  </a:cubicBezTo>
                  <a:cubicBezTo>
                    <a:pt x="403746" y="924971"/>
                    <a:pt x="403886" y="923031"/>
                    <a:pt x="404010" y="921153"/>
                  </a:cubicBezTo>
                  <a:cubicBezTo>
                    <a:pt x="425463" y="910923"/>
                    <a:pt x="444836" y="913826"/>
                    <a:pt x="465311" y="916915"/>
                  </a:cubicBezTo>
                  <a:lnTo>
                    <a:pt x="466755" y="917132"/>
                  </a:lnTo>
                  <a:cubicBezTo>
                    <a:pt x="477357" y="918731"/>
                    <a:pt x="482029" y="923466"/>
                    <a:pt x="484001" y="934642"/>
                  </a:cubicBezTo>
                  <a:cubicBezTo>
                    <a:pt x="485336" y="942140"/>
                    <a:pt x="486997" y="949483"/>
                    <a:pt x="488611" y="956577"/>
                  </a:cubicBezTo>
                  <a:cubicBezTo>
                    <a:pt x="489279" y="959588"/>
                    <a:pt x="489946" y="962538"/>
                    <a:pt x="490583" y="965409"/>
                  </a:cubicBezTo>
                  <a:lnTo>
                    <a:pt x="491374" y="969088"/>
                  </a:lnTo>
                  <a:lnTo>
                    <a:pt x="538612" y="969088"/>
                  </a:lnTo>
                  <a:lnTo>
                    <a:pt x="530819" y="919864"/>
                  </a:lnTo>
                  <a:cubicBezTo>
                    <a:pt x="553203" y="909867"/>
                    <a:pt x="573321" y="913283"/>
                    <a:pt x="594588" y="916899"/>
                  </a:cubicBezTo>
                  <a:lnTo>
                    <a:pt x="596699" y="917256"/>
                  </a:lnTo>
                  <a:cubicBezTo>
                    <a:pt x="604818" y="918622"/>
                    <a:pt x="609661" y="922348"/>
                    <a:pt x="613402" y="930125"/>
                  </a:cubicBezTo>
                  <a:cubicBezTo>
                    <a:pt x="624253" y="952649"/>
                    <a:pt x="641639" y="958936"/>
                    <a:pt x="666538" y="949358"/>
                  </a:cubicBezTo>
                  <a:lnTo>
                    <a:pt x="669705" y="948148"/>
                  </a:lnTo>
                  <a:lnTo>
                    <a:pt x="669519" y="944763"/>
                  </a:lnTo>
                  <a:cubicBezTo>
                    <a:pt x="669193" y="938616"/>
                    <a:pt x="668882" y="932454"/>
                    <a:pt x="668587" y="926275"/>
                  </a:cubicBezTo>
                  <a:cubicBezTo>
                    <a:pt x="667920" y="912894"/>
                    <a:pt x="667237" y="899048"/>
                    <a:pt x="666243" y="885387"/>
                  </a:cubicBezTo>
                  <a:cubicBezTo>
                    <a:pt x="663434" y="846921"/>
                    <a:pt x="660391" y="807833"/>
                    <a:pt x="657457" y="770034"/>
                  </a:cubicBezTo>
                  <a:lnTo>
                    <a:pt x="654912" y="737296"/>
                  </a:lnTo>
                  <a:cubicBezTo>
                    <a:pt x="654492" y="731925"/>
                    <a:pt x="654089" y="726569"/>
                    <a:pt x="653685" y="721198"/>
                  </a:cubicBezTo>
                  <a:cubicBezTo>
                    <a:pt x="652521" y="705551"/>
                    <a:pt x="651310" y="689360"/>
                    <a:pt x="649773" y="673449"/>
                  </a:cubicBezTo>
                  <a:cubicBezTo>
                    <a:pt x="646250" y="636659"/>
                    <a:pt x="642586" y="598596"/>
                    <a:pt x="638224" y="560533"/>
                  </a:cubicBezTo>
                  <a:cubicBezTo>
                    <a:pt x="632217" y="508030"/>
                    <a:pt x="623570" y="452845"/>
                    <a:pt x="590397" y="405779"/>
                  </a:cubicBezTo>
                  <a:cubicBezTo>
                    <a:pt x="540707" y="335289"/>
                    <a:pt x="487835" y="265138"/>
                    <a:pt x="438114" y="199801"/>
                  </a:cubicBezTo>
                  <a:cubicBezTo>
                    <a:pt x="387260" y="133019"/>
                    <a:pt x="362594" y="71548"/>
                    <a:pt x="360483" y="6366"/>
                  </a:cubicBezTo>
                  <a:cubicBezTo>
                    <a:pt x="360483" y="5978"/>
                    <a:pt x="360436" y="5574"/>
                    <a:pt x="360421" y="5171"/>
                  </a:cubicBezTo>
                  <a:lnTo>
                    <a:pt x="375323" y="1847"/>
                  </a:lnTo>
                  <a:cubicBezTo>
                    <a:pt x="378878" y="43279"/>
                    <a:pt x="387400" y="95421"/>
                    <a:pt x="418167" y="141789"/>
                  </a:cubicBezTo>
                  <a:cubicBezTo>
                    <a:pt x="434047" y="165726"/>
                    <a:pt x="451573" y="189073"/>
                    <a:pt x="468540" y="211644"/>
                  </a:cubicBezTo>
                  <a:cubicBezTo>
                    <a:pt x="474423" y="219467"/>
                    <a:pt x="480508" y="227570"/>
                    <a:pt x="486422" y="235565"/>
                  </a:cubicBezTo>
                  <a:cubicBezTo>
                    <a:pt x="498360" y="251678"/>
                    <a:pt x="510654" y="267915"/>
                    <a:pt x="522529" y="283625"/>
                  </a:cubicBezTo>
                  <a:cubicBezTo>
                    <a:pt x="547041" y="315991"/>
                    <a:pt x="572375" y="349459"/>
                    <a:pt x="595721" y="383408"/>
                  </a:cubicBezTo>
                  <a:cubicBezTo>
                    <a:pt x="625666" y="426951"/>
                    <a:pt x="643766" y="475351"/>
                    <a:pt x="649494" y="527298"/>
                  </a:cubicBezTo>
                  <a:cubicBezTo>
                    <a:pt x="655253" y="579456"/>
                    <a:pt x="660019" y="632638"/>
                    <a:pt x="664629" y="684051"/>
                  </a:cubicBezTo>
                  <a:cubicBezTo>
                    <a:pt x="666725" y="707429"/>
                    <a:pt x="668882" y="731645"/>
                    <a:pt x="671118" y="755411"/>
                  </a:cubicBezTo>
                  <a:cubicBezTo>
                    <a:pt x="672313" y="768078"/>
                    <a:pt x="673493" y="780730"/>
                    <a:pt x="674673" y="793366"/>
                  </a:cubicBezTo>
                  <a:cubicBezTo>
                    <a:pt x="679547" y="845617"/>
                    <a:pt x="684607" y="899653"/>
                    <a:pt x="690025" y="952727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10CDF35-F4E0-6B74-2B64-33A5132ED40A}"/>
                </a:ext>
              </a:extLst>
            </p:cNvPr>
            <p:cNvSpPr/>
            <p:nvPr/>
          </p:nvSpPr>
          <p:spPr>
            <a:xfrm>
              <a:off x="994385" y="1503699"/>
              <a:ext cx="66038" cy="66037"/>
            </a:xfrm>
            <a:custGeom>
              <a:avLst/>
              <a:gdLst>
                <a:gd name="connsiteX0" fmla="*/ 33019 w 66038"/>
                <a:gd name="connsiteY0" fmla="*/ 66037 h 66037"/>
                <a:gd name="connsiteX1" fmla="*/ 66039 w 66038"/>
                <a:gd name="connsiteY1" fmla="*/ 33019 h 66037"/>
                <a:gd name="connsiteX2" fmla="*/ 33019 w 66038"/>
                <a:gd name="connsiteY2" fmla="*/ 0 h 66037"/>
                <a:gd name="connsiteX3" fmla="*/ 0 w 66038"/>
                <a:gd name="connsiteY3" fmla="*/ 33019 h 66037"/>
                <a:gd name="connsiteX4" fmla="*/ 33019 w 66038"/>
                <a:gd name="connsiteY4" fmla="*/ 66037 h 66037"/>
                <a:gd name="connsiteX5" fmla="*/ 33019 w 66038"/>
                <a:gd name="connsiteY5" fmla="*/ 9314 h 66037"/>
                <a:gd name="connsiteX6" fmla="*/ 56725 w 66038"/>
                <a:gd name="connsiteY6" fmla="*/ 33019 h 66037"/>
                <a:gd name="connsiteX7" fmla="*/ 33019 w 66038"/>
                <a:gd name="connsiteY7" fmla="*/ 56723 h 66037"/>
                <a:gd name="connsiteX8" fmla="*/ 9314 w 66038"/>
                <a:gd name="connsiteY8" fmla="*/ 33019 h 66037"/>
                <a:gd name="connsiteX9" fmla="*/ 33019 w 66038"/>
                <a:gd name="connsiteY9" fmla="*/ 9314 h 6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038" h="66037">
                  <a:moveTo>
                    <a:pt x="33019" y="66037"/>
                  </a:moveTo>
                  <a:cubicBezTo>
                    <a:pt x="51227" y="66037"/>
                    <a:pt x="66039" y="51227"/>
                    <a:pt x="66039" y="33019"/>
                  </a:cubicBezTo>
                  <a:cubicBezTo>
                    <a:pt x="66039" y="14812"/>
                    <a:pt x="51227" y="0"/>
                    <a:pt x="33019" y="0"/>
                  </a:cubicBezTo>
                  <a:cubicBezTo>
                    <a:pt x="14812" y="0"/>
                    <a:pt x="0" y="14812"/>
                    <a:pt x="0" y="33019"/>
                  </a:cubicBezTo>
                  <a:cubicBezTo>
                    <a:pt x="2" y="51227"/>
                    <a:pt x="14814" y="66037"/>
                    <a:pt x="33019" y="66037"/>
                  </a:cubicBezTo>
                  <a:close/>
                  <a:moveTo>
                    <a:pt x="33019" y="9314"/>
                  </a:moveTo>
                  <a:cubicBezTo>
                    <a:pt x="46090" y="9314"/>
                    <a:pt x="56725" y="19949"/>
                    <a:pt x="56725" y="33019"/>
                  </a:cubicBezTo>
                  <a:cubicBezTo>
                    <a:pt x="56725" y="46090"/>
                    <a:pt x="46090" y="56723"/>
                    <a:pt x="33019" y="56723"/>
                  </a:cubicBezTo>
                  <a:cubicBezTo>
                    <a:pt x="19949" y="56723"/>
                    <a:pt x="9314" y="46090"/>
                    <a:pt x="9314" y="33019"/>
                  </a:cubicBezTo>
                  <a:cubicBezTo>
                    <a:pt x="9315" y="19947"/>
                    <a:pt x="19949" y="9314"/>
                    <a:pt x="33019" y="9314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DC49200-1E02-BEF2-2BED-B3F2E48DFA5C}"/>
                </a:ext>
              </a:extLst>
            </p:cNvPr>
            <p:cNvSpPr/>
            <p:nvPr/>
          </p:nvSpPr>
          <p:spPr>
            <a:xfrm>
              <a:off x="994385" y="1390257"/>
              <a:ext cx="66038" cy="66035"/>
            </a:xfrm>
            <a:custGeom>
              <a:avLst/>
              <a:gdLst>
                <a:gd name="connsiteX0" fmla="*/ 33019 w 66038"/>
                <a:gd name="connsiteY0" fmla="*/ 66036 h 66035"/>
                <a:gd name="connsiteX1" fmla="*/ 66039 w 66038"/>
                <a:gd name="connsiteY1" fmla="*/ 33019 h 66035"/>
                <a:gd name="connsiteX2" fmla="*/ 33019 w 66038"/>
                <a:gd name="connsiteY2" fmla="*/ 0 h 66035"/>
                <a:gd name="connsiteX3" fmla="*/ 0 w 66038"/>
                <a:gd name="connsiteY3" fmla="*/ 33019 h 66035"/>
                <a:gd name="connsiteX4" fmla="*/ 33019 w 66038"/>
                <a:gd name="connsiteY4" fmla="*/ 66036 h 66035"/>
                <a:gd name="connsiteX5" fmla="*/ 33019 w 66038"/>
                <a:gd name="connsiteY5" fmla="*/ 9314 h 66035"/>
                <a:gd name="connsiteX6" fmla="*/ 56725 w 66038"/>
                <a:gd name="connsiteY6" fmla="*/ 33019 h 66035"/>
                <a:gd name="connsiteX7" fmla="*/ 33019 w 66038"/>
                <a:gd name="connsiteY7" fmla="*/ 56722 h 66035"/>
                <a:gd name="connsiteX8" fmla="*/ 9314 w 66038"/>
                <a:gd name="connsiteY8" fmla="*/ 33019 h 66035"/>
                <a:gd name="connsiteX9" fmla="*/ 33019 w 66038"/>
                <a:gd name="connsiteY9" fmla="*/ 9314 h 6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038" h="66035">
                  <a:moveTo>
                    <a:pt x="33019" y="66036"/>
                  </a:moveTo>
                  <a:cubicBezTo>
                    <a:pt x="51227" y="66036"/>
                    <a:pt x="66039" y="51225"/>
                    <a:pt x="66039" y="33019"/>
                  </a:cubicBezTo>
                  <a:cubicBezTo>
                    <a:pt x="66039" y="14812"/>
                    <a:pt x="51227" y="0"/>
                    <a:pt x="33019" y="0"/>
                  </a:cubicBezTo>
                  <a:cubicBezTo>
                    <a:pt x="14812" y="0"/>
                    <a:pt x="0" y="14812"/>
                    <a:pt x="0" y="33019"/>
                  </a:cubicBezTo>
                  <a:cubicBezTo>
                    <a:pt x="2" y="51225"/>
                    <a:pt x="14814" y="66036"/>
                    <a:pt x="33019" y="66036"/>
                  </a:cubicBezTo>
                  <a:close/>
                  <a:moveTo>
                    <a:pt x="33019" y="9314"/>
                  </a:moveTo>
                  <a:cubicBezTo>
                    <a:pt x="46090" y="9314"/>
                    <a:pt x="56725" y="19949"/>
                    <a:pt x="56725" y="33019"/>
                  </a:cubicBezTo>
                  <a:cubicBezTo>
                    <a:pt x="56725" y="46088"/>
                    <a:pt x="46090" y="56722"/>
                    <a:pt x="33019" y="56722"/>
                  </a:cubicBezTo>
                  <a:cubicBezTo>
                    <a:pt x="19949" y="56722"/>
                    <a:pt x="9314" y="46088"/>
                    <a:pt x="9314" y="33019"/>
                  </a:cubicBezTo>
                  <a:cubicBezTo>
                    <a:pt x="9315" y="19949"/>
                    <a:pt x="19949" y="9314"/>
                    <a:pt x="33019" y="9314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55CD5B4-E0FA-11D3-A8B2-E8FA4D834DDF}"/>
                </a:ext>
              </a:extLst>
            </p:cNvPr>
            <p:cNvSpPr/>
            <p:nvPr/>
          </p:nvSpPr>
          <p:spPr>
            <a:xfrm>
              <a:off x="5770322" y="1145503"/>
              <a:ext cx="776" cy="3756"/>
            </a:xfrm>
            <a:custGeom>
              <a:avLst/>
              <a:gdLst>
                <a:gd name="connsiteX0" fmla="*/ 0 w 776"/>
                <a:gd name="connsiteY0" fmla="*/ 3757 h 3756"/>
                <a:gd name="connsiteX1" fmla="*/ 776 w 776"/>
                <a:gd name="connsiteY1" fmla="*/ 0 h 3756"/>
                <a:gd name="connsiteX2" fmla="*/ 0 w 776"/>
                <a:gd name="connsiteY2" fmla="*/ 3757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" h="3756">
                  <a:moveTo>
                    <a:pt x="0" y="3757"/>
                  </a:moveTo>
                  <a:cubicBezTo>
                    <a:pt x="62" y="2515"/>
                    <a:pt x="310" y="1273"/>
                    <a:pt x="776" y="0"/>
                  </a:cubicBezTo>
                  <a:cubicBezTo>
                    <a:pt x="435" y="1256"/>
                    <a:pt x="171" y="2515"/>
                    <a:pt x="0" y="3757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9" name="图形 4">
              <a:extLst>
                <a:ext uri="{FF2B5EF4-FFF2-40B4-BE49-F238E27FC236}">
                  <a16:creationId xmlns:a16="http://schemas.microsoft.com/office/drawing/2014/main" id="{7635EFFB-AEE0-D0C9-F58C-A72220451263}"/>
                </a:ext>
              </a:extLst>
            </p:cNvPr>
            <p:cNvGrpSpPr/>
            <p:nvPr/>
          </p:nvGrpSpPr>
          <p:grpSpPr>
            <a:xfrm>
              <a:off x="5584646" y="703642"/>
              <a:ext cx="2057871" cy="1526080"/>
              <a:chOff x="5584646" y="703642"/>
              <a:chExt cx="2057871" cy="1526080"/>
            </a:xfrm>
            <a:grpFill/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D34AB1D-DF1F-01AA-745E-98F7FBEA247C}"/>
                  </a:ext>
                </a:extLst>
              </p:cNvPr>
              <p:cNvSpPr/>
              <p:nvPr/>
            </p:nvSpPr>
            <p:spPr>
              <a:xfrm>
                <a:off x="5584646" y="1301315"/>
                <a:ext cx="2057871" cy="928406"/>
              </a:xfrm>
              <a:custGeom>
                <a:avLst/>
                <a:gdLst>
                  <a:gd name="connsiteX0" fmla="*/ 2021141 w 2057871"/>
                  <a:gd name="connsiteY0" fmla="*/ 127176 h 928406"/>
                  <a:gd name="connsiteX1" fmla="*/ 2019046 w 2057871"/>
                  <a:gd name="connsiteY1" fmla="*/ 126038 h 928406"/>
                  <a:gd name="connsiteX2" fmla="*/ 2016732 w 2057871"/>
                  <a:gd name="connsiteY2" fmla="*/ 126593 h 928406"/>
                  <a:gd name="connsiteX3" fmla="*/ 1739271 w 2057871"/>
                  <a:gd name="connsiteY3" fmla="*/ 185411 h 928406"/>
                  <a:gd name="connsiteX4" fmla="*/ 1722739 w 2057871"/>
                  <a:gd name="connsiteY4" fmla="*/ 185411 h 928406"/>
                  <a:gd name="connsiteX5" fmla="*/ 1723716 w 2057871"/>
                  <a:gd name="connsiteY5" fmla="*/ 158064 h 928406"/>
                  <a:gd name="connsiteX6" fmla="*/ 1724570 w 2057871"/>
                  <a:gd name="connsiteY6" fmla="*/ 150142 h 928406"/>
                  <a:gd name="connsiteX7" fmla="*/ 1518764 w 2057871"/>
                  <a:gd name="connsiteY7" fmla="*/ 42288 h 928406"/>
                  <a:gd name="connsiteX8" fmla="*/ 1032545 w 2057871"/>
                  <a:gd name="connsiteY8" fmla="*/ 0 h 928406"/>
                  <a:gd name="connsiteX9" fmla="*/ 587727 w 2057871"/>
                  <a:gd name="connsiteY9" fmla="*/ 34275 h 928406"/>
                  <a:gd name="connsiteX10" fmla="*/ 354056 w 2057871"/>
                  <a:gd name="connsiteY10" fmla="*/ 119096 h 928406"/>
                  <a:gd name="connsiteX11" fmla="*/ 330275 w 2057871"/>
                  <a:gd name="connsiteY11" fmla="*/ 185411 h 928406"/>
                  <a:gd name="connsiteX12" fmla="*/ 318586 w 2057871"/>
                  <a:gd name="connsiteY12" fmla="*/ 185411 h 928406"/>
                  <a:gd name="connsiteX13" fmla="*/ 41139 w 2057871"/>
                  <a:gd name="connsiteY13" fmla="*/ 126593 h 928406"/>
                  <a:gd name="connsiteX14" fmla="*/ 38826 w 2057871"/>
                  <a:gd name="connsiteY14" fmla="*/ 126038 h 928406"/>
                  <a:gd name="connsiteX15" fmla="*/ 36731 w 2057871"/>
                  <a:gd name="connsiteY15" fmla="*/ 127176 h 928406"/>
                  <a:gd name="connsiteX16" fmla="*/ 3 w 2057871"/>
                  <a:gd name="connsiteY16" fmla="*/ 179290 h 928406"/>
                  <a:gd name="connsiteX17" fmla="*/ 128411 w 2057871"/>
                  <a:gd name="connsiteY17" fmla="*/ 325995 h 928406"/>
                  <a:gd name="connsiteX18" fmla="*/ 254164 w 2057871"/>
                  <a:gd name="connsiteY18" fmla="*/ 402041 h 928406"/>
                  <a:gd name="connsiteX19" fmla="*/ 255515 w 2057871"/>
                  <a:gd name="connsiteY19" fmla="*/ 402734 h 928406"/>
                  <a:gd name="connsiteX20" fmla="*/ 353948 w 2057871"/>
                  <a:gd name="connsiteY20" fmla="*/ 402734 h 928406"/>
                  <a:gd name="connsiteX21" fmla="*/ 359132 w 2057871"/>
                  <a:gd name="connsiteY21" fmla="*/ 640007 h 928406"/>
                  <a:gd name="connsiteX22" fmla="*/ 359179 w 2057871"/>
                  <a:gd name="connsiteY22" fmla="*/ 640605 h 928406"/>
                  <a:gd name="connsiteX23" fmla="*/ 418276 w 2057871"/>
                  <a:gd name="connsiteY23" fmla="*/ 785882 h 928406"/>
                  <a:gd name="connsiteX24" fmla="*/ 416755 w 2057871"/>
                  <a:gd name="connsiteY24" fmla="*/ 785542 h 928406"/>
                  <a:gd name="connsiteX25" fmla="*/ 425712 w 2057871"/>
                  <a:gd name="connsiteY25" fmla="*/ 798574 h 928406"/>
                  <a:gd name="connsiteX26" fmla="*/ 460809 w 2057871"/>
                  <a:gd name="connsiteY26" fmla="*/ 843457 h 928406"/>
                  <a:gd name="connsiteX27" fmla="*/ 911091 w 2057871"/>
                  <a:gd name="connsiteY27" fmla="*/ 928407 h 928406"/>
                  <a:gd name="connsiteX28" fmla="*/ 998084 w 2057871"/>
                  <a:gd name="connsiteY28" fmla="*/ 927444 h 928406"/>
                  <a:gd name="connsiteX29" fmla="*/ 1026507 w 2057871"/>
                  <a:gd name="connsiteY29" fmla="*/ 927041 h 928406"/>
                  <a:gd name="connsiteX30" fmla="*/ 1054929 w 2057871"/>
                  <a:gd name="connsiteY30" fmla="*/ 927444 h 928406"/>
                  <a:gd name="connsiteX31" fmla="*/ 1141922 w 2057871"/>
                  <a:gd name="connsiteY31" fmla="*/ 928407 h 928406"/>
                  <a:gd name="connsiteX32" fmla="*/ 1592188 w 2057871"/>
                  <a:gd name="connsiteY32" fmla="*/ 843457 h 928406"/>
                  <a:gd name="connsiteX33" fmla="*/ 1627100 w 2057871"/>
                  <a:gd name="connsiteY33" fmla="*/ 798845 h 928406"/>
                  <a:gd name="connsiteX34" fmla="*/ 1635607 w 2057871"/>
                  <a:gd name="connsiteY34" fmla="*/ 786490 h 928406"/>
                  <a:gd name="connsiteX35" fmla="*/ 1634163 w 2057871"/>
                  <a:gd name="connsiteY35" fmla="*/ 786759 h 928406"/>
                  <a:gd name="connsiteX36" fmla="*/ 1693819 w 2057871"/>
                  <a:gd name="connsiteY36" fmla="*/ 640606 h 928406"/>
                  <a:gd name="connsiteX37" fmla="*/ 1699035 w 2057871"/>
                  <a:gd name="connsiteY37" fmla="*/ 402744 h 928406"/>
                  <a:gd name="connsiteX38" fmla="*/ 1802357 w 2057871"/>
                  <a:gd name="connsiteY38" fmla="*/ 402744 h 928406"/>
                  <a:gd name="connsiteX39" fmla="*/ 1803707 w 2057871"/>
                  <a:gd name="connsiteY39" fmla="*/ 402050 h 928406"/>
                  <a:gd name="connsiteX40" fmla="*/ 1929445 w 2057871"/>
                  <a:gd name="connsiteY40" fmla="*/ 326005 h 928406"/>
                  <a:gd name="connsiteX41" fmla="*/ 2057869 w 2057871"/>
                  <a:gd name="connsiteY41" fmla="*/ 179299 h 928406"/>
                  <a:gd name="connsiteX42" fmla="*/ 2021141 w 2057871"/>
                  <a:gd name="connsiteY42" fmla="*/ 127182 h 928406"/>
                  <a:gd name="connsiteX43" fmla="*/ 1935376 w 2057871"/>
                  <a:gd name="connsiteY43" fmla="*/ 184273 h 928406"/>
                  <a:gd name="connsiteX44" fmla="*/ 1855322 w 2057871"/>
                  <a:gd name="connsiteY44" fmla="*/ 214725 h 928406"/>
                  <a:gd name="connsiteX45" fmla="*/ 1855322 w 2057871"/>
                  <a:gd name="connsiteY45" fmla="*/ 201996 h 928406"/>
                  <a:gd name="connsiteX46" fmla="*/ 1935376 w 2057871"/>
                  <a:gd name="connsiteY46" fmla="*/ 184273 h 928406"/>
                  <a:gd name="connsiteX47" fmla="*/ 202519 w 2057871"/>
                  <a:gd name="connsiteY47" fmla="*/ 201996 h 928406"/>
                  <a:gd name="connsiteX48" fmla="*/ 202519 w 2057871"/>
                  <a:gd name="connsiteY48" fmla="*/ 214725 h 928406"/>
                  <a:gd name="connsiteX49" fmla="*/ 122465 w 2057871"/>
                  <a:gd name="connsiteY49" fmla="*/ 184273 h 928406"/>
                  <a:gd name="connsiteX50" fmla="*/ 202519 w 2057871"/>
                  <a:gd name="connsiteY50" fmla="*/ 201996 h 928406"/>
                  <a:gd name="connsiteX51" fmla="*/ 327807 w 2057871"/>
                  <a:gd name="connsiteY51" fmla="*/ 390324 h 928406"/>
                  <a:gd name="connsiteX52" fmla="*/ 328412 w 2057871"/>
                  <a:gd name="connsiteY52" fmla="*/ 383725 h 928406"/>
                  <a:gd name="connsiteX53" fmla="*/ 328412 w 2057871"/>
                  <a:gd name="connsiteY53" fmla="*/ 390324 h 928406"/>
                  <a:gd name="connsiteX54" fmla="*/ 327807 w 2057871"/>
                  <a:gd name="connsiteY54" fmla="*/ 390324 h 928406"/>
                  <a:gd name="connsiteX55" fmla="*/ 1681431 w 2057871"/>
                  <a:gd name="connsiteY55" fmla="*/ 639409 h 928406"/>
                  <a:gd name="connsiteX56" fmla="*/ 1617056 w 2057871"/>
                  <a:gd name="connsiteY56" fmla="*/ 789960 h 928406"/>
                  <a:gd name="connsiteX57" fmla="*/ 1014585 w 2057871"/>
                  <a:gd name="connsiteY57" fmla="*/ 848145 h 928406"/>
                  <a:gd name="connsiteX58" fmla="*/ 1014554 w 2057871"/>
                  <a:gd name="connsiteY58" fmla="*/ 848145 h 928406"/>
                  <a:gd name="connsiteX59" fmla="*/ 435833 w 2057871"/>
                  <a:gd name="connsiteY59" fmla="*/ 789840 h 928406"/>
                  <a:gd name="connsiteX60" fmla="*/ 371520 w 2057871"/>
                  <a:gd name="connsiteY60" fmla="*/ 639406 h 928406"/>
                  <a:gd name="connsiteX61" fmla="*/ 366335 w 2057871"/>
                  <a:gd name="connsiteY61" fmla="*/ 402739 h 928406"/>
                  <a:gd name="connsiteX62" fmla="*/ 409288 w 2057871"/>
                  <a:gd name="connsiteY62" fmla="*/ 402739 h 928406"/>
                  <a:gd name="connsiteX63" fmla="*/ 409288 w 2057871"/>
                  <a:gd name="connsiteY63" fmla="*/ 253774 h 928406"/>
                  <a:gd name="connsiteX64" fmla="*/ 406866 w 2057871"/>
                  <a:gd name="connsiteY64" fmla="*/ 251909 h 928406"/>
                  <a:gd name="connsiteX65" fmla="*/ 362190 w 2057871"/>
                  <a:gd name="connsiteY65" fmla="*/ 211457 h 928406"/>
                  <a:gd name="connsiteX66" fmla="*/ 362190 w 2057871"/>
                  <a:gd name="connsiteY66" fmla="*/ 211170 h 928406"/>
                  <a:gd name="connsiteX67" fmla="*/ 360561 w 2057871"/>
                  <a:gd name="connsiteY67" fmla="*/ 209543 h 928406"/>
                  <a:gd name="connsiteX68" fmla="*/ 347723 w 2057871"/>
                  <a:gd name="connsiteY68" fmla="*/ 167541 h 928406"/>
                  <a:gd name="connsiteX69" fmla="*/ 546296 w 2057871"/>
                  <a:gd name="connsiteY69" fmla="*/ 257996 h 928406"/>
                  <a:gd name="connsiteX70" fmla="*/ 1032530 w 2057871"/>
                  <a:gd name="connsiteY70" fmla="*/ 300283 h 928406"/>
                  <a:gd name="connsiteX71" fmla="*/ 1506516 w 2057871"/>
                  <a:gd name="connsiteY71" fmla="*/ 260500 h 928406"/>
                  <a:gd name="connsiteX72" fmla="*/ 1695138 w 2057871"/>
                  <a:gd name="connsiteY72" fmla="*/ 195259 h 928406"/>
                  <a:gd name="connsiteX73" fmla="*/ 1717430 w 2057871"/>
                  <a:gd name="connsiteY73" fmla="*/ 182632 h 928406"/>
                  <a:gd name="connsiteX74" fmla="*/ 1690683 w 2057871"/>
                  <a:gd name="connsiteY74" fmla="*/ 216819 h 928406"/>
                  <a:gd name="connsiteX75" fmla="*/ 1650944 w 2057871"/>
                  <a:gd name="connsiteY75" fmla="*/ 251908 h 928406"/>
                  <a:gd name="connsiteX76" fmla="*/ 1648537 w 2057871"/>
                  <a:gd name="connsiteY76" fmla="*/ 253772 h 928406"/>
                  <a:gd name="connsiteX77" fmla="*/ 1648537 w 2057871"/>
                  <a:gd name="connsiteY77" fmla="*/ 402734 h 928406"/>
                  <a:gd name="connsiteX78" fmla="*/ 1686616 w 2057871"/>
                  <a:gd name="connsiteY78" fmla="*/ 402734 h 928406"/>
                  <a:gd name="connsiteX79" fmla="*/ 1681447 w 2057871"/>
                  <a:gd name="connsiteY79" fmla="*/ 639402 h 928406"/>
                  <a:gd name="connsiteX80" fmla="*/ 1729413 w 2057871"/>
                  <a:gd name="connsiteY80" fmla="*/ 383897 h 928406"/>
                  <a:gd name="connsiteX81" fmla="*/ 1730003 w 2057871"/>
                  <a:gd name="connsiteY81" fmla="*/ 390333 h 928406"/>
                  <a:gd name="connsiteX82" fmla="*/ 1729413 w 2057871"/>
                  <a:gd name="connsiteY82" fmla="*/ 390333 h 928406"/>
                  <a:gd name="connsiteX83" fmla="*/ 1729413 w 2057871"/>
                  <a:gd name="connsiteY83" fmla="*/ 383897 h 92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057871" h="928406">
                    <a:moveTo>
                      <a:pt x="2021141" y="127176"/>
                    </a:moveTo>
                    <a:lnTo>
                      <a:pt x="2019046" y="126038"/>
                    </a:lnTo>
                    <a:lnTo>
                      <a:pt x="2016732" y="126593"/>
                    </a:lnTo>
                    <a:cubicBezTo>
                      <a:pt x="2014389" y="127154"/>
                      <a:pt x="1782922" y="182534"/>
                      <a:pt x="1739271" y="185411"/>
                    </a:cubicBezTo>
                    <a:lnTo>
                      <a:pt x="1722739" y="185411"/>
                    </a:lnTo>
                    <a:cubicBezTo>
                      <a:pt x="1724787" y="177011"/>
                      <a:pt x="1725098" y="167846"/>
                      <a:pt x="1723716" y="158064"/>
                    </a:cubicBezTo>
                    <a:cubicBezTo>
                      <a:pt x="1724275" y="155417"/>
                      <a:pt x="1724570" y="152758"/>
                      <a:pt x="1724570" y="150142"/>
                    </a:cubicBezTo>
                    <a:cubicBezTo>
                      <a:pt x="1724570" y="96699"/>
                      <a:pt x="1612663" y="61992"/>
                      <a:pt x="1518764" y="42288"/>
                    </a:cubicBezTo>
                    <a:cubicBezTo>
                      <a:pt x="1388834" y="15019"/>
                      <a:pt x="1216154" y="0"/>
                      <a:pt x="1032545" y="0"/>
                    </a:cubicBezTo>
                    <a:cubicBezTo>
                      <a:pt x="869707" y="0"/>
                      <a:pt x="711742" y="12173"/>
                      <a:pt x="587727" y="34275"/>
                    </a:cubicBezTo>
                    <a:cubicBezTo>
                      <a:pt x="501729" y="49603"/>
                      <a:pt x="392166" y="76686"/>
                      <a:pt x="354056" y="119096"/>
                    </a:cubicBezTo>
                    <a:cubicBezTo>
                      <a:pt x="354056" y="119096"/>
                      <a:pt x="322761" y="154611"/>
                      <a:pt x="330275" y="185411"/>
                    </a:cubicBezTo>
                    <a:lnTo>
                      <a:pt x="318586" y="185411"/>
                    </a:lnTo>
                    <a:cubicBezTo>
                      <a:pt x="274996" y="182552"/>
                      <a:pt x="43483" y="127155"/>
                      <a:pt x="41139" y="126593"/>
                    </a:cubicBezTo>
                    <a:lnTo>
                      <a:pt x="38826" y="126038"/>
                    </a:lnTo>
                    <a:lnTo>
                      <a:pt x="36731" y="127176"/>
                    </a:lnTo>
                    <a:cubicBezTo>
                      <a:pt x="12142" y="140540"/>
                      <a:pt x="-215" y="158075"/>
                      <a:pt x="3" y="179290"/>
                    </a:cubicBezTo>
                    <a:cubicBezTo>
                      <a:pt x="391" y="217932"/>
                      <a:pt x="43607" y="267290"/>
                      <a:pt x="128411" y="325995"/>
                    </a:cubicBezTo>
                    <a:cubicBezTo>
                      <a:pt x="190612" y="369043"/>
                      <a:pt x="253543" y="401716"/>
                      <a:pt x="254164" y="402041"/>
                    </a:cubicBezTo>
                    <a:lnTo>
                      <a:pt x="255515" y="402734"/>
                    </a:lnTo>
                    <a:lnTo>
                      <a:pt x="353948" y="402734"/>
                    </a:lnTo>
                    <a:lnTo>
                      <a:pt x="359132" y="640007"/>
                    </a:lnTo>
                    <a:lnTo>
                      <a:pt x="359179" y="640605"/>
                    </a:lnTo>
                    <a:cubicBezTo>
                      <a:pt x="359520" y="643425"/>
                      <a:pt x="367670" y="707727"/>
                      <a:pt x="418276" y="785882"/>
                    </a:cubicBezTo>
                    <a:lnTo>
                      <a:pt x="416755" y="785542"/>
                    </a:lnTo>
                    <a:lnTo>
                      <a:pt x="425712" y="798574"/>
                    </a:lnTo>
                    <a:cubicBezTo>
                      <a:pt x="436314" y="813987"/>
                      <a:pt x="448111" y="829086"/>
                      <a:pt x="460809" y="843457"/>
                    </a:cubicBezTo>
                    <a:cubicBezTo>
                      <a:pt x="510639" y="899827"/>
                      <a:pt x="662130" y="928407"/>
                      <a:pt x="911091" y="928407"/>
                    </a:cubicBezTo>
                    <a:cubicBezTo>
                      <a:pt x="946112" y="928407"/>
                      <a:pt x="976149" y="927848"/>
                      <a:pt x="998084" y="927444"/>
                    </a:cubicBezTo>
                    <a:cubicBezTo>
                      <a:pt x="1010409" y="927211"/>
                      <a:pt x="1020142" y="927041"/>
                      <a:pt x="1026507" y="927041"/>
                    </a:cubicBezTo>
                    <a:cubicBezTo>
                      <a:pt x="1032871" y="927041"/>
                      <a:pt x="1042604" y="927211"/>
                      <a:pt x="1054929" y="927444"/>
                    </a:cubicBezTo>
                    <a:cubicBezTo>
                      <a:pt x="1076848" y="927848"/>
                      <a:pt x="1106886" y="928407"/>
                      <a:pt x="1141922" y="928407"/>
                    </a:cubicBezTo>
                    <a:cubicBezTo>
                      <a:pt x="1390868" y="928407"/>
                      <a:pt x="1542359" y="899825"/>
                      <a:pt x="1592188" y="843457"/>
                    </a:cubicBezTo>
                    <a:cubicBezTo>
                      <a:pt x="1604793" y="829192"/>
                      <a:pt x="1616544" y="814182"/>
                      <a:pt x="1627100" y="798845"/>
                    </a:cubicBezTo>
                    <a:lnTo>
                      <a:pt x="1635607" y="786490"/>
                    </a:lnTo>
                    <a:lnTo>
                      <a:pt x="1634163" y="786759"/>
                    </a:lnTo>
                    <a:cubicBezTo>
                      <a:pt x="1685265" y="708194"/>
                      <a:pt x="1693477" y="643441"/>
                      <a:pt x="1693819" y="640606"/>
                    </a:cubicBezTo>
                    <a:lnTo>
                      <a:pt x="1699035" y="402744"/>
                    </a:lnTo>
                    <a:lnTo>
                      <a:pt x="1802357" y="402744"/>
                    </a:lnTo>
                    <a:lnTo>
                      <a:pt x="1803707" y="402050"/>
                    </a:lnTo>
                    <a:cubicBezTo>
                      <a:pt x="1804329" y="401725"/>
                      <a:pt x="1867244" y="369052"/>
                      <a:pt x="1929445" y="326005"/>
                    </a:cubicBezTo>
                    <a:cubicBezTo>
                      <a:pt x="2014264" y="267301"/>
                      <a:pt x="2057481" y="217941"/>
                      <a:pt x="2057869" y="179299"/>
                    </a:cubicBezTo>
                    <a:cubicBezTo>
                      <a:pt x="2058086" y="158082"/>
                      <a:pt x="2045730" y="140547"/>
                      <a:pt x="2021141" y="127182"/>
                    </a:cubicBezTo>
                    <a:close/>
                    <a:moveTo>
                      <a:pt x="1935376" y="184273"/>
                    </a:moveTo>
                    <a:cubicBezTo>
                      <a:pt x="1920768" y="190484"/>
                      <a:pt x="1896304" y="200045"/>
                      <a:pt x="1855322" y="214725"/>
                    </a:cubicBezTo>
                    <a:lnTo>
                      <a:pt x="1855322" y="201996"/>
                    </a:lnTo>
                    <a:cubicBezTo>
                      <a:pt x="1877411" y="196513"/>
                      <a:pt x="1911858" y="188458"/>
                      <a:pt x="1935376" y="184273"/>
                    </a:cubicBezTo>
                    <a:close/>
                    <a:moveTo>
                      <a:pt x="202519" y="201996"/>
                    </a:moveTo>
                    <a:lnTo>
                      <a:pt x="202519" y="214725"/>
                    </a:lnTo>
                    <a:cubicBezTo>
                      <a:pt x="161537" y="200045"/>
                      <a:pt x="137057" y="190485"/>
                      <a:pt x="122465" y="184273"/>
                    </a:cubicBezTo>
                    <a:cubicBezTo>
                      <a:pt x="145983" y="188458"/>
                      <a:pt x="180429" y="196513"/>
                      <a:pt x="202519" y="201996"/>
                    </a:cubicBezTo>
                    <a:close/>
                    <a:moveTo>
                      <a:pt x="327807" y="390324"/>
                    </a:moveTo>
                    <a:lnTo>
                      <a:pt x="328412" y="383725"/>
                    </a:lnTo>
                    <a:lnTo>
                      <a:pt x="328412" y="390324"/>
                    </a:lnTo>
                    <a:lnTo>
                      <a:pt x="327807" y="390324"/>
                    </a:lnTo>
                    <a:close/>
                    <a:moveTo>
                      <a:pt x="1681431" y="639409"/>
                    </a:moveTo>
                    <a:cubicBezTo>
                      <a:pt x="1680779" y="644234"/>
                      <a:pt x="1670705" y="712083"/>
                      <a:pt x="1617056" y="789960"/>
                    </a:cubicBezTo>
                    <a:cubicBezTo>
                      <a:pt x="1419198" y="828566"/>
                      <a:pt x="1216511" y="848145"/>
                      <a:pt x="1014585" y="848145"/>
                    </a:cubicBezTo>
                    <a:lnTo>
                      <a:pt x="1014554" y="848145"/>
                    </a:lnTo>
                    <a:cubicBezTo>
                      <a:pt x="724114" y="848142"/>
                      <a:pt x="514799" y="807839"/>
                      <a:pt x="435833" y="789840"/>
                    </a:cubicBezTo>
                    <a:cubicBezTo>
                      <a:pt x="382215" y="711974"/>
                      <a:pt x="372172" y="644173"/>
                      <a:pt x="371520" y="639406"/>
                    </a:cubicBezTo>
                    <a:lnTo>
                      <a:pt x="366335" y="402739"/>
                    </a:lnTo>
                    <a:lnTo>
                      <a:pt x="409288" y="402739"/>
                    </a:lnTo>
                    <a:lnTo>
                      <a:pt x="409288" y="253774"/>
                    </a:lnTo>
                    <a:lnTo>
                      <a:pt x="406866" y="251909"/>
                    </a:lnTo>
                    <a:cubicBezTo>
                      <a:pt x="406571" y="251681"/>
                      <a:pt x="377947" y="229460"/>
                      <a:pt x="362190" y="211457"/>
                    </a:cubicBezTo>
                    <a:lnTo>
                      <a:pt x="362190" y="211170"/>
                    </a:lnTo>
                    <a:lnTo>
                      <a:pt x="360561" y="209543"/>
                    </a:lnTo>
                    <a:cubicBezTo>
                      <a:pt x="354755" y="202614"/>
                      <a:pt x="347723" y="167541"/>
                      <a:pt x="347723" y="167541"/>
                    </a:cubicBezTo>
                    <a:cubicBezTo>
                      <a:pt x="391762" y="192325"/>
                      <a:pt x="481052" y="244304"/>
                      <a:pt x="546296" y="257996"/>
                    </a:cubicBezTo>
                    <a:cubicBezTo>
                      <a:pt x="676241" y="285264"/>
                      <a:pt x="848921" y="300283"/>
                      <a:pt x="1032530" y="300283"/>
                    </a:cubicBezTo>
                    <a:cubicBezTo>
                      <a:pt x="1209774" y="300283"/>
                      <a:pt x="1378092" y="286154"/>
                      <a:pt x="1506516" y="260500"/>
                    </a:cubicBezTo>
                    <a:cubicBezTo>
                      <a:pt x="1574399" y="246939"/>
                      <a:pt x="1653350" y="225697"/>
                      <a:pt x="1695138" y="195259"/>
                    </a:cubicBezTo>
                    <a:lnTo>
                      <a:pt x="1717430" y="182632"/>
                    </a:lnTo>
                    <a:cubicBezTo>
                      <a:pt x="1714573" y="186806"/>
                      <a:pt x="1690683" y="216819"/>
                      <a:pt x="1690683" y="216819"/>
                    </a:cubicBezTo>
                    <a:cubicBezTo>
                      <a:pt x="1674523" y="233597"/>
                      <a:pt x="1651192" y="251720"/>
                      <a:pt x="1650944" y="251908"/>
                    </a:cubicBezTo>
                    <a:lnTo>
                      <a:pt x="1648537" y="253772"/>
                    </a:lnTo>
                    <a:lnTo>
                      <a:pt x="1648537" y="402734"/>
                    </a:lnTo>
                    <a:lnTo>
                      <a:pt x="1686616" y="402734"/>
                    </a:lnTo>
                    <a:lnTo>
                      <a:pt x="1681447" y="639402"/>
                    </a:lnTo>
                    <a:close/>
                    <a:moveTo>
                      <a:pt x="1729413" y="383897"/>
                    </a:moveTo>
                    <a:lnTo>
                      <a:pt x="1730003" y="390333"/>
                    </a:lnTo>
                    <a:lnTo>
                      <a:pt x="1729413" y="390333"/>
                    </a:lnTo>
                    <a:lnTo>
                      <a:pt x="1729413" y="383897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6B01826-8452-429D-9811-D98C9B42F772}"/>
                  </a:ext>
                </a:extLst>
              </p:cNvPr>
              <p:cNvSpPr/>
              <p:nvPr/>
            </p:nvSpPr>
            <p:spPr>
              <a:xfrm>
                <a:off x="5927785" y="703642"/>
                <a:ext cx="1380484" cy="544736"/>
              </a:xfrm>
              <a:custGeom>
                <a:avLst/>
                <a:gdLst>
                  <a:gd name="connsiteX0" fmla="*/ 18260 w 1380484"/>
                  <a:gd name="connsiteY0" fmla="*/ 426136 h 544736"/>
                  <a:gd name="connsiteX1" fmla="*/ 690695 w 1380484"/>
                  <a:gd name="connsiteY1" fmla="*/ 544171 h 544736"/>
                  <a:gd name="connsiteX2" fmla="*/ 745353 w 1380484"/>
                  <a:gd name="connsiteY2" fmla="*/ 544736 h 544736"/>
                  <a:gd name="connsiteX3" fmla="*/ 1116342 w 1380484"/>
                  <a:gd name="connsiteY3" fmla="*/ 520565 h 544736"/>
                  <a:gd name="connsiteX4" fmla="*/ 1380423 w 1380484"/>
                  <a:gd name="connsiteY4" fmla="*/ 384434 h 544736"/>
                  <a:gd name="connsiteX5" fmla="*/ 1380439 w 1380484"/>
                  <a:gd name="connsiteY5" fmla="*/ 384366 h 544736"/>
                  <a:gd name="connsiteX6" fmla="*/ 1380485 w 1380484"/>
                  <a:gd name="connsiteY6" fmla="*/ 383812 h 544736"/>
                  <a:gd name="connsiteX7" fmla="*/ 1380485 w 1380484"/>
                  <a:gd name="connsiteY7" fmla="*/ 383770 h 544736"/>
                  <a:gd name="connsiteX8" fmla="*/ 1377675 w 1380484"/>
                  <a:gd name="connsiteY8" fmla="*/ 362851 h 544736"/>
                  <a:gd name="connsiteX9" fmla="*/ 1300308 w 1380484"/>
                  <a:gd name="connsiteY9" fmla="*/ 302898 h 544736"/>
                  <a:gd name="connsiteX10" fmla="*/ 906996 w 1380484"/>
                  <a:gd name="connsiteY10" fmla="*/ 178062 h 544736"/>
                  <a:gd name="connsiteX11" fmla="*/ 904124 w 1380484"/>
                  <a:gd name="connsiteY11" fmla="*/ 175766 h 544736"/>
                  <a:gd name="connsiteX12" fmla="*/ 902696 w 1380484"/>
                  <a:gd name="connsiteY12" fmla="*/ 174754 h 544736"/>
                  <a:gd name="connsiteX13" fmla="*/ 900926 w 1380484"/>
                  <a:gd name="connsiteY13" fmla="*/ 174653 h 544736"/>
                  <a:gd name="connsiteX14" fmla="*/ 837964 w 1380484"/>
                  <a:gd name="connsiteY14" fmla="*/ 120541 h 544736"/>
                  <a:gd name="connsiteX15" fmla="*/ 867924 w 1380484"/>
                  <a:gd name="connsiteY15" fmla="*/ 48956 h 544736"/>
                  <a:gd name="connsiteX16" fmla="*/ 818001 w 1380484"/>
                  <a:gd name="connsiteY16" fmla="*/ 6191 h 544736"/>
                  <a:gd name="connsiteX17" fmla="*/ 816759 w 1380484"/>
                  <a:gd name="connsiteY17" fmla="*/ 6211 h 544736"/>
                  <a:gd name="connsiteX18" fmla="*/ 691332 w 1380484"/>
                  <a:gd name="connsiteY18" fmla="*/ 0 h 544736"/>
                  <a:gd name="connsiteX19" fmla="*/ 565889 w 1380484"/>
                  <a:gd name="connsiteY19" fmla="*/ 6211 h 544736"/>
                  <a:gd name="connsiteX20" fmla="*/ 564647 w 1380484"/>
                  <a:gd name="connsiteY20" fmla="*/ 6191 h 544736"/>
                  <a:gd name="connsiteX21" fmla="*/ 514724 w 1380484"/>
                  <a:gd name="connsiteY21" fmla="*/ 48956 h 544736"/>
                  <a:gd name="connsiteX22" fmla="*/ 544684 w 1380484"/>
                  <a:gd name="connsiteY22" fmla="*/ 120539 h 544736"/>
                  <a:gd name="connsiteX23" fmla="*/ 481722 w 1380484"/>
                  <a:gd name="connsiteY23" fmla="*/ 174653 h 544736"/>
                  <a:gd name="connsiteX24" fmla="*/ 479983 w 1380484"/>
                  <a:gd name="connsiteY24" fmla="*/ 174753 h 544736"/>
                  <a:gd name="connsiteX25" fmla="*/ 478555 w 1380484"/>
                  <a:gd name="connsiteY25" fmla="*/ 175742 h 544736"/>
                  <a:gd name="connsiteX26" fmla="*/ 476071 w 1380484"/>
                  <a:gd name="connsiteY26" fmla="*/ 177680 h 544736"/>
                  <a:gd name="connsiteX27" fmla="*/ 35973 w 1380484"/>
                  <a:gd name="connsiteY27" fmla="*/ 329113 h 544736"/>
                  <a:gd name="connsiteX28" fmla="*/ 1915 w 1380484"/>
                  <a:gd name="connsiteY28" fmla="*/ 367717 h 544736"/>
                  <a:gd name="connsiteX29" fmla="*/ 1232 w 1380484"/>
                  <a:gd name="connsiteY29" fmla="*/ 367415 h 544736"/>
                  <a:gd name="connsiteX30" fmla="*/ 331 w 1380484"/>
                  <a:gd name="connsiteY30" fmla="*/ 375898 h 544736"/>
                  <a:gd name="connsiteX31" fmla="*/ 331 w 1380484"/>
                  <a:gd name="connsiteY31" fmla="*/ 375949 h 544736"/>
                  <a:gd name="connsiteX32" fmla="*/ 316 w 1380484"/>
                  <a:gd name="connsiteY32" fmla="*/ 376166 h 544736"/>
                  <a:gd name="connsiteX33" fmla="*/ 18245 w 1380484"/>
                  <a:gd name="connsiteY33" fmla="*/ 426136 h 544736"/>
                  <a:gd name="connsiteX34" fmla="*/ 43175 w 1380484"/>
                  <a:gd name="connsiteY34" fmla="*/ 339238 h 544736"/>
                  <a:gd name="connsiteX35" fmla="*/ 465360 w 1380484"/>
                  <a:gd name="connsiteY35" fmla="*/ 193073 h 544736"/>
                  <a:gd name="connsiteX36" fmla="*/ 464708 w 1380484"/>
                  <a:gd name="connsiteY36" fmla="*/ 201232 h 544736"/>
                  <a:gd name="connsiteX37" fmla="*/ 483135 w 1380484"/>
                  <a:gd name="connsiteY37" fmla="*/ 222080 h 544736"/>
                  <a:gd name="connsiteX38" fmla="*/ 484469 w 1380484"/>
                  <a:gd name="connsiteY38" fmla="*/ 222763 h 544736"/>
                  <a:gd name="connsiteX39" fmla="*/ 898194 w 1380484"/>
                  <a:gd name="connsiteY39" fmla="*/ 222763 h 544736"/>
                  <a:gd name="connsiteX40" fmla="*/ 899529 w 1380484"/>
                  <a:gd name="connsiteY40" fmla="*/ 222080 h 544736"/>
                  <a:gd name="connsiteX41" fmla="*/ 917940 w 1380484"/>
                  <a:gd name="connsiteY41" fmla="*/ 201347 h 544736"/>
                  <a:gd name="connsiteX42" fmla="*/ 917381 w 1380484"/>
                  <a:gd name="connsiteY42" fmla="*/ 193377 h 544736"/>
                  <a:gd name="connsiteX43" fmla="*/ 1294812 w 1380484"/>
                  <a:gd name="connsiteY43" fmla="*/ 314036 h 544736"/>
                  <a:gd name="connsiteX44" fmla="*/ 1368113 w 1380484"/>
                  <a:gd name="connsiteY44" fmla="*/ 372497 h 544736"/>
                  <a:gd name="connsiteX45" fmla="*/ 1368206 w 1380484"/>
                  <a:gd name="connsiteY45" fmla="*/ 381421 h 544736"/>
                  <a:gd name="connsiteX46" fmla="*/ 1148382 w 1380484"/>
                  <a:gd name="connsiteY46" fmla="*/ 436746 h 544736"/>
                  <a:gd name="connsiteX47" fmla="*/ 682685 w 1380484"/>
                  <a:gd name="connsiteY47" fmla="*/ 464388 h 544736"/>
                  <a:gd name="connsiteX48" fmla="*/ 682623 w 1380484"/>
                  <a:gd name="connsiteY48" fmla="*/ 464388 h 544736"/>
                  <a:gd name="connsiteX49" fmla="*/ 13355 w 1380484"/>
                  <a:gd name="connsiteY49" fmla="*/ 372784 h 544736"/>
                  <a:gd name="connsiteX50" fmla="*/ 43175 w 1380484"/>
                  <a:gd name="connsiteY50" fmla="*/ 339238 h 54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380484" h="544736">
                    <a:moveTo>
                      <a:pt x="18260" y="426136"/>
                    </a:moveTo>
                    <a:cubicBezTo>
                      <a:pt x="123135" y="542689"/>
                      <a:pt x="666246" y="544168"/>
                      <a:pt x="690695" y="544171"/>
                    </a:cubicBezTo>
                    <a:cubicBezTo>
                      <a:pt x="692201" y="544210"/>
                      <a:pt x="712754" y="544736"/>
                      <a:pt x="745353" y="544736"/>
                    </a:cubicBezTo>
                    <a:cubicBezTo>
                      <a:pt x="825452" y="544736"/>
                      <a:pt x="980188" y="541594"/>
                      <a:pt x="1116342" y="520565"/>
                    </a:cubicBezTo>
                    <a:cubicBezTo>
                      <a:pt x="1285731" y="494402"/>
                      <a:pt x="1374571" y="448603"/>
                      <a:pt x="1380423" y="384434"/>
                    </a:cubicBezTo>
                    <a:lnTo>
                      <a:pt x="1380439" y="384366"/>
                    </a:lnTo>
                    <a:lnTo>
                      <a:pt x="1380485" y="383812"/>
                    </a:lnTo>
                    <a:cubicBezTo>
                      <a:pt x="1380485" y="383798"/>
                      <a:pt x="1380485" y="383782"/>
                      <a:pt x="1380485" y="383770"/>
                    </a:cubicBezTo>
                    <a:lnTo>
                      <a:pt x="1377675" y="362851"/>
                    </a:lnTo>
                    <a:cubicBezTo>
                      <a:pt x="1368703" y="343805"/>
                      <a:pt x="1343276" y="324117"/>
                      <a:pt x="1300308" y="302898"/>
                    </a:cubicBezTo>
                    <a:cubicBezTo>
                      <a:pt x="1203163" y="255009"/>
                      <a:pt x="1033138" y="208648"/>
                      <a:pt x="906996" y="178062"/>
                    </a:cubicBezTo>
                    <a:cubicBezTo>
                      <a:pt x="905428" y="176692"/>
                      <a:pt x="904279" y="175875"/>
                      <a:pt x="904124" y="175766"/>
                    </a:cubicBezTo>
                    <a:lnTo>
                      <a:pt x="902696" y="174754"/>
                    </a:lnTo>
                    <a:lnTo>
                      <a:pt x="900926" y="174653"/>
                    </a:lnTo>
                    <a:cubicBezTo>
                      <a:pt x="848132" y="171583"/>
                      <a:pt x="839377" y="131680"/>
                      <a:pt x="837964" y="120541"/>
                    </a:cubicBezTo>
                    <a:cubicBezTo>
                      <a:pt x="846362" y="112711"/>
                      <a:pt x="872208" y="85384"/>
                      <a:pt x="867924" y="48956"/>
                    </a:cubicBezTo>
                    <a:cubicBezTo>
                      <a:pt x="863143" y="8252"/>
                      <a:pt x="825499" y="6191"/>
                      <a:pt x="818001" y="6191"/>
                    </a:cubicBezTo>
                    <a:cubicBezTo>
                      <a:pt x="817458" y="6191"/>
                      <a:pt x="817039" y="6200"/>
                      <a:pt x="816759" y="6211"/>
                    </a:cubicBezTo>
                    <a:lnTo>
                      <a:pt x="691332" y="0"/>
                    </a:lnTo>
                    <a:lnTo>
                      <a:pt x="565889" y="6211"/>
                    </a:lnTo>
                    <a:cubicBezTo>
                      <a:pt x="565609" y="6200"/>
                      <a:pt x="565190" y="6191"/>
                      <a:pt x="564647" y="6191"/>
                    </a:cubicBezTo>
                    <a:cubicBezTo>
                      <a:pt x="557149" y="6191"/>
                      <a:pt x="519505" y="8252"/>
                      <a:pt x="514724" y="48956"/>
                    </a:cubicBezTo>
                    <a:cubicBezTo>
                      <a:pt x="510440" y="85381"/>
                      <a:pt x="536286" y="112708"/>
                      <a:pt x="544684" y="120539"/>
                    </a:cubicBezTo>
                    <a:cubicBezTo>
                      <a:pt x="543272" y="131708"/>
                      <a:pt x="534501" y="171586"/>
                      <a:pt x="481722" y="174653"/>
                    </a:cubicBezTo>
                    <a:lnTo>
                      <a:pt x="479983" y="174753"/>
                    </a:lnTo>
                    <a:lnTo>
                      <a:pt x="478555" y="175742"/>
                    </a:lnTo>
                    <a:cubicBezTo>
                      <a:pt x="478415" y="175833"/>
                      <a:pt x="477453" y="176515"/>
                      <a:pt x="476071" y="177680"/>
                    </a:cubicBezTo>
                    <a:cubicBezTo>
                      <a:pt x="318743" y="215791"/>
                      <a:pt x="115281" y="272875"/>
                      <a:pt x="35973" y="329113"/>
                    </a:cubicBezTo>
                    <a:cubicBezTo>
                      <a:pt x="17189" y="342461"/>
                      <a:pt x="6013" y="355112"/>
                      <a:pt x="1915" y="367717"/>
                    </a:cubicBezTo>
                    <a:lnTo>
                      <a:pt x="1232" y="367415"/>
                    </a:lnTo>
                    <a:lnTo>
                      <a:pt x="331" y="375898"/>
                    </a:lnTo>
                    <a:cubicBezTo>
                      <a:pt x="331" y="375915"/>
                      <a:pt x="331" y="375932"/>
                      <a:pt x="331" y="375949"/>
                    </a:cubicBezTo>
                    <a:lnTo>
                      <a:pt x="316" y="376166"/>
                    </a:lnTo>
                    <a:cubicBezTo>
                      <a:pt x="-1501" y="394068"/>
                      <a:pt x="4523" y="410881"/>
                      <a:pt x="18245" y="426136"/>
                    </a:cubicBezTo>
                    <a:close/>
                    <a:moveTo>
                      <a:pt x="43175" y="339238"/>
                    </a:moveTo>
                    <a:cubicBezTo>
                      <a:pt x="118618" y="285731"/>
                      <a:pt x="311168" y="230866"/>
                      <a:pt x="465360" y="193073"/>
                    </a:cubicBezTo>
                    <a:cubicBezTo>
                      <a:pt x="464584" y="195807"/>
                      <a:pt x="464351" y="198547"/>
                      <a:pt x="464708" y="201232"/>
                    </a:cubicBezTo>
                    <a:cubicBezTo>
                      <a:pt x="465810" y="209366"/>
                      <a:pt x="472020" y="216381"/>
                      <a:pt x="483135" y="222080"/>
                    </a:cubicBezTo>
                    <a:lnTo>
                      <a:pt x="484469" y="222763"/>
                    </a:lnTo>
                    <a:lnTo>
                      <a:pt x="898194" y="222763"/>
                    </a:lnTo>
                    <a:lnTo>
                      <a:pt x="899529" y="222080"/>
                    </a:lnTo>
                    <a:cubicBezTo>
                      <a:pt x="910597" y="216411"/>
                      <a:pt x="916791" y="209435"/>
                      <a:pt x="917940" y="201347"/>
                    </a:cubicBezTo>
                    <a:cubicBezTo>
                      <a:pt x="918312" y="198727"/>
                      <a:pt x="918111" y="196049"/>
                      <a:pt x="917381" y="193377"/>
                    </a:cubicBezTo>
                    <a:cubicBezTo>
                      <a:pt x="1041334" y="223789"/>
                      <a:pt x="1202046" y="268303"/>
                      <a:pt x="1294812" y="314036"/>
                    </a:cubicBezTo>
                    <a:cubicBezTo>
                      <a:pt x="1349129" y="340854"/>
                      <a:pt x="1364713" y="360561"/>
                      <a:pt x="1368113" y="372497"/>
                    </a:cubicBezTo>
                    <a:cubicBezTo>
                      <a:pt x="1368361" y="375462"/>
                      <a:pt x="1368392" y="378455"/>
                      <a:pt x="1368206" y="381421"/>
                    </a:cubicBezTo>
                    <a:cubicBezTo>
                      <a:pt x="1359016" y="395181"/>
                      <a:pt x="1296582" y="417527"/>
                      <a:pt x="1148382" y="436746"/>
                    </a:cubicBezTo>
                    <a:cubicBezTo>
                      <a:pt x="1012895" y="454314"/>
                      <a:pt x="843196" y="464388"/>
                      <a:pt x="682685" y="464388"/>
                    </a:cubicBezTo>
                    <a:lnTo>
                      <a:pt x="682623" y="464388"/>
                    </a:lnTo>
                    <a:cubicBezTo>
                      <a:pt x="386471" y="464383"/>
                      <a:pt x="149168" y="431872"/>
                      <a:pt x="13355" y="372784"/>
                    </a:cubicBezTo>
                    <a:cubicBezTo>
                      <a:pt x="16134" y="362609"/>
                      <a:pt x="26162" y="351322"/>
                      <a:pt x="43175" y="33923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A8A55D3-DBB0-E66D-90D1-F2A0EFC9809F}"/>
                </a:ext>
              </a:extLst>
            </p:cNvPr>
            <p:cNvSpPr/>
            <p:nvPr/>
          </p:nvSpPr>
          <p:spPr>
            <a:xfrm>
              <a:off x="1482941" y="736869"/>
              <a:ext cx="548487" cy="2174120"/>
            </a:xfrm>
            <a:custGeom>
              <a:avLst/>
              <a:gdLst>
                <a:gd name="connsiteX0" fmla="*/ 282298 w 548487"/>
                <a:gd name="connsiteY0" fmla="*/ 2174121 h 2174120"/>
                <a:gd name="connsiteX1" fmla="*/ 274241 w 548487"/>
                <a:gd name="connsiteY1" fmla="*/ 2174074 h 2174120"/>
                <a:gd name="connsiteX2" fmla="*/ 266183 w 548487"/>
                <a:gd name="connsiteY2" fmla="*/ 2174121 h 2174120"/>
                <a:gd name="connsiteX3" fmla="*/ 6992 w 548487"/>
                <a:gd name="connsiteY3" fmla="*/ 2101239 h 2174120"/>
                <a:gd name="connsiteX4" fmla="*/ 45654 w 548487"/>
                <a:gd name="connsiteY4" fmla="*/ 1584424 h 2174120"/>
                <a:gd name="connsiteX5" fmla="*/ 45848 w 548487"/>
                <a:gd name="connsiteY5" fmla="*/ 1583555 h 2174120"/>
                <a:gd name="connsiteX6" fmla="*/ 85389 w 548487"/>
                <a:gd name="connsiteY6" fmla="*/ 1505566 h 2174120"/>
                <a:gd name="connsiteX7" fmla="*/ 224927 w 548487"/>
                <a:gd name="connsiteY7" fmla="*/ 1403791 h 2174120"/>
                <a:gd name="connsiteX8" fmla="*/ 229637 w 548487"/>
                <a:gd name="connsiteY8" fmla="*/ 1356689 h 2174120"/>
                <a:gd name="connsiteX9" fmla="*/ 231962 w 548487"/>
                <a:gd name="connsiteY9" fmla="*/ 1356689 h 2174120"/>
                <a:gd name="connsiteX10" fmla="*/ 193109 w 548487"/>
                <a:gd name="connsiteY10" fmla="*/ 136952 h 2174120"/>
                <a:gd name="connsiteX11" fmla="*/ 206465 w 548487"/>
                <a:gd name="connsiteY11" fmla="*/ 39317 h 2174120"/>
                <a:gd name="connsiteX12" fmla="*/ 267587 w 548487"/>
                <a:gd name="connsiteY12" fmla="*/ 1624 h 2174120"/>
                <a:gd name="connsiteX13" fmla="*/ 267587 w 548487"/>
                <a:gd name="connsiteY13" fmla="*/ 99 h 2174120"/>
                <a:gd name="connsiteX14" fmla="*/ 274234 w 548487"/>
                <a:gd name="connsiteY14" fmla="*/ 602 h 2174120"/>
                <a:gd name="connsiteX15" fmla="*/ 280895 w 548487"/>
                <a:gd name="connsiteY15" fmla="*/ 0 h 2174120"/>
                <a:gd name="connsiteX16" fmla="*/ 280896 w 548487"/>
                <a:gd name="connsiteY16" fmla="*/ 1624 h 2174120"/>
                <a:gd name="connsiteX17" fmla="*/ 342022 w 548487"/>
                <a:gd name="connsiteY17" fmla="*/ 39317 h 2174120"/>
                <a:gd name="connsiteX18" fmla="*/ 355378 w 548487"/>
                <a:gd name="connsiteY18" fmla="*/ 136952 h 2174120"/>
                <a:gd name="connsiteX19" fmla="*/ 316527 w 548487"/>
                <a:gd name="connsiteY19" fmla="*/ 1356689 h 2174120"/>
                <a:gd name="connsiteX20" fmla="*/ 318852 w 548487"/>
                <a:gd name="connsiteY20" fmla="*/ 1356689 h 2174120"/>
                <a:gd name="connsiteX21" fmla="*/ 323562 w 548487"/>
                <a:gd name="connsiteY21" fmla="*/ 1403791 h 2174120"/>
                <a:gd name="connsiteX22" fmla="*/ 463100 w 548487"/>
                <a:gd name="connsiteY22" fmla="*/ 1505566 h 2174120"/>
                <a:gd name="connsiteX23" fmla="*/ 502641 w 548487"/>
                <a:gd name="connsiteY23" fmla="*/ 1583555 h 2174120"/>
                <a:gd name="connsiteX24" fmla="*/ 502835 w 548487"/>
                <a:gd name="connsiteY24" fmla="*/ 1584424 h 2174120"/>
                <a:gd name="connsiteX25" fmla="*/ 541494 w 548487"/>
                <a:gd name="connsiteY25" fmla="*/ 2101239 h 2174120"/>
                <a:gd name="connsiteX26" fmla="*/ 282303 w 548487"/>
                <a:gd name="connsiteY26" fmla="*/ 2174121 h 2174120"/>
                <a:gd name="connsiteX27" fmla="*/ 274240 w 548487"/>
                <a:gd name="connsiteY27" fmla="*/ 2161640 h 2174120"/>
                <a:gd name="connsiteX28" fmla="*/ 274363 w 548487"/>
                <a:gd name="connsiteY28" fmla="*/ 2161655 h 2174120"/>
                <a:gd name="connsiteX29" fmla="*/ 282298 w 548487"/>
                <a:gd name="connsiteY29" fmla="*/ 2161702 h 2174120"/>
                <a:gd name="connsiteX30" fmla="*/ 529862 w 548487"/>
                <a:gd name="connsiteY30" fmla="*/ 2096877 h 2174120"/>
                <a:gd name="connsiteX31" fmla="*/ 490621 w 548487"/>
                <a:gd name="connsiteY31" fmla="*/ 1586753 h 2174120"/>
                <a:gd name="connsiteX32" fmla="*/ 452662 w 548487"/>
                <a:gd name="connsiteY32" fmla="*/ 1512319 h 2174120"/>
                <a:gd name="connsiteX33" fmla="*/ 316381 w 548487"/>
                <a:gd name="connsiteY33" fmla="*/ 1414811 h 2174120"/>
                <a:gd name="connsiteX34" fmla="*/ 312076 w 548487"/>
                <a:gd name="connsiteY34" fmla="*/ 1413790 h 2174120"/>
                <a:gd name="connsiteX35" fmla="*/ 307610 w 548487"/>
                <a:gd name="connsiteY35" fmla="*/ 1369114 h 2174120"/>
                <a:gd name="connsiteX36" fmla="*/ 304467 w 548487"/>
                <a:gd name="connsiteY36" fmla="*/ 1369114 h 2174120"/>
                <a:gd name="connsiteX37" fmla="*/ 304282 w 548487"/>
                <a:gd name="connsiteY37" fmla="*/ 1363094 h 2174120"/>
                <a:gd name="connsiteX38" fmla="*/ 343219 w 548487"/>
                <a:gd name="connsiteY38" fmla="*/ 134416 h 2174120"/>
                <a:gd name="connsiteX39" fmla="*/ 331913 w 548487"/>
                <a:gd name="connsiteY39" fmla="*/ 46545 h 2174120"/>
                <a:gd name="connsiteX40" fmla="*/ 274241 w 548487"/>
                <a:gd name="connsiteY40" fmla="*/ 13106 h 2174120"/>
                <a:gd name="connsiteX41" fmla="*/ 216570 w 548487"/>
                <a:gd name="connsiteY41" fmla="*/ 46545 h 2174120"/>
                <a:gd name="connsiteX42" fmla="*/ 205262 w 548487"/>
                <a:gd name="connsiteY42" fmla="*/ 134416 h 2174120"/>
                <a:gd name="connsiteX43" fmla="*/ 244201 w 548487"/>
                <a:gd name="connsiteY43" fmla="*/ 1363094 h 2174120"/>
                <a:gd name="connsiteX44" fmla="*/ 244016 w 548487"/>
                <a:gd name="connsiteY44" fmla="*/ 1369114 h 2174120"/>
                <a:gd name="connsiteX45" fmla="*/ 240873 w 548487"/>
                <a:gd name="connsiteY45" fmla="*/ 1369114 h 2174120"/>
                <a:gd name="connsiteX46" fmla="*/ 236407 w 548487"/>
                <a:gd name="connsiteY46" fmla="*/ 1413792 h 2174120"/>
                <a:gd name="connsiteX47" fmla="*/ 232102 w 548487"/>
                <a:gd name="connsiteY47" fmla="*/ 1414811 h 2174120"/>
                <a:gd name="connsiteX48" fmla="*/ 95594 w 548487"/>
                <a:gd name="connsiteY48" fmla="*/ 1512645 h 2174120"/>
                <a:gd name="connsiteX49" fmla="*/ 57860 w 548487"/>
                <a:gd name="connsiteY49" fmla="*/ 1586753 h 2174120"/>
                <a:gd name="connsiteX50" fmla="*/ 18616 w 548487"/>
                <a:gd name="connsiteY50" fmla="*/ 2096877 h 2174120"/>
                <a:gd name="connsiteX51" fmla="*/ 266180 w 548487"/>
                <a:gd name="connsiteY51" fmla="*/ 2161702 h 2174120"/>
                <a:gd name="connsiteX52" fmla="*/ 274116 w 548487"/>
                <a:gd name="connsiteY52" fmla="*/ 2161640 h 2174120"/>
                <a:gd name="connsiteX53" fmla="*/ 274237 w 548487"/>
                <a:gd name="connsiteY53" fmla="*/ 2161640 h 2174120"/>
                <a:gd name="connsiteX54" fmla="*/ 277344 w 548487"/>
                <a:gd name="connsiteY54" fmla="*/ 2088137 h 2174120"/>
                <a:gd name="connsiteX55" fmla="*/ 251511 w 548487"/>
                <a:gd name="connsiteY55" fmla="*/ 2054204 h 2174120"/>
                <a:gd name="connsiteX56" fmla="*/ 251491 w 548487"/>
                <a:gd name="connsiteY56" fmla="*/ 2053955 h 2174120"/>
                <a:gd name="connsiteX57" fmla="*/ 251491 w 548487"/>
                <a:gd name="connsiteY57" fmla="*/ 2053691 h 2174120"/>
                <a:gd name="connsiteX58" fmla="*/ 252279 w 548487"/>
                <a:gd name="connsiteY58" fmla="*/ 1656576 h 2174120"/>
                <a:gd name="connsiteX59" fmla="*/ 252968 w 548487"/>
                <a:gd name="connsiteY59" fmla="*/ 1655241 h 2174120"/>
                <a:gd name="connsiteX60" fmla="*/ 284322 w 548487"/>
                <a:gd name="connsiteY60" fmla="*/ 1625623 h 2174120"/>
                <a:gd name="connsiteX61" fmla="*/ 313574 w 548487"/>
                <a:gd name="connsiteY61" fmla="*/ 1661156 h 2174120"/>
                <a:gd name="connsiteX62" fmla="*/ 313765 w 548487"/>
                <a:gd name="connsiteY62" fmla="*/ 1661885 h 2174120"/>
                <a:gd name="connsiteX63" fmla="*/ 318181 w 548487"/>
                <a:gd name="connsiteY63" fmla="*/ 2061174 h 2174120"/>
                <a:gd name="connsiteX64" fmla="*/ 316556 w 548487"/>
                <a:gd name="connsiteY64" fmla="*/ 2062974 h 2174120"/>
                <a:gd name="connsiteX65" fmla="*/ 277344 w 548487"/>
                <a:gd name="connsiteY65" fmla="*/ 2088137 h 2174120"/>
                <a:gd name="connsiteX66" fmla="*/ 263909 w 548487"/>
                <a:gd name="connsiteY66" fmla="*/ 2053412 h 2174120"/>
                <a:gd name="connsiteX67" fmla="*/ 277343 w 548487"/>
                <a:gd name="connsiteY67" fmla="*/ 2075719 h 2174120"/>
                <a:gd name="connsiteX68" fmla="*/ 305709 w 548487"/>
                <a:gd name="connsiteY68" fmla="*/ 2056439 h 2174120"/>
                <a:gd name="connsiteX69" fmla="*/ 301364 w 548487"/>
                <a:gd name="connsiteY69" fmla="*/ 1663562 h 2174120"/>
                <a:gd name="connsiteX70" fmla="*/ 284321 w 548487"/>
                <a:gd name="connsiteY70" fmla="*/ 1638041 h 2174120"/>
                <a:gd name="connsiteX71" fmla="*/ 264690 w 548487"/>
                <a:gd name="connsiteY71" fmla="*/ 1659619 h 2174120"/>
                <a:gd name="connsiteX72" fmla="*/ 263909 w 548487"/>
                <a:gd name="connsiteY72" fmla="*/ 2053412 h 2174120"/>
                <a:gd name="connsiteX73" fmla="*/ 202533 w 548487"/>
                <a:gd name="connsiteY73" fmla="*/ 2072599 h 2174120"/>
                <a:gd name="connsiteX74" fmla="*/ 164942 w 548487"/>
                <a:gd name="connsiteY74" fmla="*/ 2046520 h 2174120"/>
                <a:gd name="connsiteX75" fmla="*/ 163417 w 548487"/>
                <a:gd name="connsiteY75" fmla="*/ 2044641 h 2174120"/>
                <a:gd name="connsiteX76" fmla="*/ 184825 w 548487"/>
                <a:gd name="connsiteY76" fmla="*/ 1660022 h 2174120"/>
                <a:gd name="connsiteX77" fmla="*/ 185045 w 548487"/>
                <a:gd name="connsiteY77" fmla="*/ 1659308 h 2174120"/>
                <a:gd name="connsiteX78" fmla="*/ 214045 w 548487"/>
                <a:gd name="connsiteY78" fmla="*/ 1626182 h 2174120"/>
                <a:gd name="connsiteX79" fmla="*/ 243762 w 548487"/>
                <a:gd name="connsiteY79" fmla="*/ 1656250 h 2174120"/>
                <a:gd name="connsiteX80" fmla="*/ 244383 w 548487"/>
                <a:gd name="connsiteY80" fmla="*/ 1657601 h 2174120"/>
                <a:gd name="connsiteX81" fmla="*/ 244319 w 548487"/>
                <a:gd name="connsiteY81" fmla="*/ 1659091 h 2174120"/>
                <a:gd name="connsiteX82" fmla="*/ 228037 w 548487"/>
                <a:gd name="connsiteY82" fmla="*/ 2040559 h 2174120"/>
                <a:gd name="connsiteX83" fmla="*/ 228005 w 548487"/>
                <a:gd name="connsiteY83" fmla="*/ 2040807 h 2174120"/>
                <a:gd name="connsiteX84" fmla="*/ 202533 w 548487"/>
                <a:gd name="connsiteY84" fmla="*/ 2072599 h 2174120"/>
                <a:gd name="connsiteX85" fmla="*/ 176087 w 548487"/>
                <a:gd name="connsiteY85" fmla="*/ 2040497 h 2174120"/>
                <a:gd name="connsiteX86" fmla="*/ 202535 w 548487"/>
                <a:gd name="connsiteY86" fmla="*/ 2060180 h 2174120"/>
                <a:gd name="connsiteX87" fmla="*/ 215655 w 548487"/>
                <a:gd name="connsiteY87" fmla="*/ 2039472 h 2174120"/>
                <a:gd name="connsiteX88" fmla="*/ 231849 w 548487"/>
                <a:gd name="connsiteY88" fmla="*/ 1660085 h 2174120"/>
                <a:gd name="connsiteX89" fmla="*/ 214047 w 548487"/>
                <a:gd name="connsiteY89" fmla="*/ 1638600 h 2174120"/>
                <a:gd name="connsiteX90" fmla="*/ 197141 w 548487"/>
                <a:gd name="connsiteY90" fmla="*/ 1662242 h 2174120"/>
                <a:gd name="connsiteX91" fmla="*/ 176087 w 548487"/>
                <a:gd name="connsiteY91" fmla="*/ 2040497 h 2174120"/>
                <a:gd name="connsiteX92" fmla="*/ 368963 w 548487"/>
                <a:gd name="connsiteY92" fmla="*/ 2072568 h 2174120"/>
                <a:gd name="connsiteX93" fmla="*/ 343430 w 548487"/>
                <a:gd name="connsiteY93" fmla="*/ 2040916 h 2174120"/>
                <a:gd name="connsiteX94" fmla="*/ 343385 w 548487"/>
                <a:gd name="connsiteY94" fmla="*/ 2040419 h 2174120"/>
                <a:gd name="connsiteX95" fmla="*/ 324964 w 548487"/>
                <a:gd name="connsiteY95" fmla="*/ 1657802 h 2174120"/>
                <a:gd name="connsiteX96" fmla="*/ 325577 w 548487"/>
                <a:gd name="connsiteY96" fmla="*/ 1656452 h 2174120"/>
                <a:gd name="connsiteX97" fmla="*/ 355220 w 548487"/>
                <a:gd name="connsiteY97" fmla="*/ 1626213 h 2174120"/>
                <a:gd name="connsiteX98" fmla="*/ 384307 w 548487"/>
                <a:gd name="connsiteY98" fmla="*/ 1659184 h 2174120"/>
                <a:gd name="connsiteX99" fmla="*/ 384532 w 548487"/>
                <a:gd name="connsiteY99" fmla="*/ 1659898 h 2174120"/>
                <a:gd name="connsiteX100" fmla="*/ 384579 w 548487"/>
                <a:gd name="connsiteY100" fmla="*/ 1660659 h 2174120"/>
                <a:gd name="connsiteX101" fmla="*/ 408041 w 548487"/>
                <a:gd name="connsiteY101" fmla="*/ 2044408 h 2174120"/>
                <a:gd name="connsiteX102" fmla="*/ 406526 w 548487"/>
                <a:gd name="connsiteY102" fmla="*/ 2046271 h 2174120"/>
                <a:gd name="connsiteX103" fmla="*/ 368963 w 548487"/>
                <a:gd name="connsiteY103" fmla="*/ 2072568 h 2174120"/>
                <a:gd name="connsiteX104" fmla="*/ 355777 w 548487"/>
                <a:gd name="connsiteY104" fmla="*/ 2039550 h 2174120"/>
                <a:gd name="connsiteX105" fmla="*/ 368963 w 548487"/>
                <a:gd name="connsiteY105" fmla="*/ 2060149 h 2174120"/>
                <a:gd name="connsiteX106" fmla="*/ 395350 w 548487"/>
                <a:gd name="connsiteY106" fmla="*/ 2040326 h 2174120"/>
                <a:gd name="connsiteX107" fmla="*/ 372232 w 548487"/>
                <a:gd name="connsiteY107" fmla="*/ 1662196 h 2174120"/>
                <a:gd name="connsiteX108" fmla="*/ 355221 w 548487"/>
                <a:gd name="connsiteY108" fmla="*/ 1638631 h 2174120"/>
                <a:gd name="connsiteX109" fmla="*/ 337512 w 548487"/>
                <a:gd name="connsiteY109" fmla="*/ 1660209 h 2174120"/>
                <a:gd name="connsiteX110" fmla="*/ 355777 w 548487"/>
                <a:gd name="connsiteY110" fmla="*/ 2039565 h 2174120"/>
                <a:gd name="connsiteX111" fmla="*/ 118210 w 548487"/>
                <a:gd name="connsiteY111" fmla="*/ 2039767 h 2174120"/>
                <a:gd name="connsiteX112" fmla="*/ 83366 w 548487"/>
                <a:gd name="connsiteY112" fmla="*/ 2013983 h 2174120"/>
                <a:gd name="connsiteX113" fmla="*/ 81923 w 548487"/>
                <a:gd name="connsiteY113" fmla="*/ 2012058 h 2174120"/>
                <a:gd name="connsiteX114" fmla="*/ 117011 w 548487"/>
                <a:gd name="connsiteY114" fmla="*/ 1657849 h 2174120"/>
                <a:gd name="connsiteX115" fmla="*/ 117263 w 548487"/>
                <a:gd name="connsiteY115" fmla="*/ 1657135 h 2174120"/>
                <a:gd name="connsiteX116" fmla="*/ 145115 w 548487"/>
                <a:gd name="connsiteY116" fmla="*/ 1627393 h 2174120"/>
                <a:gd name="connsiteX117" fmla="*/ 172442 w 548487"/>
                <a:gd name="connsiteY117" fmla="*/ 1656638 h 2174120"/>
                <a:gd name="connsiteX118" fmla="*/ 173004 w 548487"/>
                <a:gd name="connsiteY118" fmla="*/ 1658020 h 2174120"/>
                <a:gd name="connsiteX119" fmla="*/ 172876 w 548487"/>
                <a:gd name="connsiteY119" fmla="*/ 1659510 h 2174120"/>
                <a:gd name="connsiteX120" fmla="*/ 142663 w 548487"/>
                <a:gd name="connsiteY120" fmla="*/ 2010785 h 2174120"/>
                <a:gd name="connsiteX121" fmla="*/ 142622 w 548487"/>
                <a:gd name="connsiteY121" fmla="*/ 2011033 h 2174120"/>
                <a:gd name="connsiteX122" fmla="*/ 118210 w 548487"/>
                <a:gd name="connsiteY122" fmla="*/ 2039767 h 2174120"/>
                <a:gd name="connsiteX123" fmla="*/ 94759 w 548487"/>
                <a:gd name="connsiteY123" fmla="*/ 2008457 h 2174120"/>
                <a:gd name="connsiteX124" fmla="*/ 118210 w 548487"/>
                <a:gd name="connsiteY124" fmla="*/ 2027348 h 2174120"/>
                <a:gd name="connsiteX125" fmla="*/ 130337 w 548487"/>
                <a:gd name="connsiteY125" fmla="*/ 2009202 h 2174120"/>
                <a:gd name="connsiteX126" fmla="*/ 160374 w 548487"/>
                <a:gd name="connsiteY126" fmla="*/ 1659945 h 2174120"/>
                <a:gd name="connsiteX127" fmla="*/ 145116 w 548487"/>
                <a:gd name="connsiteY127" fmla="*/ 1639811 h 2174120"/>
                <a:gd name="connsiteX128" fmla="*/ 129219 w 548487"/>
                <a:gd name="connsiteY128" fmla="*/ 1660597 h 2174120"/>
                <a:gd name="connsiteX129" fmla="*/ 94759 w 548487"/>
                <a:gd name="connsiteY129" fmla="*/ 2008457 h 2174120"/>
                <a:gd name="connsiteX130" fmla="*/ 453112 w 548487"/>
                <a:gd name="connsiteY130" fmla="*/ 2039270 h 2174120"/>
                <a:gd name="connsiteX131" fmla="*/ 428648 w 548487"/>
                <a:gd name="connsiteY131" fmla="*/ 2010676 h 2174120"/>
                <a:gd name="connsiteX132" fmla="*/ 428583 w 548487"/>
                <a:gd name="connsiteY132" fmla="*/ 2010180 h 2174120"/>
                <a:gd name="connsiteX133" fmla="*/ 396341 w 548487"/>
                <a:gd name="connsiteY133" fmla="*/ 1657818 h 2174120"/>
                <a:gd name="connsiteX134" fmla="*/ 396895 w 548487"/>
                <a:gd name="connsiteY134" fmla="*/ 1656437 h 2174120"/>
                <a:gd name="connsiteX135" fmla="*/ 424148 w 548487"/>
                <a:gd name="connsiteY135" fmla="*/ 1627051 h 2174120"/>
                <a:gd name="connsiteX136" fmla="*/ 452074 w 548487"/>
                <a:gd name="connsiteY136" fmla="*/ 1656638 h 2174120"/>
                <a:gd name="connsiteX137" fmla="*/ 452328 w 548487"/>
                <a:gd name="connsiteY137" fmla="*/ 1657352 h 2174120"/>
                <a:gd name="connsiteX138" fmla="*/ 452408 w 548487"/>
                <a:gd name="connsiteY138" fmla="*/ 1658098 h 2174120"/>
                <a:gd name="connsiteX139" fmla="*/ 489350 w 548487"/>
                <a:gd name="connsiteY139" fmla="*/ 2011375 h 2174120"/>
                <a:gd name="connsiteX140" fmla="*/ 487917 w 548487"/>
                <a:gd name="connsiteY140" fmla="*/ 2013300 h 2174120"/>
                <a:gd name="connsiteX141" fmla="*/ 453112 w 548487"/>
                <a:gd name="connsiteY141" fmla="*/ 2039270 h 2174120"/>
                <a:gd name="connsiteX142" fmla="*/ 440922 w 548487"/>
                <a:gd name="connsiteY142" fmla="*/ 2008767 h 2174120"/>
                <a:gd name="connsiteX143" fmla="*/ 453111 w 548487"/>
                <a:gd name="connsiteY143" fmla="*/ 2026852 h 2174120"/>
                <a:gd name="connsiteX144" fmla="*/ 476493 w 548487"/>
                <a:gd name="connsiteY144" fmla="*/ 2007836 h 2174120"/>
                <a:gd name="connsiteX145" fmla="*/ 440136 w 548487"/>
                <a:gd name="connsiteY145" fmla="*/ 1660162 h 2174120"/>
                <a:gd name="connsiteX146" fmla="*/ 424146 w 548487"/>
                <a:gd name="connsiteY146" fmla="*/ 1639470 h 2174120"/>
                <a:gd name="connsiteX147" fmla="*/ 408978 w 548487"/>
                <a:gd name="connsiteY147" fmla="*/ 1659681 h 2174120"/>
                <a:gd name="connsiteX148" fmla="*/ 440922 w 548487"/>
                <a:gd name="connsiteY148" fmla="*/ 2008767 h 2174120"/>
                <a:gd name="connsiteX149" fmla="*/ 273007 w 548487"/>
                <a:gd name="connsiteY149" fmla="*/ 138064 h 2174120"/>
                <a:gd name="connsiteX150" fmla="*/ 225137 w 548487"/>
                <a:gd name="connsiteY150" fmla="*/ 90193 h 2174120"/>
                <a:gd name="connsiteX151" fmla="*/ 273007 w 548487"/>
                <a:gd name="connsiteY151" fmla="*/ 42323 h 2174120"/>
                <a:gd name="connsiteX152" fmla="*/ 320879 w 548487"/>
                <a:gd name="connsiteY152" fmla="*/ 90193 h 2174120"/>
                <a:gd name="connsiteX153" fmla="*/ 273007 w 548487"/>
                <a:gd name="connsiteY153" fmla="*/ 138064 h 2174120"/>
                <a:gd name="connsiteX154" fmla="*/ 273007 w 548487"/>
                <a:gd name="connsiteY154" fmla="*/ 54741 h 2174120"/>
                <a:gd name="connsiteX155" fmla="*/ 237555 w 548487"/>
                <a:gd name="connsiteY155" fmla="*/ 90193 h 2174120"/>
                <a:gd name="connsiteX156" fmla="*/ 273007 w 548487"/>
                <a:gd name="connsiteY156" fmla="*/ 125645 h 2174120"/>
                <a:gd name="connsiteX157" fmla="*/ 308461 w 548487"/>
                <a:gd name="connsiteY157" fmla="*/ 90193 h 2174120"/>
                <a:gd name="connsiteX158" fmla="*/ 273007 w 548487"/>
                <a:gd name="connsiteY158" fmla="*/ 54741 h 217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48487" h="2174120">
                  <a:moveTo>
                    <a:pt x="282298" y="2174121"/>
                  </a:moveTo>
                  <a:cubicBezTo>
                    <a:pt x="277672" y="2174121"/>
                    <a:pt x="274845" y="2174074"/>
                    <a:pt x="274241" y="2174074"/>
                  </a:cubicBezTo>
                  <a:cubicBezTo>
                    <a:pt x="273639" y="2174074"/>
                    <a:pt x="270815" y="2174121"/>
                    <a:pt x="266183" y="2174121"/>
                  </a:cubicBezTo>
                  <a:cubicBezTo>
                    <a:pt x="211790" y="2174121"/>
                    <a:pt x="32357" y="2168858"/>
                    <a:pt x="6992" y="2101239"/>
                  </a:cubicBezTo>
                  <a:cubicBezTo>
                    <a:pt x="-20773" y="2027193"/>
                    <a:pt x="42928" y="1602478"/>
                    <a:pt x="45654" y="1584424"/>
                  </a:cubicBezTo>
                  <a:lnTo>
                    <a:pt x="45848" y="1583555"/>
                  </a:lnTo>
                  <a:cubicBezTo>
                    <a:pt x="46305" y="1582049"/>
                    <a:pt x="57346" y="1546035"/>
                    <a:pt x="85389" y="1505566"/>
                  </a:cubicBezTo>
                  <a:cubicBezTo>
                    <a:pt x="110853" y="1468807"/>
                    <a:pt x="155580" y="1421704"/>
                    <a:pt x="224927" y="1403791"/>
                  </a:cubicBezTo>
                  <a:lnTo>
                    <a:pt x="229637" y="1356689"/>
                  </a:lnTo>
                  <a:lnTo>
                    <a:pt x="231962" y="1356689"/>
                  </a:lnTo>
                  <a:cubicBezTo>
                    <a:pt x="237933" y="1131882"/>
                    <a:pt x="215415" y="243581"/>
                    <a:pt x="193109" y="136952"/>
                  </a:cubicBezTo>
                  <a:cubicBezTo>
                    <a:pt x="184637" y="96438"/>
                    <a:pt x="189131" y="63591"/>
                    <a:pt x="206465" y="39317"/>
                  </a:cubicBezTo>
                  <a:cubicBezTo>
                    <a:pt x="225489" y="12682"/>
                    <a:pt x="254594" y="4179"/>
                    <a:pt x="267587" y="1624"/>
                  </a:cubicBezTo>
                  <a:lnTo>
                    <a:pt x="267587" y="99"/>
                  </a:lnTo>
                  <a:lnTo>
                    <a:pt x="274234" y="602"/>
                  </a:lnTo>
                  <a:lnTo>
                    <a:pt x="280895" y="0"/>
                  </a:lnTo>
                  <a:lnTo>
                    <a:pt x="280896" y="1624"/>
                  </a:lnTo>
                  <a:cubicBezTo>
                    <a:pt x="293888" y="4179"/>
                    <a:pt x="322998" y="12681"/>
                    <a:pt x="342022" y="39317"/>
                  </a:cubicBezTo>
                  <a:cubicBezTo>
                    <a:pt x="359357" y="63591"/>
                    <a:pt x="363851" y="96438"/>
                    <a:pt x="355378" y="136952"/>
                  </a:cubicBezTo>
                  <a:cubicBezTo>
                    <a:pt x="333074" y="243586"/>
                    <a:pt x="310556" y="1131898"/>
                    <a:pt x="316527" y="1356689"/>
                  </a:cubicBezTo>
                  <a:lnTo>
                    <a:pt x="318852" y="1356689"/>
                  </a:lnTo>
                  <a:lnTo>
                    <a:pt x="323562" y="1403791"/>
                  </a:lnTo>
                  <a:cubicBezTo>
                    <a:pt x="392909" y="1421704"/>
                    <a:pt x="437636" y="1468807"/>
                    <a:pt x="463100" y="1505566"/>
                  </a:cubicBezTo>
                  <a:cubicBezTo>
                    <a:pt x="491141" y="1546035"/>
                    <a:pt x="502184" y="1582049"/>
                    <a:pt x="502641" y="1583555"/>
                  </a:cubicBezTo>
                  <a:lnTo>
                    <a:pt x="502835" y="1584424"/>
                  </a:lnTo>
                  <a:cubicBezTo>
                    <a:pt x="505561" y="1602462"/>
                    <a:pt x="569263" y="2027193"/>
                    <a:pt x="541494" y="2101239"/>
                  </a:cubicBezTo>
                  <a:cubicBezTo>
                    <a:pt x="516134" y="2168858"/>
                    <a:pt x="336696" y="2174121"/>
                    <a:pt x="282303" y="2174121"/>
                  </a:cubicBezTo>
                  <a:close/>
                  <a:moveTo>
                    <a:pt x="274240" y="2161640"/>
                  </a:moveTo>
                  <a:lnTo>
                    <a:pt x="274363" y="2161655"/>
                  </a:lnTo>
                  <a:cubicBezTo>
                    <a:pt x="274398" y="2161655"/>
                    <a:pt x="277239" y="2161702"/>
                    <a:pt x="282298" y="2161702"/>
                  </a:cubicBezTo>
                  <a:cubicBezTo>
                    <a:pt x="385287" y="2161702"/>
                    <a:pt x="511917" y="2144719"/>
                    <a:pt x="529862" y="2096877"/>
                  </a:cubicBezTo>
                  <a:cubicBezTo>
                    <a:pt x="556117" y="2026867"/>
                    <a:pt x="493114" y="1603394"/>
                    <a:pt x="490621" y="1586753"/>
                  </a:cubicBezTo>
                  <a:cubicBezTo>
                    <a:pt x="489342" y="1582732"/>
                    <a:pt x="478153" y="1549000"/>
                    <a:pt x="452662" y="1512319"/>
                  </a:cubicBezTo>
                  <a:cubicBezTo>
                    <a:pt x="427931" y="1476718"/>
                    <a:pt x="384209" y="1430909"/>
                    <a:pt x="316381" y="1414811"/>
                  </a:cubicBezTo>
                  <a:lnTo>
                    <a:pt x="312076" y="1413790"/>
                  </a:lnTo>
                  <a:lnTo>
                    <a:pt x="307610" y="1369114"/>
                  </a:lnTo>
                  <a:lnTo>
                    <a:pt x="304467" y="1369114"/>
                  </a:lnTo>
                  <a:lnTo>
                    <a:pt x="304282" y="1363094"/>
                  </a:lnTo>
                  <a:cubicBezTo>
                    <a:pt x="297717" y="1148299"/>
                    <a:pt x="320609" y="242519"/>
                    <a:pt x="343219" y="134416"/>
                  </a:cubicBezTo>
                  <a:cubicBezTo>
                    <a:pt x="350953" y="97441"/>
                    <a:pt x="347148" y="67877"/>
                    <a:pt x="331913" y="46545"/>
                  </a:cubicBezTo>
                  <a:cubicBezTo>
                    <a:pt x="312646" y="19569"/>
                    <a:pt x="281200" y="14021"/>
                    <a:pt x="274241" y="13106"/>
                  </a:cubicBezTo>
                  <a:cubicBezTo>
                    <a:pt x="267282" y="14021"/>
                    <a:pt x="235837" y="19569"/>
                    <a:pt x="216570" y="46545"/>
                  </a:cubicBezTo>
                  <a:cubicBezTo>
                    <a:pt x="201335" y="67877"/>
                    <a:pt x="197530" y="97441"/>
                    <a:pt x="205262" y="134416"/>
                  </a:cubicBezTo>
                  <a:cubicBezTo>
                    <a:pt x="227874" y="242521"/>
                    <a:pt x="250766" y="1148299"/>
                    <a:pt x="244201" y="1363094"/>
                  </a:cubicBezTo>
                  <a:lnTo>
                    <a:pt x="244016" y="1369114"/>
                  </a:lnTo>
                  <a:lnTo>
                    <a:pt x="240873" y="1369114"/>
                  </a:lnTo>
                  <a:lnTo>
                    <a:pt x="236407" y="1413792"/>
                  </a:lnTo>
                  <a:lnTo>
                    <a:pt x="232102" y="1414811"/>
                  </a:lnTo>
                  <a:cubicBezTo>
                    <a:pt x="164121" y="1430943"/>
                    <a:pt x="120346" y="1476914"/>
                    <a:pt x="95594" y="1512645"/>
                  </a:cubicBezTo>
                  <a:cubicBezTo>
                    <a:pt x="70200" y="1549295"/>
                    <a:pt x="59133" y="1582748"/>
                    <a:pt x="57860" y="1586753"/>
                  </a:cubicBezTo>
                  <a:cubicBezTo>
                    <a:pt x="55375" y="1603332"/>
                    <a:pt x="-7634" y="2026867"/>
                    <a:pt x="18616" y="2096877"/>
                  </a:cubicBezTo>
                  <a:cubicBezTo>
                    <a:pt x="36561" y="2144719"/>
                    <a:pt x="163195" y="2161702"/>
                    <a:pt x="266180" y="2161702"/>
                  </a:cubicBezTo>
                  <a:cubicBezTo>
                    <a:pt x="271244" y="2161702"/>
                    <a:pt x="274080" y="2161640"/>
                    <a:pt x="274116" y="2161640"/>
                  </a:cubicBezTo>
                  <a:lnTo>
                    <a:pt x="274237" y="2161640"/>
                  </a:lnTo>
                  <a:close/>
                  <a:moveTo>
                    <a:pt x="277344" y="2088137"/>
                  </a:moveTo>
                  <a:cubicBezTo>
                    <a:pt x="259085" y="2088137"/>
                    <a:pt x="252514" y="2066808"/>
                    <a:pt x="251511" y="2054204"/>
                  </a:cubicBezTo>
                  <a:lnTo>
                    <a:pt x="251491" y="2053955"/>
                  </a:lnTo>
                  <a:lnTo>
                    <a:pt x="251491" y="2053691"/>
                  </a:lnTo>
                  <a:lnTo>
                    <a:pt x="252279" y="1656576"/>
                  </a:lnTo>
                  <a:lnTo>
                    <a:pt x="252968" y="1655241"/>
                  </a:lnTo>
                  <a:cubicBezTo>
                    <a:pt x="263268" y="1635309"/>
                    <a:pt x="273524" y="1625623"/>
                    <a:pt x="284322" y="1625623"/>
                  </a:cubicBezTo>
                  <a:cubicBezTo>
                    <a:pt x="303788" y="1625623"/>
                    <a:pt x="312630" y="1657508"/>
                    <a:pt x="313574" y="1661156"/>
                  </a:cubicBezTo>
                  <a:lnTo>
                    <a:pt x="313765" y="1661885"/>
                  </a:lnTo>
                  <a:lnTo>
                    <a:pt x="318181" y="2061174"/>
                  </a:lnTo>
                  <a:lnTo>
                    <a:pt x="316556" y="2062974"/>
                  </a:lnTo>
                  <a:cubicBezTo>
                    <a:pt x="301281" y="2079894"/>
                    <a:pt x="288455" y="2088137"/>
                    <a:pt x="277344" y="2088137"/>
                  </a:cubicBezTo>
                  <a:close/>
                  <a:moveTo>
                    <a:pt x="263909" y="2053412"/>
                  </a:moveTo>
                  <a:cubicBezTo>
                    <a:pt x="264150" y="2055632"/>
                    <a:pt x="266646" y="2075719"/>
                    <a:pt x="277343" y="2075719"/>
                  </a:cubicBezTo>
                  <a:cubicBezTo>
                    <a:pt x="281311" y="2075719"/>
                    <a:pt x="290185" y="2073173"/>
                    <a:pt x="305709" y="2056439"/>
                  </a:cubicBezTo>
                  <a:lnTo>
                    <a:pt x="301364" y="1663562"/>
                  </a:lnTo>
                  <a:cubicBezTo>
                    <a:pt x="298461" y="1653006"/>
                    <a:pt x="291241" y="1638041"/>
                    <a:pt x="284321" y="1638041"/>
                  </a:cubicBezTo>
                  <a:cubicBezTo>
                    <a:pt x="281825" y="1638041"/>
                    <a:pt x="274985" y="1640184"/>
                    <a:pt x="264690" y="1659619"/>
                  </a:cubicBezTo>
                  <a:lnTo>
                    <a:pt x="263909" y="2053412"/>
                  </a:lnTo>
                  <a:close/>
                  <a:moveTo>
                    <a:pt x="202533" y="2072599"/>
                  </a:moveTo>
                  <a:cubicBezTo>
                    <a:pt x="191582" y="2072599"/>
                    <a:pt x="179286" y="2064061"/>
                    <a:pt x="164942" y="2046520"/>
                  </a:cubicBezTo>
                  <a:lnTo>
                    <a:pt x="163417" y="2044641"/>
                  </a:lnTo>
                  <a:lnTo>
                    <a:pt x="184825" y="1660022"/>
                  </a:lnTo>
                  <a:lnTo>
                    <a:pt x="185045" y="1659308"/>
                  </a:lnTo>
                  <a:cubicBezTo>
                    <a:pt x="186082" y="1655909"/>
                    <a:pt x="195713" y="1626182"/>
                    <a:pt x="214045" y="1626182"/>
                  </a:cubicBezTo>
                  <a:cubicBezTo>
                    <a:pt x="224783" y="1626182"/>
                    <a:pt x="234504" y="1636008"/>
                    <a:pt x="243762" y="1656250"/>
                  </a:cubicBezTo>
                  <a:lnTo>
                    <a:pt x="244383" y="1657601"/>
                  </a:lnTo>
                  <a:lnTo>
                    <a:pt x="244319" y="1659091"/>
                  </a:lnTo>
                  <a:lnTo>
                    <a:pt x="228037" y="2040559"/>
                  </a:lnTo>
                  <a:lnTo>
                    <a:pt x="228005" y="2040807"/>
                  </a:lnTo>
                  <a:cubicBezTo>
                    <a:pt x="226539" y="2052620"/>
                    <a:pt x="219524" y="2072599"/>
                    <a:pt x="202533" y="2072599"/>
                  </a:cubicBezTo>
                  <a:close/>
                  <a:moveTo>
                    <a:pt x="176087" y="2040497"/>
                  </a:moveTo>
                  <a:cubicBezTo>
                    <a:pt x="190450" y="2057572"/>
                    <a:pt x="198788" y="2060180"/>
                    <a:pt x="202535" y="2060180"/>
                  </a:cubicBezTo>
                  <a:cubicBezTo>
                    <a:pt x="212038" y="2060180"/>
                    <a:pt x="215317" y="2041583"/>
                    <a:pt x="215655" y="2039472"/>
                  </a:cubicBezTo>
                  <a:lnTo>
                    <a:pt x="231849" y="1660085"/>
                  </a:lnTo>
                  <a:cubicBezTo>
                    <a:pt x="222490" y="1640184"/>
                    <a:pt x="215880" y="1638600"/>
                    <a:pt x="214047" y="1638600"/>
                  </a:cubicBezTo>
                  <a:cubicBezTo>
                    <a:pt x="207878" y="1638600"/>
                    <a:pt x="200393" y="1652106"/>
                    <a:pt x="197141" y="1662242"/>
                  </a:cubicBezTo>
                  <a:lnTo>
                    <a:pt x="176087" y="2040497"/>
                  </a:lnTo>
                  <a:close/>
                  <a:moveTo>
                    <a:pt x="368963" y="2072568"/>
                  </a:moveTo>
                  <a:cubicBezTo>
                    <a:pt x="352050" y="2072568"/>
                    <a:pt x="344956" y="2052682"/>
                    <a:pt x="343430" y="2040916"/>
                  </a:cubicBezTo>
                  <a:lnTo>
                    <a:pt x="343385" y="2040419"/>
                  </a:lnTo>
                  <a:lnTo>
                    <a:pt x="324964" y="1657802"/>
                  </a:lnTo>
                  <a:lnTo>
                    <a:pt x="325577" y="1656452"/>
                  </a:lnTo>
                  <a:cubicBezTo>
                    <a:pt x="334751" y="1636101"/>
                    <a:pt x="344448" y="1626213"/>
                    <a:pt x="355220" y="1626213"/>
                  </a:cubicBezTo>
                  <a:cubicBezTo>
                    <a:pt x="373495" y="1626213"/>
                    <a:pt x="383255" y="1655816"/>
                    <a:pt x="384307" y="1659184"/>
                  </a:cubicBezTo>
                  <a:lnTo>
                    <a:pt x="384532" y="1659898"/>
                  </a:lnTo>
                  <a:lnTo>
                    <a:pt x="384579" y="1660659"/>
                  </a:lnTo>
                  <a:lnTo>
                    <a:pt x="408041" y="2044408"/>
                  </a:lnTo>
                  <a:lnTo>
                    <a:pt x="406526" y="2046271"/>
                  </a:lnTo>
                  <a:cubicBezTo>
                    <a:pt x="392229" y="2063968"/>
                    <a:pt x="379942" y="2072568"/>
                    <a:pt x="368963" y="2072568"/>
                  </a:cubicBezTo>
                  <a:close/>
                  <a:moveTo>
                    <a:pt x="355777" y="2039550"/>
                  </a:moveTo>
                  <a:cubicBezTo>
                    <a:pt x="356577" y="2045138"/>
                    <a:pt x="360560" y="2060149"/>
                    <a:pt x="368963" y="2060149"/>
                  </a:cubicBezTo>
                  <a:cubicBezTo>
                    <a:pt x="372711" y="2060149"/>
                    <a:pt x="381038" y="2057525"/>
                    <a:pt x="395350" y="2040326"/>
                  </a:cubicBezTo>
                  <a:lnTo>
                    <a:pt x="372232" y="1662196"/>
                  </a:lnTo>
                  <a:cubicBezTo>
                    <a:pt x="369029" y="1652431"/>
                    <a:pt x="361629" y="1638631"/>
                    <a:pt x="355221" y="1638631"/>
                  </a:cubicBezTo>
                  <a:cubicBezTo>
                    <a:pt x="353388" y="1638631"/>
                    <a:pt x="346781" y="1640215"/>
                    <a:pt x="337512" y="1660209"/>
                  </a:cubicBezTo>
                  <a:lnTo>
                    <a:pt x="355777" y="2039565"/>
                  </a:lnTo>
                  <a:close/>
                  <a:moveTo>
                    <a:pt x="118210" y="2039767"/>
                  </a:moveTo>
                  <a:cubicBezTo>
                    <a:pt x="107728" y="2039767"/>
                    <a:pt x="96331" y="2031322"/>
                    <a:pt x="83366" y="2013983"/>
                  </a:cubicBezTo>
                  <a:lnTo>
                    <a:pt x="81923" y="2012058"/>
                  </a:lnTo>
                  <a:lnTo>
                    <a:pt x="117011" y="1657849"/>
                  </a:lnTo>
                  <a:lnTo>
                    <a:pt x="117263" y="1657135"/>
                  </a:lnTo>
                  <a:cubicBezTo>
                    <a:pt x="119020" y="1652168"/>
                    <a:pt x="128624" y="1627393"/>
                    <a:pt x="145115" y="1627393"/>
                  </a:cubicBezTo>
                  <a:cubicBezTo>
                    <a:pt x="155509" y="1627393"/>
                    <a:pt x="164447" y="1636955"/>
                    <a:pt x="172442" y="1656638"/>
                  </a:cubicBezTo>
                  <a:lnTo>
                    <a:pt x="173004" y="1658020"/>
                  </a:lnTo>
                  <a:lnTo>
                    <a:pt x="172876" y="1659510"/>
                  </a:lnTo>
                  <a:lnTo>
                    <a:pt x="142663" y="2010785"/>
                  </a:lnTo>
                  <a:lnTo>
                    <a:pt x="142622" y="2011033"/>
                  </a:lnTo>
                  <a:cubicBezTo>
                    <a:pt x="140826" y="2021713"/>
                    <a:pt x="133663" y="2039767"/>
                    <a:pt x="118210" y="2039767"/>
                  </a:cubicBezTo>
                  <a:close/>
                  <a:moveTo>
                    <a:pt x="94759" y="2008457"/>
                  </a:moveTo>
                  <a:cubicBezTo>
                    <a:pt x="107401" y="2024834"/>
                    <a:pt x="114843" y="2027348"/>
                    <a:pt x="118210" y="2027348"/>
                  </a:cubicBezTo>
                  <a:cubicBezTo>
                    <a:pt x="125540" y="2027348"/>
                    <a:pt x="129556" y="2013393"/>
                    <a:pt x="130337" y="2009202"/>
                  </a:cubicBezTo>
                  <a:lnTo>
                    <a:pt x="160374" y="1659945"/>
                  </a:lnTo>
                  <a:cubicBezTo>
                    <a:pt x="152555" y="1641286"/>
                    <a:pt x="146740" y="1639811"/>
                    <a:pt x="145116" y="1639811"/>
                  </a:cubicBezTo>
                  <a:cubicBezTo>
                    <a:pt x="139709" y="1639811"/>
                    <a:pt x="132547" y="1651655"/>
                    <a:pt x="129219" y="1660597"/>
                  </a:cubicBezTo>
                  <a:lnTo>
                    <a:pt x="94759" y="2008457"/>
                  </a:lnTo>
                  <a:close/>
                  <a:moveTo>
                    <a:pt x="453112" y="2039270"/>
                  </a:moveTo>
                  <a:cubicBezTo>
                    <a:pt x="437724" y="2039270"/>
                    <a:pt x="430495" y="2021294"/>
                    <a:pt x="428648" y="2010676"/>
                  </a:cubicBezTo>
                  <a:lnTo>
                    <a:pt x="428583" y="2010180"/>
                  </a:lnTo>
                  <a:lnTo>
                    <a:pt x="396341" y="1657818"/>
                  </a:lnTo>
                  <a:lnTo>
                    <a:pt x="396895" y="1656437"/>
                  </a:lnTo>
                  <a:cubicBezTo>
                    <a:pt x="404803" y="1636660"/>
                    <a:pt x="413718" y="1627051"/>
                    <a:pt x="424148" y="1627051"/>
                  </a:cubicBezTo>
                  <a:cubicBezTo>
                    <a:pt x="440590" y="1627051"/>
                    <a:pt x="450295" y="1651702"/>
                    <a:pt x="452074" y="1656638"/>
                  </a:cubicBezTo>
                  <a:lnTo>
                    <a:pt x="452328" y="1657352"/>
                  </a:lnTo>
                  <a:lnTo>
                    <a:pt x="452408" y="1658098"/>
                  </a:lnTo>
                  <a:lnTo>
                    <a:pt x="489350" y="2011375"/>
                  </a:lnTo>
                  <a:lnTo>
                    <a:pt x="487917" y="2013300"/>
                  </a:lnTo>
                  <a:cubicBezTo>
                    <a:pt x="475006" y="2030779"/>
                    <a:pt x="463620" y="2039270"/>
                    <a:pt x="453112" y="2039270"/>
                  </a:cubicBezTo>
                  <a:close/>
                  <a:moveTo>
                    <a:pt x="440922" y="2008767"/>
                  </a:moveTo>
                  <a:cubicBezTo>
                    <a:pt x="441715" y="2012912"/>
                    <a:pt x="445795" y="2026852"/>
                    <a:pt x="453111" y="2026852"/>
                  </a:cubicBezTo>
                  <a:cubicBezTo>
                    <a:pt x="456478" y="2026852"/>
                    <a:pt x="463912" y="2024321"/>
                    <a:pt x="476493" y="2007836"/>
                  </a:cubicBezTo>
                  <a:lnTo>
                    <a:pt x="440136" y="1660162"/>
                  </a:lnTo>
                  <a:cubicBezTo>
                    <a:pt x="436771" y="1651267"/>
                    <a:pt x="429553" y="1639470"/>
                    <a:pt x="424146" y="1639470"/>
                  </a:cubicBezTo>
                  <a:cubicBezTo>
                    <a:pt x="422521" y="1639470"/>
                    <a:pt x="416710" y="1640944"/>
                    <a:pt x="408978" y="1659681"/>
                  </a:cubicBezTo>
                  <a:lnTo>
                    <a:pt x="440922" y="2008767"/>
                  </a:lnTo>
                  <a:close/>
                  <a:moveTo>
                    <a:pt x="273007" y="138064"/>
                  </a:moveTo>
                  <a:cubicBezTo>
                    <a:pt x="246612" y="138064"/>
                    <a:pt x="225137" y="116589"/>
                    <a:pt x="225137" y="90193"/>
                  </a:cubicBezTo>
                  <a:cubicBezTo>
                    <a:pt x="225137" y="63797"/>
                    <a:pt x="246612" y="42323"/>
                    <a:pt x="273007" y="42323"/>
                  </a:cubicBezTo>
                  <a:cubicBezTo>
                    <a:pt x="299403" y="42323"/>
                    <a:pt x="320879" y="63797"/>
                    <a:pt x="320879" y="90193"/>
                  </a:cubicBezTo>
                  <a:cubicBezTo>
                    <a:pt x="320879" y="116589"/>
                    <a:pt x="299403" y="138064"/>
                    <a:pt x="273007" y="138064"/>
                  </a:cubicBezTo>
                  <a:close/>
                  <a:moveTo>
                    <a:pt x="273007" y="54741"/>
                  </a:moveTo>
                  <a:cubicBezTo>
                    <a:pt x="253459" y="54741"/>
                    <a:pt x="237555" y="70645"/>
                    <a:pt x="237555" y="90193"/>
                  </a:cubicBezTo>
                  <a:cubicBezTo>
                    <a:pt x="237555" y="109741"/>
                    <a:pt x="253459" y="125645"/>
                    <a:pt x="273007" y="125645"/>
                  </a:cubicBezTo>
                  <a:cubicBezTo>
                    <a:pt x="292556" y="125645"/>
                    <a:pt x="308461" y="109741"/>
                    <a:pt x="308461" y="90193"/>
                  </a:cubicBezTo>
                  <a:cubicBezTo>
                    <a:pt x="308461" y="70645"/>
                    <a:pt x="292556" y="54741"/>
                    <a:pt x="273007" y="54741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8E406C6-887A-009D-6B5F-FCD97FE01E8C}"/>
                </a:ext>
              </a:extLst>
            </p:cNvPr>
            <p:cNvSpPr/>
            <p:nvPr/>
          </p:nvSpPr>
          <p:spPr>
            <a:xfrm>
              <a:off x="6246838" y="4343923"/>
              <a:ext cx="909008" cy="1775064"/>
            </a:xfrm>
            <a:custGeom>
              <a:avLst/>
              <a:gdLst>
                <a:gd name="connsiteX0" fmla="*/ 871054 w 909008"/>
                <a:gd name="connsiteY0" fmla="*/ 20662 h 1775064"/>
                <a:gd name="connsiteX1" fmla="*/ 842693 w 909008"/>
                <a:gd name="connsiteY1" fmla="*/ 16532 h 1775064"/>
                <a:gd name="connsiteX2" fmla="*/ 832572 w 909008"/>
                <a:gd name="connsiteY2" fmla="*/ 15554 h 1775064"/>
                <a:gd name="connsiteX3" fmla="*/ 674608 w 909008"/>
                <a:gd name="connsiteY3" fmla="*/ 4331 h 1775064"/>
                <a:gd name="connsiteX4" fmla="*/ 649507 w 909008"/>
                <a:gd name="connsiteY4" fmla="*/ 3182 h 1775064"/>
                <a:gd name="connsiteX5" fmla="*/ 615139 w 909008"/>
                <a:gd name="connsiteY5" fmla="*/ 1894 h 1775064"/>
                <a:gd name="connsiteX6" fmla="*/ 576827 w 909008"/>
                <a:gd name="connsiteY6" fmla="*/ 419 h 1775064"/>
                <a:gd name="connsiteX7" fmla="*/ 575585 w 909008"/>
                <a:gd name="connsiteY7" fmla="*/ 388 h 1775064"/>
                <a:gd name="connsiteX8" fmla="*/ 575741 w 909008"/>
                <a:gd name="connsiteY8" fmla="*/ 0 h 1775064"/>
                <a:gd name="connsiteX9" fmla="*/ 566272 w 909008"/>
                <a:gd name="connsiteY9" fmla="*/ 373 h 1775064"/>
                <a:gd name="connsiteX10" fmla="*/ 494585 w 909008"/>
                <a:gd name="connsiteY10" fmla="*/ 20475 h 1775064"/>
                <a:gd name="connsiteX11" fmla="*/ 477836 w 909008"/>
                <a:gd name="connsiteY11" fmla="*/ 27321 h 1775064"/>
                <a:gd name="connsiteX12" fmla="*/ 461086 w 909008"/>
                <a:gd name="connsiteY12" fmla="*/ 20475 h 1775064"/>
                <a:gd name="connsiteX13" fmla="*/ 417714 w 909008"/>
                <a:gd name="connsiteY13" fmla="*/ 4719 h 1775064"/>
                <a:gd name="connsiteX14" fmla="*/ 417714 w 909008"/>
                <a:gd name="connsiteY14" fmla="*/ 4719 h 1775064"/>
                <a:gd name="connsiteX15" fmla="*/ 417714 w 909008"/>
                <a:gd name="connsiteY15" fmla="*/ 4719 h 1775064"/>
                <a:gd name="connsiteX16" fmla="*/ 417652 w 909008"/>
                <a:gd name="connsiteY16" fmla="*/ 4704 h 1775064"/>
                <a:gd name="connsiteX17" fmla="*/ 404054 w 909008"/>
                <a:gd name="connsiteY17" fmla="*/ 1180 h 1775064"/>
                <a:gd name="connsiteX18" fmla="*/ 404458 w 909008"/>
                <a:gd name="connsiteY18" fmla="*/ 1940 h 1775064"/>
                <a:gd name="connsiteX19" fmla="*/ 378844 w 909008"/>
                <a:gd name="connsiteY19" fmla="*/ 419 h 1775064"/>
                <a:gd name="connsiteX20" fmla="*/ 340533 w 909008"/>
                <a:gd name="connsiteY20" fmla="*/ 1894 h 1775064"/>
                <a:gd name="connsiteX21" fmla="*/ 306180 w 909008"/>
                <a:gd name="connsiteY21" fmla="*/ 3182 h 1775064"/>
                <a:gd name="connsiteX22" fmla="*/ 281079 w 909008"/>
                <a:gd name="connsiteY22" fmla="*/ 4331 h 1775064"/>
                <a:gd name="connsiteX23" fmla="*/ 123099 w 909008"/>
                <a:gd name="connsiteY23" fmla="*/ 15554 h 1775064"/>
                <a:gd name="connsiteX24" fmla="*/ 113273 w 909008"/>
                <a:gd name="connsiteY24" fmla="*/ 16501 h 1775064"/>
                <a:gd name="connsiteX25" fmla="*/ 113118 w 909008"/>
                <a:gd name="connsiteY25" fmla="*/ 16517 h 1775064"/>
                <a:gd name="connsiteX26" fmla="*/ 113118 w 909008"/>
                <a:gd name="connsiteY26" fmla="*/ 16222 h 1775064"/>
                <a:gd name="connsiteX27" fmla="*/ 106241 w 909008"/>
                <a:gd name="connsiteY27" fmla="*/ 17122 h 1775064"/>
                <a:gd name="connsiteX28" fmla="*/ 92177 w 909008"/>
                <a:gd name="connsiteY28" fmla="*/ 18970 h 1775064"/>
                <a:gd name="connsiteX29" fmla="*/ 59516 w 909008"/>
                <a:gd name="connsiteY29" fmla="*/ 23239 h 1775064"/>
                <a:gd name="connsiteX30" fmla="*/ 59780 w 909008"/>
                <a:gd name="connsiteY30" fmla="*/ 19109 h 1775064"/>
                <a:gd name="connsiteX31" fmla="*/ 50264 w 909008"/>
                <a:gd name="connsiteY31" fmla="*/ 24465 h 1775064"/>
                <a:gd name="connsiteX32" fmla="*/ 41292 w 909008"/>
                <a:gd name="connsiteY32" fmla="*/ 25629 h 1775064"/>
                <a:gd name="connsiteX33" fmla="*/ 41292 w 909008"/>
                <a:gd name="connsiteY33" fmla="*/ 29494 h 1775064"/>
                <a:gd name="connsiteX34" fmla="*/ 0 w 909008"/>
                <a:gd name="connsiteY34" fmla="*/ 52717 h 1775064"/>
                <a:gd name="connsiteX35" fmla="*/ 34850 w 909008"/>
                <a:gd name="connsiteY35" fmla="*/ 73363 h 1775064"/>
                <a:gd name="connsiteX36" fmla="*/ 0 w 909008"/>
                <a:gd name="connsiteY36" fmla="*/ 92953 h 1775064"/>
                <a:gd name="connsiteX37" fmla="*/ 35890 w 909008"/>
                <a:gd name="connsiteY37" fmla="*/ 114236 h 1775064"/>
                <a:gd name="connsiteX38" fmla="*/ 0 w 909008"/>
                <a:gd name="connsiteY38" fmla="*/ 134416 h 1775064"/>
                <a:gd name="connsiteX39" fmla="*/ 33825 w 909008"/>
                <a:gd name="connsiteY39" fmla="*/ 154456 h 1775064"/>
                <a:gd name="connsiteX40" fmla="*/ 0 w 909008"/>
                <a:gd name="connsiteY40" fmla="*/ 173472 h 1775064"/>
                <a:gd name="connsiteX41" fmla="*/ 40159 w 909008"/>
                <a:gd name="connsiteY41" fmla="*/ 197285 h 1775064"/>
                <a:gd name="connsiteX42" fmla="*/ 0 w 909008"/>
                <a:gd name="connsiteY42" fmla="*/ 219871 h 1775064"/>
                <a:gd name="connsiteX43" fmla="*/ 40174 w 909008"/>
                <a:gd name="connsiteY43" fmla="*/ 243684 h 1775064"/>
                <a:gd name="connsiteX44" fmla="*/ 0 w 909008"/>
                <a:gd name="connsiteY44" fmla="*/ 266270 h 1775064"/>
                <a:gd name="connsiteX45" fmla="*/ 39848 w 909008"/>
                <a:gd name="connsiteY45" fmla="*/ 289881 h 1775064"/>
                <a:gd name="connsiteX46" fmla="*/ 311 w 909008"/>
                <a:gd name="connsiteY46" fmla="*/ 314733 h 1775064"/>
                <a:gd name="connsiteX47" fmla="*/ 40314 w 909008"/>
                <a:gd name="connsiteY47" fmla="*/ 335876 h 1775064"/>
                <a:gd name="connsiteX48" fmla="*/ 0 w 909008"/>
                <a:gd name="connsiteY48" fmla="*/ 358540 h 1775064"/>
                <a:gd name="connsiteX49" fmla="*/ 41292 w 909008"/>
                <a:gd name="connsiteY49" fmla="*/ 383020 h 1775064"/>
                <a:gd name="connsiteX50" fmla="*/ 41292 w 909008"/>
                <a:gd name="connsiteY50" fmla="*/ 388283 h 1775064"/>
                <a:gd name="connsiteX51" fmla="*/ 106086 w 909008"/>
                <a:gd name="connsiteY51" fmla="*/ 394632 h 1775064"/>
                <a:gd name="connsiteX52" fmla="*/ 362933 w 909008"/>
                <a:gd name="connsiteY52" fmla="*/ 419329 h 1775064"/>
                <a:gd name="connsiteX53" fmla="*/ 395438 w 909008"/>
                <a:gd name="connsiteY53" fmla="*/ 418662 h 1775064"/>
                <a:gd name="connsiteX54" fmla="*/ 395438 w 909008"/>
                <a:gd name="connsiteY54" fmla="*/ 418677 h 1775064"/>
                <a:gd name="connsiteX55" fmla="*/ 397317 w 909008"/>
                <a:gd name="connsiteY55" fmla="*/ 418568 h 1775064"/>
                <a:gd name="connsiteX56" fmla="*/ 400158 w 909008"/>
                <a:gd name="connsiteY56" fmla="*/ 418444 h 1775064"/>
                <a:gd name="connsiteX57" fmla="*/ 368863 w 909008"/>
                <a:gd name="connsiteY57" fmla="*/ 1735636 h 1775064"/>
                <a:gd name="connsiteX58" fmla="*/ 397425 w 909008"/>
                <a:gd name="connsiteY58" fmla="*/ 1759899 h 1775064"/>
                <a:gd name="connsiteX59" fmla="*/ 487336 w 909008"/>
                <a:gd name="connsiteY59" fmla="*/ 1775065 h 1775064"/>
                <a:gd name="connsiteX60" fmla="*/ 602254 w 909008"/>
                <a:gd name="connsiteY60" fmla="*/ 1735481 h 1775064"/>
                <a:gd name="connsiteX61" fmla="*/ 570960 w 909008"/>
                <a:gd name="connsiteY61" fmla="*/ 418988 h 1775064"/>
                <a:gd name="connsiteX62" fmla="*/ 592195 w 909008"/>
                <a:gd name="connsiteY62" fmla="*/ 419298 h 1775064"/>
                <a:gd name="connsiteX63" fmla="*/ 857006 w 909008"/>
                <a:gd name="connsiteY63" fmla="*/ 393374 h 1775064"/>
                <a:gd name="connsiteX64" fmla="*/ 909009 w 909008"/>
                <a:gd name="connsiteY64" fmla="*/ 388283 h 1775064"/>
                <a:gd name="connsiteX65" fmla="*/ 909009 w 909008"/>
                <a:gd name="connsiteY65" fmla="*/ 25629 h 1775064"/>
                <a:gd name="connsiteX66" fmla="*/ 871039 w 909008"/>
                <a:gd name="connsiteY66" fmla="*/ 20662 h 1775064"/>
                <a:gd name="connsiteX67" fmla="*/ 896605 w 909008"/>
                <a:gd name="connsiteY67" fmla="*/ 39957 h 1775064"/>
                <a:gd name="connsiteX68" fmla="*/ 894961 w 909008"/>
                <a:gd name="connsiteY68" fmla="*/ 36309 h 1775064"/>
                <a:gd name="connsiteX69" fmla="*/ 896605 w 909008"/>
                <a:gd name="connsiteY69" fmla="*/ 36526 h 1775064"/>
                <a:gd name="connsiteX70" fmla="*/ 896605 w 909008"/>
                <a:gd name="connsiteY70" fmla="*/ 39957 h 1775064"/>
                <a:gd name="connsiteX71" fmla="*/ 554769 w 909008"/>
                <a:gd name="connsiteY71" fmla="*/ 405979 h 1775064"/>
                <a:gd name="connsiteX72" fmla="*/ 551959 w 909008"/>
                <a:gd name="connsiteY72" fmla="*/ 395749 h 1775064"/>
                <a:gd name="connsiteX73" fmla="*/ 552425 w 909008"/>
                <a:gd name="connsiteY73" fmla="*/ 396277 h 1775064"/>
                <a:gd name="connsiteX74" fmla="*/ 553993 w 909008"/>
                <a:gd name="connsiteY74" fmla="*/ 399025 h 1775064"/>
                <a:gd name="connsiteX75" fmla="*/ 557175 w 909008"/>
                <a:gd name="connsiteY75" fmla="*/ 399025 h 1775064"/>
                <a:gd name="connsiteX76" fmla="*/ 558137 w 909008"/>
                <a:gd name="connsiteY76" fmla="*/ 402440 h 1775064"/>
                <a:gd name="connsiteX77" fmla="*/ 558231 w 909008"/>
                <a:gd name="connsiteY77" fmla="*/ 406150 h 1775064"/>
                <a:gd name="connsiteX78" fmla="*/ 554769 w 909008"/>
                <a:gd name="connsiteY78" fmla="*/ 405979 h 1775064"/>
                <a:gd name="connsiteX79" fmla="*/ 113118 w 909008"/>
                <a:gd name="connsiteY79" fmla="*/ 383206 h 1775064"/>
                <a:gd name="connsiteX80" fmla="*/ 113118 w 909008"/>
                <a:gd name="connsiteY80" fmla="*/ 28982 h 1775064"/>
                <a:gd name="connsiteX81" fmla="*/ 114313 w 909008"/>
                <a:gd name="connsiteY81" fmla="*/ 28889 h 1775064"/>
                <a:gd name="connsiteX82" fmla="*/ 124620 w 909008"/>
                <a:gd name="connsiteY82" fmla="*/ 27880 h 1775064"/>
                <a:gd name="connsiteX83" fmla="*/ 281638 w 909008"/>
                <a:gd name="connsiteY83" fmla="*/ 16734 h 1775064"/>
                <a:gd name="connsiteX84" fmla="*/ 306770 w 909008"/>
                <a:gd name="connsiteY84" fmla="*/ 15585 h 1775064"/>
                <a:gd name="connsiteX85" fmla="*/ 340937 w 909008"/>
                <a:gd name="connsiteY85" fmla="*/ 14313 h 1775064"/>
                <a:gd name="connsiteX86" fmla="*/ 379465 w 909008"/>
                <a:gd name="connsiteY86" fmla="*/ 12822 h 1775064"/>
                <a:gd name="connsiteX87" fmla="*/ 411940 w 909008"/>
                <a:gd name="connsiteY87" fmla="*/ 16098 h 1775064"/>
                <a:gd name="connsiteX88" fmla="*/ 406305 w 909008"/>
                <a:gd name="connsiteY88" fmla="*/ 389245 h 1775064"/>
                <a:gd name="connsiteX89" fmla="*/ 400561 w 909008"/>
                <a:gd name="connsiteY89" fmla="*/ 402160 h 1775064"/>
                <a:gd name="connsiteX90" fmla="*/ 400484 w 909008"/>
                <a:gd name="connsiteY90" fmla="*/ 405311 h 1775064"/>
                <a:gd name="connsiteX91" fmla="*/ 400220 w 909008"/>
                <a:gd name="connsiteY91" fmla="*/ 406026 h 1775064"/>
                <a:gd name="connsiteX92" fmla="*/ 113118 w 909008"/>
                <a:gd name="connsiteY92" fmla="*/ 383206 h 1775064"/>
                <a:gd name="connsiteX93" fmla="*/ 570665 w 909008"/>
                <a:gd name="connsiteY93" fmla="*/ 406585 h 1775064"/>
                <a:gd name="connsiteX94" fmla="*/ 570556 w 909008"/>
                <a:gd name="connsiteY94" fmla="*/ 402285 h 1775064"/>
                <a:gd name="connsiteX95" fmla="*/ 560901 w 909008"/>
                <a:gd name="connsiteY95" fmla="*/ 387103 h 1775064"/>
                <a:gd name="connsiteX96" fmla="*/ 547597 w 909008"/>
                <a:gd name="connsiteY96" fmla="*/ 378006 h 1775064"/>
                <a:gd name="connsiteX97" fmla="*/ 570835 w 909008"/>
                <a:gd name="connsiteY97" fmla="*/ 12698 h 1775064"/>
                <a:gd name="connsiteX98" fmla="*/ 576207 w 909008"/>
                <a:gd name="connsiteY98" fmla="*/ 12822 h 1775064"/>
                <a:gd name="connsiteX99" fmla="*/ 614751 w 909008"/>
                <a:gd name="connsiteY99" fmla="*/ 14313 h 1775064"/>
                <a:gd name="connsiteX100" fmla="*/ 648933 w 909008"/>
                <a:gd name="connsiteY100" fmla="*/ 15585 h 1775064"/>
                <a:gd name="connsiteX101" fmla="*/ 674049 w 909008"/>
                <a:gd name="connsiteY101" fmla="*/ 16734 h 1775064"/>
                <a:gd name="connsiteX102" fmla="*/ 831067 w 909008"/>
                <a:gd name="connsiteY102" fmla="*/ 27880 h 1775064"/>
                <a:gd name="connsiteX103" fmla="*/ 837214 w 909008"/>
                <a:gd name="connsiteY103" fmla="*/ 28516 h 1775064"/>
                <a:gd name="connsiteX104" fmla="*/ 837214 w 909008"/>
                <a:gd name="connsiteY104" fmla="*/ 384076 h 1775064"/>
                <a:gd name="connsiteX105" fmla="*/ 570680 w 909008"/>
                <a:gd name="connsiteY105" fmla="*/ 406585 h 1775064"/>
                <a:gd name="connsiteX106" fmla="*/ 894650 w 909008"/>
                <a:gd name="connsiteY106" fmla="*/ 377214 h 1775064"/>
                <a:gd name="connsiteX107" fmla="*/ 896605 w 909008"/>
                <a:gd name="connsiteY107" fmla="*/ 369670 h 1775064"/>
                <a:gd name="connsiteX108" fmla="*/ 896605 w 909008"/>
                <a:gd name="connsiteY108" fmla="*/ 377028 h 1775064"/>
                <a:gd name="connsiteX109" fmla="*/ 894650 w 909008"/>
                <a:gd name="connsiteY109" fmla="*/ 377214 h 177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909008" h="1775064">
                  <a:moveTo>
                    <a:pt x="871054" y="20662"/>
                  </a:moveTo>
                  <a:cubicBezTo>
                    <a:pt x="861709" y="18131"/>
                    <a:pt x="851619" y="17278"/>
                    <a:pt x="842693" y="16532"/>
                  </a:cubicBezTo>
                  <a:cubicBezTo>
                    <a:pt x="839061" y="16222"/>
                    <a:pt x="835630" y="15942"/>
                    <a:pt x="832572" y="15554"/>
                  </a:cubicBezTo>
                  <a:cubicBezTo>
                    <a:pt x="779996" y="9097"/>
                    <a:pt x="726409" y="6675"/>
                    <a:pt x="674608" y="4331"/>
                  </a:cubicBezTo>
                  <a:cubicBezTo>
                    <a:pt x="666241" y="3958"/>
                    <a:pt x="657874" y="3570"/>
                    <a:pt x="649507" y="3182"/>
                  </a:cubicBezTo>
                  <a:cubicBezTo>
                    <a:pt x="638035" y="2639"/>
                    <a:pt x="626408" y="2267"/>
                    <a:pt x="615139" y="1894"/>
                  </a:cubicBezTo>
                  <a:cubicBezTo>
                    <a:pt x="602565" y="1491"/>
                    <a:pt x="589572" y="1071"/>
                    <a:pt x="576827" y="419"/>
                  </a:cubicBezTo>
                  <a:cubicBezTo>
                    <a:pt x="576424" y="404"/>
                    <a:pt x="576005" y="404"/>
                    <a:pt x="575585" y="388"/>
                  </a:cubicBezTo>
                  <a:lnTo>
                    <a:pt x="575741" y="0"/>
                  </a:lnTo>
                  <a:lnTo>
                    <a:pt x="566272" y="373"/>
                  </a:lnTo>
                  <a:cubicBezTo>
                    <a:pt x="540379" y="1397"/>
                    <a:pt x="518134" y="10665"/>
                    <a:pt x="494585" y="20475"/>
                  </a:cubicBezTo>
                  <a:cubicBezTo>
                    <a:pt x="489137" y="22742"/>
                    <a:pt x="483517" y="25086"/>
                    <a:pt x="477836" y="27321"/>
                  </a:cubicBezTo>
                  <a:cubicBezTo>
                    <a:pt x="472154" y="25086"/>
                    <a:pt x="466535" y="22742"/>
                    <a:pt x="461086" y="20475"/>
                  </a:cubicBezTo>
                  <a:cubicBezTo>
                    <a:pt x="446401" y="14359"/>
                    <a:pt x="432524" y="8584"/>
                    <a:pt x="417714" y="4719"/>
                  </a:cubicBezTo>
                  <a:lnTo>
                    <a:pt x="417714" y="4719"/>
                  </a:lnTo>
                  <a:lnTo>
                    <a:pt x="417714" y="4719"/>
                  </a:lnTo>
                  <a:cubicBezTo>
                    <a:pt x="417683" y="4719"/>
                    <a:pt x="417668" y="4719"/>
                    <a:pt x="417652" y="4704"/>
                  </a:cubicBezTo>
                  <a:lnTo>
                    <a:pt x="404054" y="1180"/>
                  </a:lnTo>
                  <a:lnTo>
                    <a:pt x="404458" y="1940"/>
                  </a:lnTo>
                  <a:cubicBezTo>
                    <a:pt x="395718" y="512"/>
                    <a:pt x="387242" y="0"/>
                    <a:pt x="378844" y="419"/>
                  </a:cubicBezTo>
                  <a:cubicBezTo>
                    <a:pt x="366100" y="1071"/>
                    <a:pt x="353107" y="1491"/>
                    <a:pt x="340533" y="1894"/>
                  </a:cubicBezTo>
                  <a:cubicBezTo>
                    <a:pt x="329279" y="2251"/>
                    <a:pt x="317652" y="2639"/>
                    <a:pt x="306180" y="3182"/>
                  </a:cubicBezTo>
                  <a:cubicBezTo>
                    <a:pt x="297813" y="3570"/>
                    <a:pt x="289446" y="3958"/>
                    <a:pt x="281079" y="4331"/>
                  </a:cubicBezTo>
                  <a:cubicBezTo>
                    <a:pt x="229263" y="6675"/>
                    <a:pt x="175692" y="9081"/>
                    <a:pt x="123099" y="15554"/>
                  </a:cubicBezTo>
                  <a:cubicBezTo>
                    <a:pt x="120119" y="15927"/>
                    <a:pt x="116797" y="16207"/>
                    <a:pt x="113273" y="16501"/>
                  </a:cubicBezTo>
                  <a:cubicBezTo>
                    <a:pt x="113211" y="16501"/>
                    <a:pt x="113164" y="16517"/>
                    <a:pt x="113118" y="16517"/>
                  </a:cubicBezTo>
                  <a:lnTo>
                    <a:pt x="113118" y="16222"/>
                  </a:lnTo>
                  <a:lnTo>
                    <a:pt x="106241" y="17122"/>
                  </a:lnTo>
                  <a:cubicBezTo>
                    <a:pt x="100699" y="17650"/>
                    <a:pt x="96228" y="18224"/>
                    <a:pt x="92177" y="18970"/>
                  </a:cubicBezTo>
                  <a:lnTo>
                    <a:pt x="59516" y="23239"/>
                  </a:lnTo>
                  <a:lnTo>
                    <a:pt x="59780" y="19109"/>
                  </a:lnTo>
                  <a:lnTo>
                    <a:pt x="50264" y="24465"/>
                  </a:lnTo>
                  <a:lnTo>
                    <a:pt x="41292" y="25629"/>
                  </a:lnTo>
                  <a:lnTo>
                    <a:pt x="41292" y="29494"/>
                  </a:lnTo>
                  <a:lnTo>
                    <a:pt x="0" y="52717"/>
                  </a:lnTo>
                  <a:lnTo>
                    <a:pt x="34850" y="73363"/>
                  </a:lnTo>
                  <a:lnTo>
                    <a:pt x="0" y="92953"/>
                  </a:lnTo>
                  <a:lnTo>
                    <a:pt x="35890" y="114236"/>
                  </a:lnTo>
                  <a:lnTo>
                    <a:pt x="0" y="134416"/>
                  </a:lnTo>
                  <a:lnTo>
                    <a:pt x="33825" y="154456"/>
                  </a:lnTo>
                  <a:lnTo>
                    <a:pt x="0" y="173472"/>
                  </a:lnTo>
                  <a:lnTo>
                    <a:pt x="40159" y="197285"/>
                  </a:lnTo>
                  <a:lnTo>
                    <a:pt x="0" y="219871"/>
                  </a:lnTo>
                  <a:lnTo>
                    <a:pt x="40174" y="243684"/>
                  </a:lnTo>
                  <a:lnTo>
                    <a:pt x="0" y="266270"/>
                  </a:lnTo>
                  <a:lnTo>
                    <a:pt x="39848" y="289881"/>
                  </a:lnTo>
                  <a:lnTo>
                    <a:pt x="311" y="314733"/>
                  </a:lnTo>
                  <a:lnTo>
                    <a:pt x="40314" y="335876"/>
                  </a:lnTo>
                  <a:lnTo>
                    <a:pt x="0" y="358540"/>
                  </a:lnTo>
                  <a:lnTo>
                    <a:pt x="41292" y="383020"/>
                  </a:lnTo>
                  <a:lnTo>
                    <a:pt x="41292" y="388283"/>
                  </a:lnTo>
                  <a:lnTo>
                    <a:pt x="106086" y="394632"/>
                  </a:lnTo>
                  <a:cubicBezTo>
                    <a:pt x="164748" y="404442"/>
                    <a:pt x="269235" y="419329"/>
                    <a:pt x="362933" y="419329"/>
                  </a:cubicBezTo>
                  <a:cubicBezTo>
                    <a:pt x="373939" y="419329"/>
                    <a:pt x="384805" y="419111"/>
                    <a:pt x="395438" y="418662"/>
                  </a:cubicBezTo>
                  <a:lnTo>
                    <a:pt x="395438" y="418677"/>
                  </a:lnTo>
                  <a:lnTo>
                    <a:pt x="397317" y="418568"/>
                  </a:lnTo>
                  <a:cubicBezTo>
                    <a:pt x="398264" y="418537"/>
                    <a:pt x="399211" y="418491"/>
                    <a:pt x="400158" y="418444"/>
                  </a:cubicBezTo>
                  <a:lnTo>
                    <a:pt x="368863" y="1735636"/>
                  </a:lnTo>
                  <a:cubicBezTo>
                    <a:pt x="368863" y="1742730"/>
                    <a:pt x="380334" y="1752479"/>
                    <a:pt x="397425" y="1759899"/>
                  </a:cubicBezTo>
                  <a:cubicBezTo>
                    <a:pt x="413368" y="1766807"/>
                    <a:pt x="441900" y="1775065"/>
                    <a:pt x="487336" y="1775065"/>
                  </a:cubicBezTo>
                  <a:cubicBezTo>
                    <a:pt x="573955" y="1775065"/>
                    <a:pt x="602254" y="1745742"/>
                    <a:pt x="602254" y="1735481"/>
                  </a:cubicBezTo>
                  <a:lnTo>
                    <a:pt x="570960" y="418988"/>
                  </a:lnTo>
                  <a:cubicBezTo>
                    <a:pt x="577961" y="419174"/>
                    <a:pt x="585024" y="419298"/>
                    <a:pt x="592195" y="419298"/>
                  </a:cubicBezTo>
                  <a:cubicBezTo>
                    <a:pt x="693841" y="419298"/>
                    <a:pt x="809164" y="401571"/>
                    <a:pt x="857006" y="393374"/>
                  </a:cubicBezTo>
                  <a:lnTo>
                    <a:pt x="909009" y="388283"/>
                  </a:lnTo>
                  <a:lnTo>
                    <a:pt x="909009" y="25629"/>
                  </a:lnTo>
                  <a:lnTo>
                    <a:pt x="871039" y="20662"/>
                  </a:lnTo>
                  <a:close/>
                  <a:moveTo>
                    <a:pt x="896605" y="39957"/>
                  </a:moveTo>
                  <a:cubicBezTo>
                    <a:pt x="896063" y="38591"/>
                    <a:pt x="895519" y="37380"/>
                    <a:pt x="894961" y="36309"/>
                  </a:cubicBezTo>
                  <a:lnTo>
                    <a:pt x="896605" y="36526"/>
                  </a:lnTo>
                  <a:lnTo>
                    <a:pt x="896605" y="39957"/>
                  </a:lnTo>
                  <a:close/>
                  <a:moveTo>
                    <a:pt x="554769" y="405979"/>
                  </a:moveTo>
                  <a:cubicBezTo>
                    <a:pt x="553806" y="402610"/>
                    <a:pt x="552875" y="399211"/>
                    <a:pt x="551959" y="395749"/>
                  </a:cubicBezTo>
                  <a:cubicBezTo>
                    <a:pt x="552192" y="395998"/>
                    <a:pt x="552347" y="396184"/>
                    <a:pt x="552425" y="396277"/>
                  </a:cubicBezTo>
                  <a:lnTo>
                    <a:pt x="553993" y="399025"/>
                  </a:lnTo>
                  <a:lnTo>
                    <a:pt x="557175" y="399025"/>
                  </a:lnTo>
                  <a:cubicBezTo>
                    <a:pt x="557532" y="399428"/>
                    <a:pt x="558137" y="400561"/>
                    <a:pt x="558137" y="402440"/>
                  </a:cubicBezTo>
                  <a:lnTo>
                    <a:pt x="558231" y="406150"/>
                  </a:lnTo>
                  <a:cubicBezTo>
                    <a:pt x="557051" y="406103"/>
                    <a:pt x="555902" y="406041"/>
                    <a:pt x="554769" y="405979"/>
                  </a:cubicBezTo>
                  <a:close/>
                  <a:moveTo>
                    <a:pt x="113118" y="383206"/>
                  </a:moveTo>
                  <a:lnTo>
                    <a:pt x="113118" y="28982"/>
                  </a:lnTo>
                  <a:cubicBezTo>
                    <a:pt x="113521" y="28951"/>
                    <a:pt x="113925" y="28920"/>
                    <a:pt x="114313" y="28889"/>
                  </a:cubicBezTo>
                  <a:cubicBezTo>
                    <a:pt x="117961" y="28578"/>
                    <a:pt x="121407" y="28284"/>
                    <a:pt x="124620" y="27880"/>
                  </a:cubicBezTo>
                  <a:cubicBezTo>
                    <a:pt x="176732" y="21469"/>
                    <a:pt x="230070" y="19063"/>
                    <a:pt x="281638" y="16734"/>
                  </a:cubicBezTo>
                  <a:cubicBezTo>
                    <a:pt x="290020" y="16362"/>
                    <a:pt x="298387" y="15973"/>
                    <a:pt x="306770" y="15585"/>
                  </a:cubicBezTo>
                  <a:cubicBezTo>
                    <a:pt x="318133" y="15042"/>
                    <a:pt x="329729" y="14670"/>
                    <a:pt x="340937" y="14313"/>
                  </a:cubicBezTo>
                  <a:cubicBezTo>
                    <a:pt x="353557" y="13894"/>
                    <a:pt x="366612" y="13474"/>
                    <a:pt x="379465" y="12822"/>
                  </a:cubicBezTo>
                  <a:cubicBezTo>
                    <a:pt x="389928" y="12295"/>
                    <a:pt x="400592" y="13381"/>
                    <a:pt x="411940" y="16098"/>
                  </a:cubicBezTo>
                  <a:cubicBezTo>
                    <a:pt x="446479" y="82910"/>
                    <a:pt x="472698" y="201274"/>
                    <a:pt x="406305" y="389245"/>
                  </a:cubicBezTo>
                  <a:cubicBezTo>
                    <a:pt x="402765" y="392086"/>
                    <a:pt x="400561" y="396851"/>
                    <a:pt x="400561" y="402160"/>
                  </a:cubicBezTo>
                  <a:lnTo>
                    <a:pt x="400484" y="405311"/>
                  </a:lnTo>
                  <a:cubicBezTo>
                    <a:pt x="400391" y="405544"/>
                    <a:pt x="400297" y="405777"/>
                    <a:pt x="400220" y="406026"/>
                  </a:cubicBezTo>
                  <a:cubicBezTo>
                    <a:pt x="301864" y="410931"/>
                    <a:pt x="180488" y="394305"/>
                    <a:pt x="113118" y="383206"/>
                  </a:cubicBezTo>
                  <a:close/>
                  <a:moveTo>
                    <a:pt x="570665" y="406585"/>
                  </a:moveTo>
                  <a:lnTo>
                    <a:pt x="570556" y="402285"/>
                  </a:lnTo>
                  <a:cubicBezTo>
                    <a:pt x="570556" y="394880"/>
                    <a:pt x="566520" y="388826"/>
                    <a:pt x="560901" y="387103"/>
                  </a:cubicBezTo>
                  <a:cubicBezTo>
                    <a:pt x="558759" y="384868"/>
                    <a:pt x="554691" y="381421"/>
                    <a:pt x="547597" y="378006"/>
                  </a:cubicBezTo>
                  <a:cubicBezTo>
                    <a:pt x="530956" y="305404"/>
                    <a:pt x="513011" y="164546"/>
                    <a:pt x="570835" y="12698"/>
                  </a:cubicBezTo>
                  <a:cubicBezTo>
                    <a:pt x="572667" y="12698"/>
                    <a:pt x="574468" y="12729"/>
                    <a:pt x="576207" y="12822"/>
                  </a:cubicBezTo>
                  <a:cubicBezTo>
                    <a:pt x="589060" y="13474"/>
                    <a:pt x="602115" y="13894"/>
                    <a:pt x="614751" y="14313"/>
                  </a:cubicBezTo>
                  <a:cubicBezTo>
                    <a:pt x="625958" y="14670"/>
                    <a:pt x="637554" y="15042"/>
                    <a:pt x="648933" y="15585"/>
                  </a:cubicBezTo>
                  <a:cubicBezTo>
                    <a:pt x="657300" y="15973"/>
                    <a:pt x="665667" y="16362"/>
                    <a:pt x="674049" y="16734"/>
                  </a:cubicBezTo>
                  <a:cubicBezTo>
                    <a:pt x="725633" y="19063"/>
                    <a:pt x="778956" y="21469"/>
                    <a:pt x="831067" y="27880"/>
                  </a:cubicBezTo>
                  <a:cubicBezTo>
                    <a:pt x="833038" y="28128"/>
                    <a:pt x="835087" y="28330"/>
                    <a:pt x="837214" y="28516"/>
                  </a:cubicBezTo>
                  <a:lnTo>
                    <a:pt x="837214" y="384076"/>
                  </a:lnTo>
                  <a:cubicBezTo>
                    <a:pt x="778319" y="393591"/>
                    <a:pt x="665356" y="409177"/>
                    <a:pt x="570680" y="406585"/>
                  </a:cubicBezTo>
                  <a:close/>
                  <a:moveTo>
                    <a:pt x="894650" y="377214"/>
                  </a:moveTo>
                  <a:cubicBezTo>
                    <a:pt x="895271" y="375197"/>
                    <a:pt x="895922" y="372728"/>
                    <a:pt x="896605" y="369670"/>
                  </a:cubicBezTo>
                  <a:lnTo>
                    <a:pt x="896605" y="377028"/>
                  </a:lnTo>
                  <a:lnTo>
                    <a:pt x="894650" y="377214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4049C30-CCC8-8983-1DF5-ECC98DB83C11}"/>
                </a:ext>
              </a:extLst>
            </p:cNvPr>
            <p:cNvSpPr/>
            <p:nvPr/>
          </p:nvSpPr>
          <p:spPr>
            <a:xfrm>
              <a:off x="4957514" y="5124166"/>
              <a:ext cx="366584" cy="986174"/>
            </a:xfrm>
            <a:custGeom>
              <a:avLst/>
              <a:gdLst>
                <a:gd name="connsiteX0" fmla="*/ 283000 w 366584"/>
                <a:gd name="connsiteY0" fmla="*/ 11922 h 986174"/>
                <a:gd name="connsiteX1" fmla="*/ 195403 w 366584"/>
                <a:gd name="connsiteY1" fmla="*/ 0 h 986174"/>
                <a:gd name="connsiteX2" fmla="*/ 183295 w 366584"/>
                <a:gd name="connsiteY2" fmla="*/ 264 h 986174"/>
                <a:gd name="connsiteX3" fmla="*/ 171187 w 366584"/>
                <a:gd name="connsiteY3" fmla="*/ 0 h 986174"/>
                <a:gd name="connsiteX4" fmla="*/ 83605 w 366584"/>
                <a:gd name="connsiteY4" fmla="*/ 11922 h 986174"/>
                <a:gd name="connsiteX5" fmla="*/ 3459 w 366584"/>
                <a:gd name="connsiteY5" fmla="*/ 78377 h 986174"/>
                <a:gd name="connsiteX6" fmla="*/ 5166 w 366584"/>
                <a:gd name="connsiteY6" fmla="*/ 127585 h 986174"/>
                <a:gd name="connsiteX7" fmla="*/ 110429 w 366584"/>
                <a:gd name="connsiteY7" fmla="*/ 338189 h 986174"/>
                <a:gd name="connsiteX8" fmla="*/ 41568 w 366584"/>
                <a:gd name="connsiteY8" fmla="*/ 904725 h 986174"/>
                <a:gd name="connsiteX9" fmla="*/ 57495 w 366584"/>
                <a:gd name="connsiteY9" fmla="*/ 973259 h 986174"/>
                <a:gd name="connsiteX10" fmla="*/ 87672 w 366584"/>
                <a:gd name="connsiteY10" fmla="*/ 986175 h 986174"/>
                <a:gd name="connsiteX11" fmla="*/ 278934 w 366584"/>
                <a:gd name="connsiteY11" fmla="*/ 986175 h 986174"/>
                <a:gd name="connsiteX12" fmla="*/ 309111 w 366584"/>
                <a:gd name="connsiteY12" fmla="*/ 973259 h 986174"/>
                <a:gd name="connsiteX13" fmla="*/ 325006 w 366584"/>
                <a:gd name="connsiteY13" fmla="*/ 904600 h 986174"/>
                <a:gd name="connsiteX14" fmla="*/ 256161 w 366584"/>
                <a:gd name="connsiteY14" fmla="*/ 338235 h 986174"/>
                <a:gd name="connsiteX15" fmla="*/ 361424 w 366584"/>
                <a:gd name="connsiteY15" fmla="*/ 127585 h 986174"/>
                <a:gd name="connsiteX16" fmla="*/ 363131 w 366584"/>
                <a:gd name="connsiteY16" fmla="*/ 78377 h 986174"/>
                <a:gd name="connsiteX17" fmla="*/ 283000 w 366584"/>
                <a:gd name="connsiteY17" fmla="*/ 11922 h 986174"/>
                <a:gd name="connsiteX18" fmla="*/ 269154 w 366584"/>
                <a:gd name="connsiteY18" fmla="*/ 856540 h 986174"/>
                <a:gd name="connsiteX19" fmla="*/ 269154 w 366584"/>
                <a:gd name="connsiteY19" fmla="*/ 922126 h 986174"/>
                <a:gd name="connsiteX20" fmla="*/ 97452 w 366584"/>
                <a:gd name="connsiteY20" fmla="*/ 922126 h 986174"/>
                <a:gd name="connsiteX21" fmla="*/ 97452 w 366584"/>
                <a:gd name="connsiteY21" fmla="*/ 856540 h 986174"/>
                <a:gd name="connsiteX22" fmla="*/ 269154 w 366584"/>
                <a:gd name="connsiteY22" fmla="*/ 856540 h 986174"/>
                <a:gd name="connsiteX23" fmla="*/ 349440 w 366584"/>
                <a:gd name="connsiteY23" fmla="*/ 124387 h 986174"/>
                <a:gd name="connsiteX24" fmla="*/ 252917 w 366584"/>
                <a:gd name="connsiteY24" fmla="*/ 319856 h 986174"/>
                <a:gd name="connsiteX25" fmla="*/ 195621 w 366584"/>
                <a:gd name="connsiteY25" fmla="*/ 317574 h 986174"/>
                <a:gd name="connsiteX26" fmla="*/ 195621 w 366584"/>
                <a:gd name="connsiteY26" fmla="*/ 316581 h 986174"/>
                <a:gd name="connsiteX27" fmla="*/ 183295 w 366584"/>
                <a:gd name="connsiteY27" fmla="*/ 317077 h 986174"/>
                <a:gd name="connsiteX28" fmla="*/ 170985 w 366584"/>
                <a:gd name="connsiteY28" fmla="*/ 316581 h 986174"/>
                <a:gd name="connsiteX29" fmla="*/ 170985 w 366584"/>
                <a:gd name="connsiteY29" fmla="*/ 317574 h 986174"/>
                <a:gd name="connsiteX30" fmla="*/ 113704 w 366584"/>
                <a:gd name="connsiteY30" fmla="*/ 319856 h 986174"/>
                <a:gd name="connsiteX31" fmla="*/ 13875 w 366584"/>
                <a:gd name="connsiteY31" fmla="*/ 85207 h 986174"/>
                <a:gd name="connsiteX32" fmla="*/ 14371 w 366584"/>
                <a:gd name="connsiteY32" fmla="*/ 84896 h 986174"/>
                <a:gd name="connsiteX33" fmla="*/ 14930 w 366584"/>
                <a:gd name="connsiteY33" fmla="*/ 83174 h 986174"/>
                <a:gd name="connsiteX34" fmla="*/ 171187 w 366584"/>
                <a:gd name="connsiteY34" fmla="*/ 12419 h 986174"/>
                <a:gd name="connsiteX35" fmla="*/ 182922 w 366584"/>
                <a:gd name="connsiteY35" fmla="*/ 12682 h 986174"/>
                <a:gd name="connsiteX36" fmla="*/ 183295 w 366584"/>
                <a:gd name="connsiteY36" fmla="*/ 12698 h 986174"/>
                <a:gd name="connsiteX37" fmla="*/ 183667 w 366584"/>
                <a:gd name="connsiteY37" fmla="*/ 12682 h 986174"/>
                <a:gd name="connsiteX38" fmla="*/ 195403 w 366584"/>
                <a:gd name="connsiteY38" fmla="*/ 12419 h 986174"/>
                <a:gd name="connsiteX39" fmla="*/ 351660 w 366584"/>
                <a:gd name="connsiteY39" fmla="*/ 83174 h 986174"/>
                <a:gd name="connsiteX40" fmla="*/ 352063 w 366584"/>
                <a:gd name="connsiteY40" fmla="*/ 84384 h 986174"/>
                <a:gd name="connsiteX41" fmla="*/ 352902 w 366584"/>
                <a:gd name="connsiteY41" fmla="*/ 85331 h 986174"/>
                <a:gd name="connsiteX42" fmla="*/ 349440 w 366584"/>
                <a:gd name="connsiteY42" fmla="*/ 124387 h 98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66584" h="986174">
                  <a:moveTo>
                    <a:pt x="283000" y="11922"/>
                  </a:moveTo>
                  <a:cubicBezTo>
                    <a:pt x="249020" y="1552"/>
                    <a:pt x="213534" y="0"/>
                    <a:pt x="195403" y="0"/>
                  </a:cubicBezTo>
                  <a:cubicBezTo>
                    <a:pt x="188852" y="0"/>
                    <a:pt x="184552" y="202"/>
                    <a:pt x="183295" y="264"/>
                  </a:cubicBezTo>
                  <a:cubicBezTo>
                    <a:pt x="182038" y="202"/>
                    <a:pt x="177722" y="0"/>
                    <a:pt x="171187" y="0"/>
                  </a:cubicBezTo>
                  <a:cubicBezTo>
                    <a:pt x="153056" y="0"/>
                    <a:pt x="117570" y="1552"/>
                    <a:pt x="83605" y="11922"/>
                  </a:cubicBezTo>
                  <a:cubicBezTo>
                    <a:pt x="41195" y="24868"/>
                    <a:pt x="14232" y="47222"/>
                    <a:pt x="3459" y="78377"/>
                  </a:cubicBezTo>
                  <a:cubicBezTo>
                    <a:pt x="758" y="82646"/>
                    <a:pt x="-3496" y="95235"/>
                    <a:pt x="5166" y="127585"/>
                  </a:cubicBezTo>
                  <a:cubicBezTo>
                    <a:pt x="18097" y="175940"/>
                    <a:pt x="53536" y="246804"/>
                    <a:pt x="110429" y="338189"/>
                  </a:cubicBezTo>
                  <a:lnTo>
                    <a:pt x="41568" y="904725"/>
                  </a:lnTo>
                  <a:cubicBezTo>
                    <a:pt x="41382" y="906603"/>
                    <a:pt x="37175" y="950766"/>
                    <a:pt x="57495" y="973259"/>
                  </a:cubicBezTo>
                  <a:cubicBezTo>
                    <a:pt x="65241" y="981828"/>
                    <a:pt x="75393" y="986175"/>
                    <a:pt x="87672" y="986175"/>
                  </a:cubicBezTo>
                  <a:lnTo>
                    <a:pt x="278934" y="986175"/>
                  </a:lnTo>
                  <a:cubicBezTo>
                    <a:pt x="291212" y="986175"/>
                    <a:pt x="301364" y="981828"/>
                    <a:pt x="309111" y="973259"/>
                  </a:cubicBezTo>
                  <a:cubicBezTo>
                    <a:pt x="329431" y="950782"/>
                    <a:pt x="325208" y="906603"/>
                    <a:pt x="325006" y="904600"/>
                  </a:cubicBezTo>
                  <a:lnTo>
                    <a:pt x="256161" y="338235"/>
                  </a:lnTo>
                  <a:cubicBezTo>
                    <a:pt x="313069" y="246804"/>
                    <a:pt x="348493" y="175925"/>
                    <a:pt x="361424" y="127585"/>
                  </a:cubicBezTo>
                  <a:cubicBezTo>
                    <a:pt x="370086" y="95235"/>
                    <a:pt x="365817" y="82646"/>
                    <a:pt x="363131" y="78377"/>
                  </a:cubicBezTo>
                  <a:cubicBezTo>
                    <a:pt x="352358" y="47222"/>
                    <a:pt x="325410" y="24853"/>
                    <a:pt x="283000" y="11922"/>
                  </a:cubicBezTo>
                  <a:close/>
                  <a:moveTo>
                    <a:pt x="269154" y="856540"/>
                  </a:moveTo>
                  <a:lnTo>
                    <a:pt x="269154" y="922126"/>
                  </a:lnTo>
                  <a:lnTo>
                    <a:pt x="97452" y="922126"/>
                  </a:lnTo>
                  <a:lnTo>
                    <a:pt x="97452" y="856540"/>
                  </a:lnTo>
                  <a:lnTo>
                    <a:pt x="269154" y="856540"/>
                  </a:lnTo>
                  <a:close/>
                  <a:moveTo>
                    <a:pt x="349440" y="124387"/>
                  </a:moveTo>
                  <a:cubicBezTo>
                    <a:pt x="341057" y="155698"/>
                    <a:pt x="317416" y="214779"/>
                    <a:pt x="252917" y="319856"/>
                  </a:cubicBezTo>
                  <a:lnTo>
                    <a:pt x="195621" y="317574"/>
                  </a:lnTo>
                  <a:lnTo>
                    <a:pt x="195621" y="316581"/>
                  </a:lnTo>
                  <a:lnTo>
                    <a:pt x="183295" y="317077"/>
                  </a:lnTo>
                  <a:lnTo>
                    <a:pt x="170985" y="316581"/>
                  </a:lnTo>
                  <a:lnTo>
                    <a:pt x="170985" y="317574"/>
                  </a:lnTo>
                  <a:lnTo>
                    <a:pt x="113704" y="319856"/>
                  </a:lnTo>
                  <a:cubicBezTo>
                    <a:pt x="-1447" y="132242"/>
                    <a:pt x="12198" y="89057"/>
                    <a:pt x="13875" y="85207"/>
                  </a:cubicBezTo>
                  <a:lnTo>
                    <a:pt x="14371" y="84896"/>
                  </a:lnTo>
                  <a:lnTo>
                    <a:pt x="14930" y="83174"/>
                  </a:lnTo>
                  <a:cubicBezTo>
                    <a:pt x="36911" y="17510"/>
                    <a:pt x="140094" y="12419"/>
                    <a:pt x="171187" y="12419"/>
                  </a:cubicBezTo>
                  <a:cubicBezTo>
                    <a:pt x="178467" y="12419"/>
                    <a:pt x="182876" y="12682"/>
                    <a:pt x="182922" y="12682"/>
                  </a:cubicBezTo>
                  <a:lnTo>
                    <a:pt x="183295" y="12698"/>
                  </a:lnTo>
                  <a:lnTo>
                    <a:pt x="183667" y="12682"/>
                  </a:lnTo>
                  <a:cubicBezTo>
                    <a:pt x="183714" y="12682"/>
                    <a:pt x="188123" y="12419"/>
                    <a:pt x="195403" y="12419"/>
                  </a:cubicBezTo>
                  <a:cubicBezTo>
                    <a:pt x="226512" y="12419"/>
                    <a:pt x="329694" y="17510"/>
                    <a:pt x="351660" y="83174"/>
                  </a:cubicBezTo>
                  <a:lnTo>
                    <a:pt x="352063" y="84384"/>
                  </a:lnTo>
                  <a:lnTo>
                    <a:pt x="352902" y="85331"/>
                  </a:lnTo>
                  <a:cubicBezTo>
                    <a:pt x="352948" y="85393"/>
                    <a:pt x="357326" y="94878"/>
                    <a:pt x="349440" y="124387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F2DEC6-5CE6-8CEC-AA2D-96F588DB4E32}"/>
                </a:ext>
              </a:extLst>
            </p:cNvPr>
            <p:cNvSpPr/>
            <p:nvPr/>
          </p:nvSpPr>
          <p:spPr>
            <a:xfrm>
              <a:off x="5016589" y="5151301"/>
              <a:ext cx="250108" cy="156241"/>
            </a:xfrm>
            <a:custGeom>
              <a:avLst/>
              <a:gdLst>
                <a:gd name="connsiteX0" fmla="*/ 139635 w 250108"/>
                <a:gd name="connsiteY0" fmla="*/ 0 h 156241"/>
                <a:gd name="connsiteX1" fmla="*/ 118073 w 250108"/>
                <a:gd name="connsiteY1" fmla="*/ 730 h 156241"/>
                <a:gd name="connsiteX2" fmla="*/ 108092 w 250108"/>
                <a:gd name="connsiteY2" fmla="*/ 543 h 156241"/>
                <a:gd name="connsiteX3" fmla="*/ 2131 w 250108"/>
                <a:gd name="connsiteY3" fmla="*/ 40438 h 156241"/>
                <a:gd name="connsiteX4" fmla="*/ 40442 w 250108"/>
                <a:gd name="connsiteY4" fmla="*/ 153105 h 156241"/>
                <a:gd name="connsiteX5" fmla="*/ 42336 w 250108"/>
                <a:gd name="connsiteY5" fmla="*/ 155667 h 156241"/>
                <a:gd name="connsiteX6" fmla="*/ 67545 w 250108"/>
                <a:gd name="connsiteY6" fmla="*/ 155279 h 156241"/>
                <a:gd name="connsiteX7" fmla="*/ 73941 w 250108"/>
                <a:gd name="connsiteY7" fmla="*/ 145049 h 156241"/>
                <a:gd name="connsiteX8" fmla="*/ 139899 w 250108"/>
                <a:gd name="connsiteY8" fmla="*/ 148402 h 156241"/>
                <a:gd name="connsiteX9" fmla="*/ 169626 w 250108"/>
                <a:gd name="connsiteY9" fmla="*/ 146291 h 156241"/>
                <a:gd name="connsiteX10" fmla="*/ 176177 w 250108"/>
                <a:gd name="connsiteY10" fmla="*/ 151957 h 156241"/>
                <a:gd name="connsiteX11" fmla="*/ 176907 w 250108"/>
                <a:gd name="connsiteY11" fmla="*/ 152500 h 156241"/>
                <a:gd name="connsiteX12" fmla="*/ 191886 w 250108"/>
                <a:gd name="connsiteY12" fmla="*/ 156241 h 156241"/>
                <a:gd name="connsiteX13" fmla="*/ 208232 w 250108"/>
                <a:gd name="connsiteY13" fmla="*/ 152500 h 156241"/>
                <a:gd name="connsiteX14" fmla="*/ 247475 w 250108"/>
                <a:gd name="connsiteY14" fmla="*/ 75396 h 156241"/>
                <a:gd name="connsiteX15" fmla="*/ 242865 w 250108"/>
                <a:gd name="connsiteY15" fmla="*/ 29432 h 156241"/>
                <a:gd name="connsiteX16" fmla="*/ 139635 w 250108"/>
                <a:gd name="connsiteY16" fmla="*/ 0 h 156241"/>
                <a:gd name="connsiteX17" fmla="*/ 235336 w 250108"/>
                <a:gd name="connsiteY17" fmla="*/ 72773 h 156241"/>
                <a:gd name="connsiteX18" fmla="*/ 203079 w 250108"/>
                <a:gd name="connsiteY18" fmla="*/ 141215 h 156241"/>
                <a:gd name="connsiteX19" fmla="*/ 191886 w 250108"/>
                <a:gd name="connsiteY19" fmla="*/ 143823 h 156241"/>
                <a:gd name="connsiteX20" fmla="*/ 183830 w 250108"/>
                <a:gd name="connsiteY20" fmla="*/ 142146 h 156241"/>
                <a:gd name="connsiteX21" fmla="*/ 172591 w 250108"/>
                <a:gd name="connsiteY21" fmla="*/ 132444 h 156241"/>
                <a:gd name="connsiteX22" fmla="*/ 169253 w 250108"/>
                <a:gd name="connsiteY22" fmla="*/ 133546 h 156241"/>
                <a:gd name="connsiteX23" fmla="*/ 139899 w 250108"/>
                <a:gd name="connsiteY23" fmla="*/ 135984 h 156241"/>
                <a:gd name="connsiteX24" fmla="*/ 71271 w 250108"/>
                <a:gd name="connsiteY24" fmla="*/ 132335 h 156241"/>
                <a:gd name="connsiteX25" fmla="*/ 67452 w 250108"/>
                <a:gd name="connsiteY25" fmla="*/ 131978 h 156241"/>
                <a:gd name="connsiteX26" fmla="*/ 60591 w 250108"/>
                <a:gd name="connsiteY26" fmla="*/ 142969 h 156241"/>
                <a:gd name="connsiteX27" fmla="*/ 48607 w 250108"/>
                <a:gd name="connsiteY27" fmla="*/ 143155 h 156241"/>
                <a:gd name="connsiteX28" fmla="*/ 14037 w 250108"/>
                <a:gd name="connsiteY28" fmla="*/ 44008 h 156241"/>
                <a:gd name="connsiteX29" fmla="*/ 108092 w 250108"/>
                <a:gd name="connsiteY29" fmla="*/ 12962 h 156241"/>
                <a:gd name="connsiteX30" fmla="*/ 117872 w 250108"/>
                <a:gd name="connsiteY30" fmla="*/ 13148 h 156241"/>
                <a:gd name="connsiteX31" fmla="*/ 118307 w 250108"/>
                <a:gd name="connsiteY31" fmla="*/ 13164 h 156241"/>
                <a:gd name="connsiteX32" fmla="*/ 118710 w 250108"/>
                <a:gd name="connsiteY32" fmla="*/ 13133 h 156241"/>
                <a:gd name="connsiteX33" fmla="*/ 139635 w 250108"/>
                <a:gd name="connsiteY33" fmla="*/ 12419 h 156241"/>
                <a:gd name="connsiteX34" fmla="*/ 233504 w 250108"/>
                <a:gd name="connsiteY34" fmla="*/ 37582 h 156241"/>
                <a:gd name="connsiteX35" fmla="*/ 235336 w 250108"/>
                <a:gd name="connsiteY35" fmla="*/ 72773 h 15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50108" h="156241">
                  <a:moveTo>
                    <a:pt x="139635" y="0"/>
                  </a:moveTo>
                  <a:cubicBezTo>
                    <a:pt x="128148" y="0"/>
                    <a:pt x="119998" y="575"/>
                    <a:pt x="118073" y="730"/>
                  </a:cubicBezTo>
                  <a:cubicBezTo>
                    <a:pt x="116894" y="667"/>
                    <a:pt x="113323" y="543"/>
                    <a:pt x="108092" y="543"/>
                  </a:cubicBezTo>
                  <a:cubicBezTo>
                    <a:pt x="72994" y="543"/>
                    <a:pt x="12547" y="5728"/>
                    <a:pt x="2131" y="40438"/>
                  </a:cubicBezTo>
                  <a:cubicBezTo>
                    <a:pt x="-10676" y="83174"/>
                    <a:pt x="38346" y="150265"/>
                    <a:pt x="40442" y="153105"/>
                  </a:cubicBezTo>
                  <a:lnTo>
                    <a:pt x="42336" y="155667"/>
                  </a:lnTo>
                  <a:lnTo>
                    <a:pt x="67545" y="155279"/>
                  </a:lnTo>
                  <a:lnTo>
                    <a:pt x="73941" y="145049"/>
                  </a:lnTo>
                  <a:cubicBezTo>
                    <a:pt x="84544" y="145965"/>
                    <a:pt x="115093" y="148402"/>
                    <a:pt x="139899" y="148402"/>
                  </a:cubicBezTo>
                  <a:cubicBezTo>
                    <a:pt x="153327" y="148402"/>
                    <a:pt x="163122" y="147719"/>
                    <a:pt x="169626" y="146291"/>
                  </a:cubicBezTo>
                  <a:lnTo>
                    <a:pt x="176177" y="151957"/>
                  </a:lnTo>
                  <a:lnTo>
                    <a:pt x="176907" y="152500"/>
                  </a:lnTo>
                  <a:cubicBezTo>
                    <a:pt x="177512" y="152888"/>
                    <a:pt x="183069" y="156241"/>
                    <a:pt x="191886" y="156241"/>
                  </a:cubicBezTo>
                  <a:cubicBezTo>
                    <a:pt x="197304" y="156241"/>
                    <a:pt x="202799" y="154984"/>
                    <a:pt x="208232" y="152500"/>
                  </a:cubicBezTo>
                  <a:cubicBezTo>
                    <a:pt x="221738" y="146337"/>
                    <a:pt x="241095" y="104953"/>
                    <a:pt x="247475" y="75396"/>
                  </a:cubicBezTo>
                  <a:cubicBezTo>
                    <a:pt x="252148" y="53757"/>
                    <a:pt x="250595" y="38296"/>
                    <a:pt x="242865" y="29432"/>
                  </a:cubicBezTo>
                  <a:cubicBezTo>
                    <a:pt x="221691" y="5107"/>
                    <a:pt x="175044" y="0"/>
                    <a:pt x="139635" y="0"/>
                  </a:cubicBezTo>
                  <a:close/>
                  <a:moveTo>
                    <a:pt x="235336" y="72773"/>
                  </a:moveTo>
                  <a:cubicBezTo>
                    <a:pt x="228304" y="105371"/>
                    <a:pt x="209629" y="138203"/>
                    <a:pt x="203079" y="141215"/>
                  </a:cubicBezTo>
                  <a:cubicBezTo>
                    <a:pt x="199276" y="142953"/>
                    <a:pt x="195503" y="143823"/>
                    <a:pt x="191886" y="143823"/>
                  </a:cubicBezTo>
                  <a:cubicBezTo>
                    <a:pt x="187540" y="143823"/>
                    <a:pt x="184668" y="142581"/>
                    <a:pt x="183830" y="142146"/>
                  </a:cubicBezTo>
                  <a:lnTo>
                    <a:pt x="172591" y="132444"/>
                  </a:lnTo>
                  <a:lnTo>
                    <a:pt x="169253" y="133546"/>
                  </a:lnTo>
                  <a:cubicBezTo>
                    <a:pt x="165885" y="134664"/>
                    <a:pt x="158077" y="135984"/>
                    <a:pt x="139899" y="135984"/>
                  </a:cubicBezTo>
                  <a:cubicBezTo>
                    <a:pt x="110110" y="135984"/>
                    <a:pt x="71659" y="132367"/>
                    <a:pt x="71271" y="132335"/>
                  </a:cubicBezTo>
                  <a:lnTo>
                    <a:pt x="67452" y="131978"/>
                  </a:lnTo>
                  <a:lnTo>
                    <a:pt x="60591" y="142969"/>
                  </a:lnTo>
                  <a:lnTo>
                    <a:pt x="48607" y="143155"/>
                  </a:lnTo>
                  <a:cubicBezTo>
                    <a:pt x="39992" y="130768"/>
                    <a:pt x="4257" y="76607"/>
                    <a:pt x="14037" y="44008"/>
                  </a:cubicBezTo>
                  <a:cubicBezTo>
                    <a:pt x="22683" y="15197"/>
                    <a:pt x="88207" y="12962"/>
                    <a:pt x="108092" y="12962"/>
                  </a:cubicBezTo>
                  <a:cubicBezTo>
                    <a:pt x="114084" y="12962"/>
                    <a:pt x="117841" y="13148"/>
                    <a:pt x="117872" y="13148"/>
                  </a:cubicBezTo>
                  <a:lnTo>
                    <a:pt x="118307" y="13164"/>
                  </a:lnTo>
                  <a:lnTo>
                    <a:pt x="118710" y="13133"/>
                  </a:lnTo>
                  <a:cubicBezTo>
                    <a:pt x="118803" y="13117"/>
                    <a:pt x="127294" y="12419"/>
                    <a:pt x="139635" y="12419"/>
                  </a:cubicBezTo>
                  <a:cubicBezTo>
                    <a:pt x="166521" y="12419"/>
                    <a:pt x="214442" y="15679"/>
                    <a:pt x="233504" y="37582"/>
                  </a:cubicBezTo>
                  <a:cubicBezTo>
                    <a:pt x="238301" y="43092"/>
                    <a:pt x="238968" y="55915"/>
                    <a:pt x="235336" y="72773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693B0217-EFB6-10FB-76AF-15319B1E5983}"/>
                </a:ext>
              </a:extLst>
            </p:cNvPr>
            <p:cNvSpPr/>
            <p:nvPr/>
          </p:nvSpPr>
          <p:spPr>
            <a:xfrm>
              <a:off x="5479647" y="4065700"/>
              <a:ext cx="377752" cy="2079102"/>
            </a:xfrm>
            <a:custGeom>
              <a:avLst/>
              <a:gdLst>
                <a:gd name="connsiteX0" fmla="*/ 270961 w 377752"/>
                <a:gd name="connsiteY0" fmla="*/ 788021 h 2079102"/>
                <a:gd name="connsiteX1" fmla="*/ 272249 w 377752"/>
                <a:gd name="connsiteY1" fmla="*/ 753761 h 2079102"/>
                <a:gd name="connsiteX2" fmla="*/ 278924 w 377752"/>
                <a:gd name="connsiteY2" fmla="*/ 254829 h 2079102"/>
                <a:gd name="connsiteX3" fmla="*/ 279266 w 377752"/>
                <a:gd name="connsiteY3" fmla="*/ 116238 h 2079102"/>
                <a:gd name="connsiteX4" fmla="*/ 261243 w 377752"/>
                <a:gd name="connsiteY4" fmla="*/ 40268 h 2079102"/>
                <a:gd name="connsiteX5" fmla="*/ 207067 w 377752"/>
                <a:gd name="connsiteY5" fmla="*/ 0 h 2079102"/>
                <a:gd name="connsiteX6" fmla="*/ 139464 w 377752"/>
                <a:gd name="connsiteY6" fmla="*/ 47098 h 2079102"/>
                <a:gd name="connsiteX7" fmla="*/ 133394 w 377752"/>
                <a:gd name="connsiteY7" fmla="*/ 73797 h 2079102"/>
                <a:gd name="connsiteX8" fmla="*/ 133285 w 377752"/>
                <a:gd name="connsiteY8" fmla="*/ 78331 h 2079102"/>
                <a:gd name="connsiteX9" fmla="*/ 129793 w 377752"/>
                <a:gd name="connsiteY9" fmla="*/ 163429 h 2079102"/>
                <a:gd name="connsiteX10" fmla="*/ 124391 w 377752"/>
                <a:gd name="connsiteY10" fmla="*/ 370182 h 2079102"/>
                <a:gd name="connsiteX11" fmla="*/ 124810 w 377752"/>
                <a:gd name="connsiteY11" fmla="*/ 411428 h 2079102"/>
                <a:gd name="connsiteX12" fmla="*/ 138330 w 377752"/>
                <a:gd name="connsiteY12" fmla="*/ 913573 h 2079102"/>
                <a:gd name="connsiteX13" fmla="*/ 72636 w 377752"/>
                <a:gd name="connsiteY13" fmla="*/ 1460037 h 2079102"/>
                <a:gd name="connsiteX14" fmla="*/ 2254 w 377752"/>
                <a:gd name="connsiteY14" fmla="*/ 1974011 h 2079102"/>
                <a:gd name="connsiteX15" fmla="*/ 15852 w 377752"/>
                <a:gd name="connsiteY15" fmla="*/ 2040885 h 2079102"/>
                <a:gd name="connsiteX16" fmla="*/ 56368 w 377752"/>
                <a:gd name="connsiteY16" fmla="*/ 2071512 h 2079102"/>
                <a:gd name="connsiteX17" fmla="*/ 58665 w 377752"/>
                <a:gd name="connsiteY17" fmla="*/ 2071435 h 2079102"/>
                <a:gd name="connsiteX18" fmla="*/ 97116 w 377752"/>
                <a:gd name="connsiteY18" fmla="*/ 2029242 h 2079102"/>
                <a:gd name="connsiteX19" fmla="*/ 99041 w 377752"/>
                <a:gd name="connsiteY19" fmla="*/ 1905444 h 2079102"/>
                <a:gd name="connsiteX20" fmla="*/ 99103 w 377752"/>
                <a:gd name="connsiteY20" fmla="*/ 1854078 h 2079102"/>
                <a:gd name="connsiteX21" fmla="*/ 99196 w 377752"/>
                <a:gd name="connsiteY21" fmla="*/ 1819462 h 2079102"/>
                <a:gd name="connsiteX22" fmla="*/ 101711 w 377752"/>
                <a:gd name="connsiteY22" fmla="*/ 1707958 h 2079102"/>
                <a:gd name="connsiteX23" fmla="*/ 121767 w 377752"/>
                <a:gd name="connsiteY23" fmla="*/ 1682764 h 2079102"/>
                <a:gd name="connsiteX24" fmla="*/ 141140 w 377752"/>
                <a:gd name="connsiteY24" fmla="*/ 1709076 h 2079102"/>
                <a:gd name="connsiteX25" fmla="*/ 141637 w 377752"/>
                <a:gd name="connsiteY25" fmla="*/ 1722845 h 2079102"/>
                <a:gd name="connsiteX26" fmla="*/ 142211 w 377752"/>
                <a:gd name="connsiteY26" fmla="*/ 1741582 h 2079102"/>
                <a:gd name="connsiteX27" fmla="*/ 141854 w 377752"/>
                <a:gd name="connsiteY27" fmla="*/ 1826851 h 2079102"/>
                <a:gd name="connsiteX28" fmla="*/ 141373 w 377752"/>
                <a:gd name="connsiteY28" fmla="*/ 1996939 h 2079102"/>
                <a:gd name="connsiteX29" fmla="*/ 141202 w 377752"/>
                <a:gd name="connsiteY29" fmla="*/ 2008115 h 2079102"/>
                <a:gd name="connsiteX30" fmla="*/ 154133 w 377752"/>
                <a:gd name="connsiteY30" fmla="*/ 2066296 h 2079102"/>
                <a:gd name="connsiteX31" fmla="*/ 191761 w 377752"/>
                <a:gd name="connsiteY31" fmla="*/ 2079103 h 2079102"/>
                <a:gd name="connsiteX32" fmla="*/ 192755 w 377752"/>
                <a:gd name="connsiteY32" fmla="*/ 2079087 h 2079102"/>
                <a:gd name="connsiteX33" fmla="*/ 239247 w 377752"/>
                <a:gd name="connsiteY33" fmla="*/ 1994874 h 2079102"/>
                <a:gd name="connsiteX34" fmla="*/ 239448 w 377752"/>
                <a:gd name="connsiteY34" fmla="*/ 1925609 h 2079102"/>
                <a:gd name="connsiteX35" fmla="*/ 242149 w 377752"/>
                <a:gd name="connsiteY35" fmla="*/ 1708688 h 2079102"/>
                <a:gd name="connsiteX36" fmla="*/ 262640 w 377752"/>
                <a:gd name="connsiteY36" fmla="*/ 1683882 h 2079102"/>
                <a:gd name="connsiteX37" fmla="*/ 282370 w 377752"/>
                <a:gd name="connsiteY37" fmla="*/ 1708719 h 2079102"/>
                <a:gd name="connsiteX38" fmla="*/ 283752 w 377752"/>
                <a:gd name="connsiteY38" fmla="*/ 1829195 h 2079102"/>
                <a:gd name="connsiteX39" fmla="*/ 283519 w 377752"/>
                <a:gd name="connsiteY39" fmla="*/ 1873839 h 2079102"/>
                <a:gd name="connsiteX40" fmla="*/ 283519 w 377752"/>
                <a:gd name="connsiteY40" fmla="*/ 1880049 h 2079102"/>
                <a:gd name="connsiteX41" fmla="*/ 283814 w 377752"/>
                <a:gd name="connsiteY41" fmla="*/ 1880049 h 2079102"/>
                <a:gd name="connsiteX42" fmla="*/ 283581 w 377752"/>
                <a:gd name="connsiteY42" fmla="*/ 1917755 h 2079102"/>
                <a:gd name="connsiteX43" fmla="*/ 285164 w 377752"/>
                <a:gd name="connsiteY43" fmla="*/ 2039596 h 2079102"/>
                <a:gd name="connsiteX44" fmla="*/ 318384 w 377752"/>
                <a:gd name="connsiteY44" fmla="*/ 2078544 h 2079102"/>
                <a:gd name="connsiteX45" fmla="*/ 319424 w 377752"/>
                <a:gd name="connsiteY45" fmla="*/ 2078528 h 2079102"/>
                <a:gd name="connsiteX46" fmla="*/ 365668 w 377752"/>
                <a:gd name="connsiteY46" fmla="*/ 2023064 h 2079102"/>
                <a:gd name="connsiteX47" fmla="*/ 330709 w 377752"/>
                <a:gd name="connsiteY47" fmla="*/ 1528914 h 2079102"/>
                <a:gd name="connsiteX48" fmla="*/ 270961 w 377752"/>
                <a:gd name="connsiteY48" fmla="*/ 788021 h 2079102"/>
                <a:gd name="connsiteX49" fmla="*/ 201277 w 377752"/>
                <a:gd name="connsiteY49" fmla="*/ 61922 h 2079102"/>
                <a:gd name="connsiteX50" fmla="*/ 229126 w 377752"/>
                <a:gd name="connsiteY50" fmla="*/ 89786 h 2079102"/>
                <a:gd name="connsiteX51" fmla="*/ 201277 w 377752"/>
                <a:gd name="connsiteY51" fmla="*/ 117635 h 2079102"/>
                <a:gd name="connsiteX52" fmla="*/ 173428 w 377752"/>
                <a:gd name="connsiteY52" fmla="*/ 89786 h 2079102"/>
                <a:gd name="connsiteX53" fmla="*/ 201277 w 377752"/>
                <a:gd name="connsiteY53" fmla="*/ 61922 h 207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77752" h="2079102">
                  <a:moveTo>
                    <a:pt x="270961" y="788021"/>
                  </a:moveTo>
                  <a:cubicBezTo>
                    <a:pt x="271395" y="776611"/>
                    <a:pt x="271815" y="765186"/>
                    <a:pt x="272249" y="753761"/>
                  </a:cubicBezTo>
                  <a:cubicBezTo>
                    <a:pt x="278396" y="587570"/>
                    <a:pt x="278660" y="418413"/>
                    <a:pt x="278924" y="254829"/>
                  </a:cubicBezTo>
                  <a:cubicBezTo>
                    <a:pt x="278986" y="209393"/>
                    <a:pt x="279064" y="162420"/>
                    <a:pt x="279266" y="116238"/>
                  </a:cubicBezTo>
                  <a:cubicBezTo>
                    <a:pt x="279327" y="98386"/>
                    <a:pt x="277092" y="64778"/>
                    <a:pt x="261243" y="40268"/>
                  </a:cubicBezTo>
                  <a:cubicBezTo>
                    <a:pt x="243717" y="13179"/>
                    <a:pt x="225990" y="0"/>
                    <a:pt x="207067" y="0"/>
                  </a:cubicBezTo>
                  <a:cubicBezTo>
                    <a:pt x="182618" y="0"/>
                    <a:pt x="160125" y="22633"/>
                    <a:pt x="139464" y="47098"/>
                  </a:cubicBezTo>
                  <a:cubicBezTo>
                    <a:pt x="133689" y="53928"/>
                    <a:pt x="133534" y="64484"/>
                    <a:pt x="133394" y="73797"/>
                  </a:cubicBezTo>
                  <a:cubicBezTo>
                    <a:pt x="133363" y="75350"/>
                    <a:pt x="133347" y="76871"/>
                    <a:pt x="133285" y="78331"/>
                  </a:cubicBezTo>
                  <a:cubicBezTo>
                    <a:pt x="132292" y="106691"/>
                    <a:pt x="131019" y="135533"/>
                    <a:pt x="129793" y="163429"/>
                  </a:cubicBezTo>
                  <a:cubicBezTo>
                    <a:pt x="126796" y="231172"/>
                    <a:pt x="123692" y="301228"/>
                    <a:pt x="124391" y="370182"/>
                  </a:cubicBezTo>
                  <a:lnTo>
                    <a:pt x="124810" y="411428"/>
                  </a:lnTo>
                  <a:cubicBezTo>
                    <a:pt x="126424" y="576160"/>
                    <a:pt x="128100" y="746481"/>
                    <a:pt x="138330" y="913573"/>
                  </a:cubicBezTo>
                  <a:cubicBezTo>
                    <a:pt x="151370" y="1126784"/>
                    <a:pt x="130491" y="1300427"/>
                    <a:pt x="72636" y="1460037"/>
                  </a:cubicBezTo>
                  <a:cubicBezTo>
                    <a:pt x="15309" y="1618156"/>
                    <a:pt x="-7712" y="1786273"/>
                    <a:pt x="2254" y="1974011"/>
                  </a:cubicBezTo>
                  <a:cubicBezTo>
                    <a:pt x="3418" y="1996240"/>
                    <a:pt x="4737" y="2021434"/>
                    <a:pt x="15852" y="2040885"/>
                  </a:cubicBezTo>
                  <a:cubicBezTo>
                    <a:pt x="23350" y="2054033"/>
                    <a:pt x="35706" y="2071512"/>
                    <a:pt x="56368" y="2071512"/>
                  </a:cubicBezTo>
                  <a:cubicBezTo>
                    <a:pt x="57128" y="2071512"/>
                    <a:pt x="57889" y="2071481"/>
                    <a:pt x="58665" y="2071435"/>
                  </a:cubicBezTo>
                  <a:cubicBezTo>
                    <a:pt x="79823" y="2070130"/>
                    <a:pt x="96324" y="2045324"/>
                    <a:pt x="97116" y="2029242"/>
                  </a:cubicBezTo>
                  <a:cubicBezTo>
                    <a:pt x="99181" y="1987982"/>
                    <a:pt x="99103" y="1946022"/>
                    <a:pt x="99041" y="1905444"/>
                  </a:cubicBezTo>
                  <a:cubicBezTo>
                    <a:pt x="99010" y="1888602"/>
                    <a:pt x="98979" y="1871185"/>
                    <a:pt x="99103" y="1854078"/>
                  </a:cubicBezTo>
                  <a:cubicBezTo>
                    <a:pt x="99181" y="1842529"/>
                    <a:pt x="99196" y="1830794"/>
                    <a:pt x="99196" y="1819462"/>
                  </a:cubicBezTo>
                  <a:cubicBezTo>
                    <a:pt x="99227" y="1782827"/>
                    <a:pt x="99258" y="1744950"/>
                    <a:pt x="101711" y="1707958"/>
                  </a:cubicBezTo>
                  <a:cubicBezTo>
                    <a:pt x="102860" y="1690557"/>
                    <a:pt x="112608" y="1682764"/>
                    <a:pt x="121767" y="1682764"/>
                  </a:cubicBezTo>
                  <a:cubicBezTo>
                    <a:pt x="130895" y="1682764"/>
                    <a:pt x="140845" y="1691007"/>
                    <a:pt x="141140" y="1709076"/>
                  </a:cubicBezTo>
                  <a:cubicBezTo>
                    <a:pt x="141202" y="1713453"/>
                    <a:pt x="141419" y="1718017"/>
                    <a:pt x="141637" y="1722845"/>
                  </a:cubicBezTo>
                  <a:cubicBezTo>
                    <a:pt x="141931" y="1729039"/>
                    <a:pt x="142227" y="1735465"/>
                    <a:pt x="142211" y="1741582"/>
                  </a:cubicBezTo>
                  <a:cubicBezTo>
                    <a:pt x="142118" y="1770004"/>
                    <a:pt x="141994" y="1798427"/>
                    <a:pt x="141854" y="1826851"/>
                  </a:cubicBezTo>
                  <a:cubicBezTo>
                    <a:pt x="141621" y="1882594"/>
                    <a:pt x="141357" y="1940232"/>
                    <a:pt x="141373" y="1996939"/>
                  </a:cubicBezTo>
                  <a:cubicBezTo>
                    <a:pt x="141373" y="2000555"/>
                    <a:pt x="141280" y="2004219"/>
                    <a:pt x="141202" y="2008115"/>
                  </a:cubicBezTo>
                  <a:cubicBezTo>
                    <a:pt x="140705" y="2029708"/>
                    <a:pt x="140193" y="2052031"/>
                    <a:pt x="154133" y="2066296"/>
                  </a:cubicBezTo>
                  <a:cubicBezTo>
                    <a:pt x="162562" y="2074912"/>
                    <a:pt x="174872" y="2079103"/>
                    <a:pt x="191761" y="2079103"/>
                  </a:cubicBezTo>
                  <a:lnTo>
                    <a:pt x="192755" y="2079087"/>
                  </a:lnTo>
                  <a:cubicBezTo>
                    <a:pt x="215015" y="2079087"/>
                    <a:pt x="238921" y="2056967"/>
                    <a:pt x="239247" y="1994874"/>
                  </a:cubicBezTo>
                  <a:cubicBezTo>
                    <a:pt x="239355" y="1973980"/>
                    <a:pt x="239402" y="1950477"/>
                    <a:pt x="239448" y="1925609"/>
                  </a:cubicBezTo>
                  <a:cubicBezTo>
                    <a:pt x="239604" y="1846581"/>
                    <a:pt x="239774" y="1757012"/>
                    <a:pt x="242149" y="1708688"/>
                  </a:cubicBezTo>
                  <a:cubicBezTo>
                    <a:pt x="242988" y="1691643"/>
                    <a:pt x="253357" y="1683882"/>
                    <a:pt x="262640" y="1683882"/>
                  </a:cubicBezTo>
                  <a:cubicBezTo>
                    <a:pt x="271830" y="1683882"/>
                    <a:pt x="281485" y="1691566"/>
                    <a:pt x="282370" y="1708719"/>
                  </a:cubicBezTo>
                  <a:cubicBezTo>
                    <a:pt x="284388" y="1748753"/>
                    <a:pt x="284062" y="1789657"/>
                    <a:pt x="283752" y="1829195"/>
                  </a:cubicBezTo>
                  <a:cubicBezTo>
                    <a:pt x="283643" y="1843833"/>
                    <a:pt x="283519" y="1858953"/>
                    <a:pt x="283519" y="1873839"/>
                  </a:cubicBezTo>
                  <a:lnTo>
                    <a:pt x="283519" y="1880049"/>
                  </a:lnTo>
                  <a:lnTo>
                    <a:pt x="283814" y="1880049"/>
                  </a:lnTo>
                  <a:cubicBezTo>
                    <a:pt x="283798" y="1892669"/>
                    <a:pt x="283690" y="1905398"/>
                    <a:pt x="283581" y="1917755"/>
                  </a:cubicBezTo>
                  <a:cubicBezTo>
                    <a:pt x="283255" y="1957711"/>
                    <a:pt x="282913" y="1999019"/>
                    <a:pt x="285164" y="2039596"/>
                  </a:cubicBezTo>
                  <a:cubicBezTo>
                    <a:pt x="286515" y="2063983"/>
                    <a:pt x="298934" y="2078544"/>
                    <a:pt x="318384" y="2078544"/>
                  </a:cubicBezTo>
                  <a:cubicBezTo>
                    <a:pt x="318741" y="2078544"/>
                    <a:pt x="319083" y="2078544"/>
                    <a:pt x="319424" y="2078528"/>
                  </a:cubicBezTo>
                  <a:cubicBezTo>
                    <a:pt x="357518" y="2077551"/>
                    <a:pt x="364938" y="2028637"/>
                    <a:pt x="365668" y="2023064"/>
                  </a:cubicBezTo>
                  <a:cubicBezTo>
                    <a:pt x="389542" y="1837515"/>
                    <a:pt x="378117" y="1675872"/>
                    <a:pt x="330709" y="1528914"/>
                  </a:cubicBezTo>
                  <a:cubicBezTo>
                    <a:pt x="252177" y="1285478"/>
                    <a:pt x="261724" y="1032590"/>
                    <a:pt x="270961" y="788021"/>
                  </a:cubicBezTo>
                  <a:close/>
                  <a:moveTo>
                    <a:pt x="201277" y="61922"/>
                  </a:moveTo>
                  <a:cubicBezTo>
                    <a:pt x="216629" y="61922"/>
                    <a:pt x="229126" y="74419"/>
                    <a:pt x="229126" y="89786"/>
                  </a:cubicBezTo>
                  <a:cubicBezTo>
                    <a:pt x="229126" y="105139"/>
                    <a:pt x="216629" y="117635"/>
                    <a:pt x="201277" y="117635"/>
                  </a:cubicBezTo>
                  <a:cubicBezTo>
                    <a:pt x="185924" y="117635"/>
                    <a:pt x="173428" y="105139"/>
                    <a:pt x="173428" y="89786"/>
                  </a:cubicBezTo>
                  <a:cubicBezTo>
                    <a:pt x="173428" y="74419"/>
                    <a:pt x="185924" y="61922"/>
                    <a:pt x="201277" y="61922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650DC24-D04D-B1F4-2746-60664671FAEA}"/>
                </a:ext>
              </a:extLst>
            </p:cNvPr>
            <p:cNvSpPr/>
            <p:nvPr/>
          </p:nvSpPr>
          <p:spPr>
            <a:xfrm>
              <a:off x="5873741" y="4049959"/>
              <a:ext cx="458834" cy="2081027"/>
            </a:xfrm>
            <a:custGeom>
              <a:avLst/>
              <a:gdLst>
                <a:gd name="connsiteX0" fmla="*/ 406054 w 458834"/>
                <a:gd name="connsiteY0" fmla="*/ 1499512 h 2081027"/>
                <a:gd name="connsiteX1" fmla="*/ 376436 w 458834"/>
                <a:gd name="connsiteY1" fmla="*/ 1427919 h 2081027"/>
                <a:gd name="connsiteX2" fmla="*/ 357233 w 458834"/>
                <a:gd name="connsiteY2" fmla="*/ 1378353 h 2081027"/>
                <a:gd name="connsiteX3" fmla="*/ 326280 w 458834"/>
                <a:gd name="connsiteY3" fmla="*/ 1286534 h 2081027"/>
                <a:gd name="connsiteX4" fmla="*/ 300372 w 458834"/>
                <a:gd name="connsiteY4" fmla="*/ 992151 h 2081027"/>
                <a:gd name="connsiteX5" fmla="*/ 306209 w 458834"/>
                <a:gd name="connsiteY5" fmla="*/ 788999 h 2081027"/>
                <a:gd name="connsiteX6" fmla="*/ 307419 w 458834"/>
                <a:gd name="connsiteY6" fmla="*/ 757409 h 2081027"/>
                <a:gd name="connsiteX7" fmla="*/ 313877 w 458834"/>
                <a:gd name="connsiteY7" fmla="*/ 290222 h 2081027"/>
                <a:gd name="connsiteX8" fmla="*/ 314218 w 458834"/>
                <a:gd name="connsiteY8" fmla="*/ 160572 h 2081027"/>
                <a:gd name="connsiteX9" fmla="*/ 314063 w 458834"/>
                <a:gd name="connsiteY9" fmla="*/ 152236 h 2081027"/>
                <a:gd name="connsiteX10" fmla="*/ 314063 w 458834"/>
                <a:gd name="connsiteY10" fmla="*/ 151600 h 2081027"/>
                <a:gd name="connsiteX11" fmla="*/ 314218 w 458834"/>
                <a:gd name="connsiteY11" fmla="*/ 109221 h 2081027"/>
                <a:gd name="connsiteX12" fmla="*/ 296708 w 458834"/>
                <a:gd name="connsiteY12" fmla="*/ 37799 h 2081027"/>
                <a:gd name="connsiteX13" fmla="*/ 244224 w 458834"/>
                <a:gd name="connsiteY13" fmla="*/ 0 h 2081027"/>
                <a:gd name="connsiteX14" fmla="*/ 178778 w 458834"/>
                <a:gd name="connsiteY14" fmla="*/ 44148 h 2081027"/>
                <a:gd name="connsiteX15" fmla="*/ 172802 w 458834"/>
                <a:gd name="connsiteY15" fmla="*/ 69389 h 2081027"/>
                <a:gd name="connsiteX16" fmla="*/ 172709 w 458834"/>
                <a:gd name="connsiteY16" fmla="*/ 73704 h 2081027"/>
                <a:gd name="connsiteX17" fmla="*/ 169324 w 458834"/>
                <a:gd name="connsiteY17" fmla="*/ 153571 h 2081027"/>
                <a:gd name="connsiteX18" fmla="*/ 164124 w 458834"/>
                <a:gd name="connsiteY18" fmla="*/ 346960 h 2081027"/>
                <a:gd name="connsiteX19" fmla="*/ 164202 w 458834"/>
                <a:gd name="connsiteY19" fmla="*/ 354116 h 2081027"/>
                <a:gd name="connsiteX20" fmla="*/ 164124 w 458834"/>
                <a:gd name="connsiteY20" fmla="*/ 398279 h 2081027"/>
                <a:gd name="connsiteX21" fmla="*/ 164528 w 458834"/>
                <a:gd name="connsiteY21" fmla="*/ 437429 h 2081027"/>
                <a:gd name="connsiteX22" fmla="*/ 177583 w 458834"/>
                <a:gd name="connsiteY22" fmla="*/ 907022 h 2081027"/>
                <a:gd name="connsiteX23" fmla="*/ 180982 w 458834"/>
                <a:gd name="connsiteY23" fmla="*/ 990754 h 2081027"/>
                <a:gd name="connsiteX24" fmla="*/ 114124 w 458834"/>
                <a:gd name="connsiteY24" fmla="*/ 1367068 h 2081027"/>
                <a:gd name="connsiteX25" fmla="*/ 80594 w 458834"/>
                <a:gd name="connsiteY25" fmla="*/ 1442138 h 2081027"/>
                <a:gd name="connsiteX26" fmla="*/ 40606 w 458834"/>
                <a:gd name="connsiteY26" fmla="*/ 1535402 h 2081027"/>
                <a:gd name="connsiteX27" fmla="*/ 2792 w 458834"/>
                <a:gd name="connsiteY27" fmla="*/ 1724490 h 2081027"/>
                <a:gd name="connsiteX28" fmla="*/ 15490 w 458834"/>
                <a:gd name="connsiteY28" fmla="*/ 1891287 h 2081027"/>
                <a:gd name="connsiteX29" fmla="*/ 79601 w 458834"/>
                <a:gd name="connsiteY29" fmla="*/ 2010211 h 2081027"/>
                <a:gd name="connsiteX30" fmla="*/ 226636 w 458834"/>
                <a:gd name="connsiteY30" fmla="*/ 2081028 h 2081027"/>
                <a:gd name="connsiteX31" fmla="*/ 449131 w 458834"/>
                <a:gd name="connsiteY31" fmla="*/ 1846844 h 2081027"/>
                <a:gd name="connsiteX32" fmla="*/ 458833 w 458834"/>
                <a:gd name="connsiteY32" fmla="*/ 1725096 h 2081027"/>
                <a:gd name="connsiteX33" fmla="*/ 445017 w 458834"/>
                <a:gd name="connsiteY33" fmla="*/ 1602012 h 2081027"/>
                <a:gd name="connsiteX34" fmla="*/ 406054 w 458834"/>
                <a:gd name="connsiteY34" fmla="*/ 1499497 h 2081027"/>
                <a:gd name="connsiteX35" fmla="*/ 242827 w 458834"/>
                <a:gd name="connsiteY35" fmla="*/ 70382 h 2081027"/>
                <a:gd name="connsiteX36" fmla="*/ 270676 w 458834"/>
                <a:gd name="connsiteY36" fmla="*/ 98231 h 2081027"/>
                <a:gd name="connsiteX37" fmla="*/ 242827 w 458834"/>
                <a:gd name="connsiteY37" fmla="*/ 126080 h 2081027"/>
                <a:gd name="connsiteX38" fmla="*/ 214979 w 458834"/>
                <a:gd name="connsiteY38" fmla="*/ 98231 h 2081027"/>
                <a:gd name="connsiteX39" fmla="*/ 242827 w 458834"/>
                <a:gd name="connsiteY39" fmla="*/ 70382 h 208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58834" h="2081027">
                  <a:moveTo>
                    <a:pt x="406054" y="1499512"/>
                  </a:moveTo>
                  <a:cubicBezTo>
                    <a:pt x="395591" y="1476274"/>
                    <a:pt x="384787" y="1452229"/>
                    <a:pt x="376436" y="1427919"/>
                  </a:cubicBezTo>
                  <a:cubicBezTo>
                    <a:pt x="370831" y="1411573"/>
                    <a:pt x="363908" y="1394684"/>
                    <a:pt x="357233" y="1378353"/>
                  </a:cubicBezTo>
                  <a:cubicBezTo>
                    <a:pt x="344877" y="1348145"/>
                    <a:pt x="332086" y="1316928"/>
                    <a:pt x="326280" y="1286534"/>
                  </a:cubicBezTo>
                  <a:cubicBezTo>
                    <a:pt x="308242" y="1192447"/>
                    <a:pt x="299518" y="1093394"/>
                    <a:pt x="300372" y="992151"/>
                  </a:cubicBezTo>
                  <a:cubicBezTo>
                    <a:pt x="300930" y="924625"/>
                    <a:pt x="303616" y="855687"/>
                    <a:pt x="306209" y="788999"/>
                  </a:cubicBezTo>
                  <a:cubicBezTo>
                    <a:pt x="306612" y="778474"/>
                    <a:pt x="307031" y="767949"/>
                    <a:pt x="307419" y="757409"/>
                  </a:cubicBezTo>
                  <a:cubicBezTo>
                    <a:pt x="313380" y="601773"/>
                    <a:pt x="313629" y="443390"/>
                    <a:pt x="313877" y="290222"/>
                  </a:cubicBezTo>
                  <a:cubicBezTo>
                    <a:pt x="313955" y="247720"/>
                    <a:pt x="314017" y="203773"/>
                    <a:pt x="314218" y="160572"/>
                  </a:cubicBezTo>
                  <a:cubicBezTo>
                    <a:pt x="314234" y="158011"/>
                    <a:pt x="314187" y="155294"/>
                    <a:pt x="314063" y="152236"/>
                  </a:cubicBezTo>
                  <a:lnTo>
                    <a:pt x="314063" y="151600"/>
                  </a:lnTo>
                  <a:cubicBezTo>
                    <a:pt x="314110" y="137474"/>
                    <a:pt x="314156" y="123347"/>
                    <a:pt x="314218" y="109221"/>
                  </a:cubicBezTo>
                  <a:cubicBezTo>
                    <a:pt x="314296" y="92472"/>
                    <a:pt x="312123" y="60913"/>
                    <a:pt x="296708" y="37799"/>
                  </a:cubicBezTo>
                  <a:cubicBezTo>
                    <a:pt x="279726" y="12356"/>
                    <a:pt x="262557" y="0"/>
                    <a:pt x="244224" y="0"/>
                  </a:cubicBezTo>
                  <a:cubicBezTo>
                    <a:pt x="220567" y="0"/>
                    <a:pt x="198788" y="21220"/>
                    <a:pt x="178778" y="44148"/>
                  </a:cubicBezTo>
                  <a:cubicBezTo>
                    <a:pt x="173112" y="50652"/>
                    <a:pt x="172942" y="60603"/>
                    <a:pt x="172802" y="69389"/>
                  </a:cubicBezTo>
                  <a:cubicBezTo>
                    <a:pt x="172786" y="70863"/>
                    <a:pt x="172755" y="72307"/>
                    <a:pt x="172709" y="73704"/>
                  </a:cubicBezTo>
                  <a:cubicBezTo>
                    <a:pt x="171746" y="100311"/>
                    <a:pt x="170520" y="127384"/>
                    <a:pt x="169324" y="153571"/>
                  </a:cubicBezTo>
                  <a:cubicBezTo>
                    <a:pt x="166422" y="216937"/>
                    <a:pt x="163442" y="282461"/>
                    <a:pt x="164124" y="346960"/>
                  </a:cubicBezTo>
                  <a:lnTo>
                    <a:pt x="164202" y="354116"/>
                  </a:lnTo>
                  <a:cubicBezTo>
                    <a:pt x="164000" y="369903"/>
                    <a:pt x="163969" y="384355"/>
                    <a:pt x="164124" y="398279"/>
                  </a:cubicBezTo>
                  <a:lnTo>
                    <a:pt x="164528" y="437429"/>
                  </a:lnTo>
                  <a:cubicBezTo>
                    <a:pt x="166080" y="591466"/>
                    <a:pt x="167710" y="750765"/>
                    <a:pt x="177583" y="907022"/>
                  </a:cubicBezTo>
                  <a:cubicBezTo>
                    <a:pt x="179384" y="935569"/>
                    <a:pt x="180517" y="963744"/>
                    <a:pt x="180982" y="990754"/>
                  </a:cubicBezTo>
                  <a:cubicBezTo>
                    <a:pt x="178654" y="1129951"/>
                    <a:pt x="156782" y="1253050"/>
                    <a:pt x="114124" y="1367068"/>
                  </a:cubicBezTo>
                  <a:cubicBezTo>
                    <a:pt x="104531" y="1392666"/>
                    <a:pt x="92361" y="1417814"/>
                    <a:pt x="80594" y="1442138"/>
                  </a:cubicBezTo>
                  <a:cubicBezTo>
                    <a:pt x="66111" y="1472052"/>
                    <a:pt x="51146" y="1502989"/>
                    <a:pt x="40606" y="1535402"/>
                  </a:cubicBezTo>
                  <a:cubicBezTo>
                    <a:pt x="22661" y="1590602"/>
                    <a:pt x="10289" y="1652447"/>
                    <a:pt x="2792" y="1724490"/>
                  </a:cubicBezTo>
                  <a:cubicBezTo>
                    <a:pt x="-3464" y="1784441"/>
                    <a:pt x="805" y="1840573"/>
                    <a:pt x="15490" y="1891287"/>
                  </a:cubicBezTo>
                  <a:cubicBezTo>
                    <a:pt x="28808" y="1937329"/>
                    <a:pt x="50975" y="1978450"/>
                    <a:pt x="79601" y="2010211"/>
                  </a:cubicBezTo>
                  <a:cubicBezTo>
                    <a:pt x="120753" y="2055880"/>
                    <a:pt x="172973" y="2081028"/>
                    <a:pt x="226636" y="2081028"/>
                  </a:cubicBezTo>
                  <a:cubicBezTo>
                    <a:pt x="348354" y="2081028"/>
                    <a:pt x="430705" y="1963222"/>
                    <a:pt x="449131" y="1846844"/>
                  </a:cubicBezTo>
                  <a:cubicBezTo>
                    <a:pt x="455573" y="1806080"/>
                    <a:pt x="458926" y="1763982"/>
                    <a:pt x="458833" y="1725096"/>
                  </a:cubicBezTo>
                  <a:cubicBezTo>
                    <a:pt x="458709" y="1679551"/>
                    <a:pt x="454067" y="1638135"/>
                    <a:pt x="445017" y="1602012"/>
                  </a:cubicBezTo>
                  <a:cubicBezTo>
                    <a:pt x="436045" y="1566153"/>
                    <a:pt x="420801" y="1532266"/>
                    <a:pt x="406054" y="1499497"/>
                  </a:cubicBezTo>
                  <a:close/>
                  <a:moveTo>
                    <a:pt x="242827" y="70382"/>
                  </a:moveTo>
                  <a:cubicBezTo>
                    <a:pt x="258179" y="70382"/>
                    <a:pt x="270676" y="82878"/>
                    <a:pt x="270676" y="98231"/>
                  </a:cubicBezTo>
                  <a:cubicBezTo>
                    <a:pt x="270676" y="113583"/>
                    <a:pt x="258179" y="126080"/>
                    <a:pt x="242827" y="126080"/>
                  </a:cubicBezTo>
                  <a:cubicBezTo>
                    <a:pt x="227475" y="126080"/>
                    <a:pt x="214979" y="113583"/>
                    <a:pt x="214979" y="98231"/>
                  </a:cubicBezTo>
                  <a:cubicBezTo>
                    <a:pt x="214979" y="82878"/>
                    <a:pt x="227475" y="70382"/>
                    <a:pt x="242827" y="70382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8" name="图形 4">
              <a:extLst>
                <a:ext uri="{FF2B5EF4-FFF2-40B4-BE49-F238E27FC236}">
                  <a16:creationId xmlns:a16="http://schemas.microsoft.com/office/drawing/2014/main" id="{5929B1FB-2EBC-494B-8370-5A3A58BF7B8E}"/>
                </a:ext>
              </a:extLst>
            </p:cNvPr>
            <p:cNvGrpSpPr/>
            <p:nvPr/>
          </p:nvGrpSpPr>
          <p:grpSpPr>
            <a:xfrm>
              <a:off x="7129773" y="4041683"/>
              <a:ext cx="444968" cy="2090343"/>
              <a:chOff x="7129773" y="4041683"/>
              <a:chExt cx="444968" cy="2090343"/>
            </a:xfrm>
            <a:grpFill/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BB597F71-27D1-C894-0DBA-52A0D4F1A86F}"/>
                  </a:ext>
                </a:extLst>
              </p:cNvPr>
              <p:cNvSpPr/>
              <p:nvPr/>
            </p:nvSpPr>
            <p:spPr>
              <a:xfrm>
                <a:off x="7289890" y="4096483"/>
                <a:ext cx="124200" cy="124201"/>
              </a:xfrm>
              <a:custGeom>
                <a:avLst/>
                <a:gdLst>
                  <a:gd name="connsiteX0" fmla="*/ 62093 w 124200"/>
                  <a:gd name="connsiteY0" fmla="*/ 124201 h 124201"/>
                  <a:gd name="connsiteX1" fmla="*/ 124201 w 124200"/>
                  <a:gd name="connsiteY1" fmla="*/ 62108 h 124201"/>
                  <a:gd name="connsiteX2" fmla="*/ 62093 w 124200"/>
                  <a:gd name="connsiteY2" fmla="*/ 0 h 124201"/>
                  <a:gd name="connsiteX3" fmla="*/ 0 w 124200"/>
                  <a:gd name="connsiteY3" fmla="*/ 62108 h 124201"/>
                  <a:gd name="connsiteX4" fmla="*/ 62093 w 124200"/>
                  <a:gd name="connsiteY4" fmla="*/ 124201 h 124201"/>
                  <a:gd name="connsiteX5" fmla="*/ 62093 w 124200"/>
                  <a:gd name="connsiteY5" fmla="*/ 12419 h 124201"/>
                  <a:gd name="connsiteX6" fmla="*/ 111782 w 124200"/>
                  <a:gd name="connsiteY6" fmla="*/ 62108 h 124201"/>
                  <a:gd name="connsiteX7" fmla="*/ 62093 w 124200"/>
                  <a:gd name="connsiteY7" fmla="*/ 111783 h 124201"/>
                  <a:gd name="connsiteX8" fmla="*/ 12419 w 124200"/>
                  <a:gd name="connsiteY8" fmla="*/ 62108 h 124201"/>
                  <a:gd name="connsiteX9" fmla="*/ 62093 w 124200"/>
                  <a:gd name="connsiteY9" fmla="*/ 12419 h 12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200" h="124201">
                    <a:moveTo>
                      <a:pt x="62093" y="124201"/>
                    </a:moveTo>
                    <a:cubicBezTo>
                      <a:pt x="96337" y="124201"/>
                      <a:pt x="124201" y="96353"/>
                      <a:pt x="124201" y="62108"/>
                    </a:cubicBezTo>
                    <a:cubicBezTo>
                      <a:pt x="124201" y="27864"/>
                      <a:pt x="96337" y="0"/>
                      <a:pt x="62093" y="0"/>
                    </a:cubicBezTo>
                    <a:cubicBezTo>
                      <a:pt x="27849" y="0"/>
                      <a:pt x="0" y="27864"/>
                      <a:pt x="0" y="62108"/>
                    </a:cubicBezTo>
                    <a:cubicBezTo>
                      <a:pt x="0" y="96353"/>
                      <a:pt x="27849" y="124201"/>
                      <a:pt x="62093" y="124201"/>
                    </a:cubicBezTo>
                    <a:close/>
                    <a:moveTo>
                      <a:pt x="62093" y="12419"/>
                    </a:moveTo>
                    <a:cubicBezTo>
                      <a:pt x="89491" y="12419"/>
                      <a:pt x="111782" y="34710"/>
                      <a:pt x="111782" y="62108"/>
                    </a:cubicBezTo>
                    <a:cubicBezTo>
                      <a:pt x="111782" y="89507"/>
                      <a:pt x="89491" y="111783"/>
                      <a:pt x="62093" y="111783"/>
                    </a:cubicBezTo>
                    <a:cubicBezTo>
                      <a:pt x="34710" y="111783"/>
                      <a:pt x="12419" y="89507"/>
                      <a:pt x="12419" y="62108"/>
                    </a:cubicBezTo>
                    <a:cubicBezTo>
                      <a:pt x="12419" y="34710"/>
                      <a:pt x="34710" y="12419"/>
                      <a:pt x="62093" y="12419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2A7E96E7-7C6C-F7C1-414F-4A7BB9E60780}"/>
                  </a:ext>
                </a:extLst>
              </p:cNvPr>
              <p:cNvSpPr/>
              <p:nvPr/>
            </p:nvSpPr>
            <p:spPr>
              <a:xfrm>
                <a:off x="7129773" y="4041683"/>
                <a:ext cx="444968" cy="2090343"/>
              </a:xfrm>
              <a:custGeom>
                <a:avLst/>
                <a:gdLst>
                  <a:gd name="connsiteX0" fmla="*/ 444969 w 444968"/>
                  <a:gd name="connsiteY0" fmla="*/ 1333152 h 2090343"/>
                  <a:gd name="connsiteX1" fmla="*/ 321109 w 444968"/>
                  <a:gd name="connsiteY1" fmla="*/ 1333152 h 2090343"/>
                  <a:gd name="connsiteX2" fmla="*/ 333822 w 444968"/>
                  <a:gd name="connsiteY2" fmla="*/ 638395 h 2090343"/>
                  <a:gd name="connsiteX3" fmla="*/ 318641 w 444968"/>
                  <a:gd name="connsiteY3" fmla="*/ 78022 h 2090343"/>
                  <a:gd name="connsiteX4" fmla="*/ 224290 w 444968"/>
                  <a:gd name="connsiteY4" fmla="*/ 220 h 2090343"/>
                  <a:gd name="connsiteX5" fmla="*/ 110738 w 444968"/>
                  <a:gd name="connsiteY5" fmla="*/ 77199 h 2090343"/>
                  <a:gd name="connsiteX6" fmla="*/ 109527 w 444968"/>
                  <a:gd name="connsiteY6" fmla="*/ 78938 h 2090343"/>
                  <a:gd name="connsiteX7" fmla="*/ 109651 w 444968"/>
                  <a:gd name="connsiteY7" fmla="*/ 81064 h 2090343"/>
                  <a:gd name="connsiteX8" fmla="*/ 153101 w 444968"/>
                  <a:gd name="connsiteY8" fmla="*/ 1333137 h 2090343"/>
                  <a:gd name="connsiteX9" fmla="*/ 213 w 444968"/>
                  <a:gd name="connsiteY9" fmla="*/ 1333137 h 2090343"/>
                  <a:gd name="connsiteX10" fmla="*/ 213 w 444968"/>
                  <a:gd name="connsiteY10" fmla="*/ 1901799 h 2090343"/>
                  <a:gd name="connsiteX11" fmla="*/ 52666 w 444968"/>
                  <a:gd name="connsiteY11" fmla="*/ 2023998 h 2090343"/>
                  <a:gd name="connsiteX12" fmla="*/ 183791 w 444968"/>
                  <a:gd name="connsiteY12" fmla="*/ 2082831 h 2090343"/>
                  <a:gd name="connsiteX13" fmla="*/ 276868 w 444968"/>
                  <a:gd name="connsiteY13" fmla="*/ 2090344 h 2090343"/>
                  <a:gd name="connsiteX14" fmla="*/ 435670 w 444968"/>
                  <a:gd name="connsiteY14" fmla="*/ 2075644 h 2090343"/>
                  <a:gd name="connsiteX15" fmla="*/ 444969 w 444968"/>
                  <a:gd name="connsiteY15" fmla="*/ 2090266 h 2090343"/>
                  <a:gd name="connsiteX16" fmla="*/ 444969 w 444968"/>
                  <a:gd name="connsiteY16" fmla="*/ 1333137 h 2090343"/>
                  <a:gd name="connsiteX17" fmla="*/ 122163 w 444968"/>
                  <a:gd name="connsiteY17" fmla="*/ 82540 h 2090343"/>
                  <a:gd name="connsiteX18" fmla="*/ 223297 w 444968"/>
                  <a:gd name="connsiteY18" fmla="*/ 12607 h 2090343"/>
                  <a:gd name="connsiteX19" fmla="*/ 307433 w 444968"/>
                  <a:gd name="connsiteY19" fmla="*/ 83377 h 2090343"/>
                  <a:gd name="connsiteX20" fmla="*/ 308690 w 444968"/>
                  <a:gd name="connsiteY20" fmla="*/ 1333152 h 2090343"/>
                  <a:gd name="connsiteX21" fmla="*/ 165535 w 444968"/>
                  <a:gd name="connsiteY21" fmla="*/ 1333152 h 2090343"/>
                  <a:gd name="connsiteX22" fmla="*/ 122163 w 444968"/>
                  <a:gd name="connsiteY22" fmla="*/ 82540 h 2090343"/>
                  <a:gd name="connsiteX23" fmla="*/ 186227 w 444968"/>
                  <a:gd name="connsiteY23" fmla="*/ 2070599 h 2090343"/>
                  <a:gd name="connsiteX24" fmla="*/ 61312 w 444968"/>
                  <a:gd name="connsiteY24" fmla="*/ 2015041 h 2090343"/>
                  <a:gd name="connsiteX25" fmla="*/ 12616 w 444968"/>
                  <a:gd name="connsiteY25" fmla="*/ 1902591 h 2090343"/>
                  <a:gd name="connsiteX26" fmla="*/ 12631 w 444968"/>
                  <a:gd name="connsiteY26" fmla="*/ 1902311 h 2090343"/>
                  <a:gd name="connsiteX27" fmla="*/ 12631 w 444968"/>
                  <a:gd name="connsiteY27" fmla="*/ 1345524 h 2090343"/>
                  <a:gd name="connsiteX28" fmla="*/ 212617 w 444968"/>
                  <a:gd name="connsiteY28" fmla="*/ 1345524 h 2090343"/>
                  <a:gd name="connsiteX29" fmla="*/ 212633 w 444968"/>
                  <a:gd name="connsiteY29" fmla="*/ 1403348 h 2090343"/>
                  <a:gd name="connsiteX30" fmla="*/ 218842 w 444968"/>
                  <a:gd name="connsiteY30" fmla="*/ 1403131 h 2090343"/>
                  <a:gd name="connsiteX31" fmla="*/ 212633 w 444968"/>
                  <a:gd name="connsiteY31" fmla="*/ 1403348 h 2090343"/>
                  <a:gd name="connsiteX32" fmla="*/ 322397 w 444968"/>
                  <a:gd name="connsiteY32" fmla="*/ 1851441 h 2090343"/>
                  <a:gd name="connsiteX33" fmla="*/ 428638 w 444968"/>
                  <a:gd name="connsiteY33" fmla="*/ 2064187 h 2090343"/>
                  <a:gd name="connsiteX34" fmla="*/ 186227 w 444968"/>
                  <a:gd name="connsiteY34" fmla="*/ 2070599 h 209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44968" h="2090343">
                    <a:moveTo>
                      <a:pt x="444969" y="1333152"/>
                    </a:moveTo>
                    <a:lnTo>
                      <a:pt x="321109" y="1333152"/>
                    </a:lnTo>
                    <a:cubicBezTo>
                      <a:pt x="324229" y="1210674"/>
                      <a:pt x="331323" y="911510"/>
                      <a:pt x="333822" y="638395"/>
                    </a:cubicBezTo>
                    <a:cubicBezTo>
                      <a:pt x="337020" y="290023"/>
                      <a:pt x="332068" y="106756"/>
                      <a:pt x="318641" y="78022"/>
                    </a:cubicBezTo>
                    <a:cubicBezTo>
                      <a:pt x="317197" y="75026"/>
                      <a:pt x="282502" y="4721"/>
                      <a:pt x="224290" y="220"/>
                    </a:cubicBezTo>
                    <a:cubicBezTo>
                      <a:pt x="186290" y="-2683"/>
                      <a:pt x="148102" y="23179"/>
                      <a:pt x="110738" y="77199"/>
                    </a:cubicBezTo>
                    <a:lnTo>
                      <a:pt x="109527" y="78938"/>
                    </a:lnTo>
                    <a:lnTo>
                      <a:pt x="109651" y="81064"/>
                    </a:lnTo>
                    <a:cubicBezTo>
                      <a:pt x="110180" y="90922"/>
                      <a:pt x="162166" y="1062831"/>
                      <a:pt x="153101" y="1333137"/>
                    </a:cubicBezTo>
                    <a:lnTo>
                      <a:pt x="213" y="1333137"/>
                    </a:lnTo>
                    <a:lnTo>
                      <a:pt x="213" y="1901799"/>
                    </a:lnTo>
                    <a:cubicBezTo>
                      <a:pt x="-238" y="1907434"/>
                      <a:pt x="-4025" y="1971498"/>
                      <a:pt x="52666" y="2023998"/>
                    </a:cubicBezTo>
                    <a:cubicBezTo>
                      <a:pt x="84069" y="2053104"/>
                      <a:pt x="128202" y="2072896"/>
                      <a:pt x="183791" y="2082831"/>
                    </a:cubicBezTo>
                    <a:cubicBezTo>
                      <a:pt x="211841" y="2087829"/>
                      <a:pt x="242918" y="2090344"/>
                      <a:pt x="276868" y="2090344"/>
                    </a:cubicBezTo>
                    <a:cubicBezTo>
                      <a:pt x="324353" y="2090328"/>
                      <a:pt x="377443" y="2085423"/>
                      <a:pt x="435670" y="2075644"/>
                    </a:cubicBezTo>
                    <a:lnTo>
                      <a:pt x="444969" y="2090266"/>
                    </a:lnTo>
                    <a:lnTo>
                      <a:pt x="444969" y="1333137"/>
                    </a:lnTo>
                    <a:close/>
                    <a:moveTo>
                      <a:pt x="122163" y="82540"/>
                    </a:moveTo>
                    <a:cubicBezTo>
                      <a:pt x="156407" y="33610"/>
                      <a:pt x="190403" y="10108"/>
                      <a:pt x="223297" y="12607"/>
                    </a:cubicBezTo>
                    <a:cubicBezTo>
                      <a:pt x="274384" y="16535"/>
                      <a:pt x="307138" y="82788"/>
                      <a:pt x="307433" y="83377"/>
                    </a:cubicBezTo>
                    <a:cubicBezTo>
                      <a:pt x="330578" y="132912"/>
                      <a:pt x="323282" y="760283"/>
                      <a:pt x="308690" y="1333152"/>
                    </a:cubicBezTo>
                    <a:lnTo>
                      <a:pt x="165535" y="1333152"/>
                    </a:lnTo>
                    <a:cubicBezTo>
                      <a:pt x="174336" y="1067783"/>
                      <a:pt x="124896" y="133906"/>
                      <a:pt x="122163" y="82540"/>
                    </a:cubicBezTo>
                    <a:close/>
                    <a:moveTo>
                      <a:pt x="186227" y="2070599"/>
                    </a:moveTo>
                    <a:cubicBezTo>
                      <a:pt x="133029" y="2061129"/>
                      <a:pt x="90992" y="2042439"/>
                      <a:pt x="61312" y="2015041"/>
                    </a:cubicBezTo>
                    <a:cubicBezTo>
                      <a:pt x="7648" y="1965506"/>
                      <a:pt x="12554" y="1903212"/>
                      <a:pt x="12616" y="1902591"/>
                    </a:cubicBezTo>
                    <a:lnTo>
                      <a:pt x="12631" y="1902311"/>
                    </a:lnTo>
                    <a:lnTo>
                      <a:pt x="12631" y="1345524"/>
                    </a:lnTo>
                    <a:lnTo>
                      <a:pt x="212617" y="1345524"/>
                    </a:lnTo>
                    <a:cubicBezTo>
                      <a:pt x="211934" y="1364214"/>
                      <a:pt x="211934" y="1383634"/>
                      <a:pt x="212633" y="1403348"/>
                    </a:cubicBezTo>
                    <a:lnTo>
                      <a:pt x="218842" y="1403131"/>
                    </a:lnTo>
                    <a:lnTo>
                      <a:pt x="212633" y="1403348"/>
                    </a:lnTo>
                    <a:cubicBezTo>
                      <a:pt x="217413" y="1538835"/>
                      <a:pt x="254359" y="1689597"/>
                      <a:pt x="322397" y="1851441"/>
                    </a:cubicBezTo>
                    <a:cubicBezTo>
                      <a:pt x="368004" y="1959902"/>
                      <a:pt x="414031" y="2039738"/>
                      <a:pt x="428638" y="2064187"/>
                    </a:cubicBezTo>
                    <a:cubicBezTo>
                      <a:pt x="332503" y="2079959"/>
                      <a:pt x="250975" y="2082117"/>
                      <a:pt x="186227" y="2070599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1" name="图形 4">
              <a:extLst>
                <a:ext uri="{FF2B5EF4-FFF2-40B4-BE49-F238E27FC236}">
                  <a16:creationId xmlns:a16="http://schemas.microsoft.com/office/drawing/2014/main" id="{89C7910E-C559-5586-198D-6EC48BDCAFB6}"/>
                </a:ext>
              </a:extLst>
            </p:cNvPr>
            <p:cNvGrpSpPr/>
            <p:nvPr/>
          </p:nvGrpSpPr>
          <p:grpSpPr>
            <a:xfrm>
              <a:off x="7832613" y="4028180"/>
              <a:ext cx="1057270" cy="2082486"/>
              <a:chOff x="7832613" y="4028180"/>
              <a:chExt cx="1057270" cy="2082486"/>
            </a:xfrm>
            <a:grpFill/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5FB4798-FB94-569D-CF10-C48A306F747B}"/>
                  </a:ext>
                </a:extLst>
              </p:cNvPr>
              <p:cNvSpPr/>
              <p:nvPr/>
            </p:nvSpPr>
            <p:spPr>
              <a:xfrm>
                <a:off x="7832613" y="4028180"/>
                <a:ext cx="1057270" cy="2082486"/>
              </a:xfrm>
              <a:custGeom>
                <a:avLst/>
                <a:gdLst>
                  <a:gd name="connsiteX0" fmla="*/ 966599 w 1057270"/>
                  <a:gd name="connsiteY0" fmla="*/ 364501 h 2082486"/>
                  <a:gd name="connsiteX1" fmla="*/ 965947 w 1057270"/>
                  <a:gd name="connsiteY1" fmla="*/ 353759 h 2082486"/>
                  <a:gd name="connsiteX2" fmla="*/ 965668 w 1057270"/>
                  <a:gd name="connsiteY2" fmla="*/ 349288 h 2082486"/>
                  <a:gd name="connsiteX3" fmla="*/ 957814 w 1057270"/>
                  <a:gd name="connsiteY3" fmla="*/ 353355 h 2082486"/>
                  <a:gd name="connsiteX4" fmla="*/ 936127 w 1057270"/>
                  <a:gd name="connsiteY4" fmla="*/ 352253 h 2082486"/>
                  <a:gd name="connsiteX5" fmla="*/ 913619 w 1057270"/>
                  <a:gd name="connsiteY5" fmla="*/ 178983 h 2082486"/>
                  <a:gd name="connsiteX6" fmla="*/ 876534 w 1057270"/>
                  <a:gd name="connsiteY6" fmla="*/ 31947 h 2082486"/>
                  <a:gd name="connsiteX7" fmla="*/ 650205 w 1057270"/>
                  <a:gd name="connsiteY7" fmla="*/ 6566 h 2082486"/>
                  <a:gd name="connsiteX8" fmla="*/ 360231 w 1057270"/>
                  <a:gd name="connsiteY8" fmla="*/ 217 h 2082486"/>
                  <a:gd name="connsiteX9" fmla="*/ 327632 w 1057270"/>
                  <a:gd name="connsiteY9" fmla="*/ 0 h 2082486"/>
                  <a:gd name="connsiteX10" fmla="*/ 326686 w 1057270"/>
                  <a:gd name="connsiteY10" fmla="*/ 0 h 2082486"/>
                  <a:gd name="connsiteX11" fmla="*/ 241572 w 1057270"/>
                  <a:gd name="connsiteY11" fmla="*/ 26576 h 2082486"/>
                  <a:gd name="connsiteX12" fmla="*/ 215182 w 1057270"/>
                  <a:gd name="connsiteY12" fmla="*/ 33934 h 2082486"/>
                  <a:gd name="connsiteX13" fmla="*/ 211193 w 1057270"/>
                  <a:gd name="connsiteY13" fmla="*/ 36511 h 2082486"/>
                  <a:gd name="connsiteX14" fmla="*/ 210634 w 1057270"/>
                  <a:gd name="connsiteY14" fmla="*/ 36945 h 2082486"/>
                  <a:gd name="connsiteX15" fmla="*/ 209563 w 1057270"/>
                  <a:gd name="connsiteY15" fmla="*/ 38249 h 2082486"/>
                  <a:gd name="connsiteX16" fmla="*/ 209268 w 1057270"/>
                  <a:gd name="connsiteY16" fmla="*/ 38808 h 2082486"/>
                  <a:gd name="connsiteX17" fmla="*/ 160355 w 1057270"/>
                  <a:gd name="connsiteY17" fmla="*/ 394678 h 2082486"/>
                  <a:gd name="connsiteX18" fmla="*/ 102360 w 1057270"/>
                  <a:gd name="connsiteY18" fmla="*/ 418444 h 2082486"/>
                  <a:gd name="connsiteX19" fmla="*/ 96973 w 1057270"/>
                  <a:gd name="connsiteY19" fmla="*/ 418149 h 2082486"/>
                  <a:gd name="connsiteX20" fmla="*/ 96834 w 1057270"/>
                  <a:gd name="connsiteY20" fmla="*/ 420695 h 2082486"/>
                  <a:gd name="connsiteX21" fmla="*/ 96135 w 1057270"/>
                  <a:gd name="connsiteY21" fmla="*/ 432136 h 2082486"/>
                  <a:gd name="connsiteX22" fmla="*/ 434 w 1057270"/>
                  <a:gd name="connsiteY22" fmla="*/ 1960257 h 2082486"/>
                  <a:gd name="connsiteX23" fmla="*/ 0 w 1057270"/>
                  <a:gd name="connsiteY23" fmla="*/ 1966746 h 2082486"/>
                  <a:gd name="connsiteX24" fmla="*/ 785459 w 1057270"/>
                  <a:gd name="connsiteY24" fmla="*/ 2074663 h 2082486"/>
                  <a:gd name="connsiteX25" fmla="*/ 785598 w 1057270"/>
                  <a:gd name="connsiteY25" fmla="*/ 2082487 h 2082486"/>
                  <a:gd name="connsiteX26" fmla="*/ 794260 w 1057270"/>
                  <a:gd name="connsiteY26" fmla="*/ 2075874 h 2082486"/>
                  <a:gd name="connsiteX27" fmla="*/ 799321 w 1057270"/>
                  <a:gd name="connsiteY27" fmla="*/ 2076572 h 2082486"/>
                  <a:gd name="connsiteX28" fmla="*/ 799321 w 1057270"/>
                  <a:gd name="connsiteY28" fmla="*/ 2071993 h 2082486"/>
                  <a:gd name="connsiteX29" fmla="*/ 1054306 w 1057270"/>
                  <a:gd name="connsiteY29" fmla="*/ 1875873 h 2082486"/>
                  <a:gd name="connsiteX30" fmla="*/ 1057271 w 1057270"/>
                  <a:gd name="connsiteY30" fmla="*/ 1873622 h 2082486"/>
                  <a:gd name="connsiteX31" fmla="*/ 966615 w 1057270"/>
                  <a:gd name="connsiteY31" fmla="*/ 364532 h 2082486"/>
                  <a:gd name="connsiteX32" fmla="*/ 331747 w 1057270"/>
                  <a:gd name="connsiteY32" fmla="*/ 35129 h 2082486"/>
                  <a:gd name="connsiteX33" fmla="*/ 347565 w 1057270"/>
                  <a:gd name="connsiteY33" fmla="*/ 33220 h 2082486"/>
                  <a:gd name="connsiteX34" fmla="*/ 389430 w 1057270"/>
                  <a:gd name="connsiteY34" fmla="*/ 32831 h 2082486"/>
                  <a:gd name="connsiteX35" fmla="*/ 768166 w 1057270"/>
                  <a:gd name="connsiteY35" fmla="*/ 67805 h 2082486"/>
                  <a:gd name="connsiteX36" fmla="*/ 803311 w 1057270"/>
                  <a:gd name="connsiteY36" fmla="*/ 179961 h 2082486"/>
                  <a:gd name="connsiteX37" fmla="*/ 822684 w 1057270"/>
                  <a:gd name="connsiteY37" fmla="*/ 346509 h 2082486"/>
                  <a:gd name="connsiteX38" fmla="*/ 339275 w 1057270"/>
                  <a:gd name="connsiteY38" fmla="*/ 322107 h 2082486"/>
                  <a:gd name="connsiteX39" fmla="*/ 337568 w 1057270"/>
                  <a:gd name="connsiteY39" fmla="*/ 322107 h 2082486"/>
                  <a:gd name="connsiteX40" fmla="*/ 299738 w 1057270"/>
                  <a:gd name="connsiteY40" fmla="*/ 337583 h 2082486"/>
                  <a:gd name="connsiteX41" fmla="*/ 331731 w 1057270"/>
                  <a:gd name="connsiteY41" fmla="*/ 35114 h 2082486"/>
                  <a:gd name="connsiteX42" fmla="*/ 14778 w 1057270"/>
                  <a:gd name="connsiteY42" fmla="*/ 1954731 h 2082486"/>
                  <a:gd name="connsiteX43" fmla="*/ 110075 w 1057270"/>
                  <a:gd name="connsiteY43" fmla="*/ 432865 h 2082486"/>
                  <a:gd name="connsiteX44" fmla="*/ 448528 w 1057270"/>
                  <a:gd name="connsiteY44" fmla="*/ 449180 h 2082486"/>
                  <a:gd name="connsiteX45" fmla="*/ 765652 w 1057270"/>
                  <a:gd name="connsiteY45" fmla="*/ 464486 h 2082486"/>
                  <a:gd name="connsiteX46" fmla="*/ 785241 w 1057270"/>
                  <a:gd name="connsiteY46" fmla="*/ 2060583 h 2082486"/>
                  <a:gd name="connsiteX47" fmla="*/ 14778 w 1057270"/>
                  <a:gd name="connsiteY47" fmla="*/ 1954731 h 2082486"/>
                  <a:gd name="connsiteX48" fmla="*/ 799150 w 1057270"/>
                  <a:gd name="connsiteY48" fmla="*/ 2054561 h 2082486"/>
                  <a:gd name="connsiteX49" fmla="*/ 779592 w 1057270"/>
                  <a:gd name="connsiteY49" fmla="*/ 462033 h 2082486"/>
                  <a:gd name="connsiteX50" fmla="*/ 828831 w 1057270"/>
                  <a:gd name="connsiteY50" fmla="*/ 436389 h 2082486"/>
                  <a:gd name="connsiteX51" fmla="*/ 829001 w 1057270"/>
                  <a:gd name="connsiteY51" fmla="*/ 439975 h 2082486"/>
                  <a:gd name="connsiteX52" fmla="*/ 935072 w 1057270"/>
                  <a:gd name="connsiteY52" fmla="*/ 384728 h 2082486"/>
                  <a:gd name="connsiteX53" fmla="*/ 939450 w 1057270"/>
                  <a:gd name="connsiteY53" fmla="*/ 382616 h 2082486"/>
                  <a:gd name="connsiteX54" fmla="*/ 939030 w 1057270"/>
                  <a:gd name="connsiteY54" fmla="*/ 378969 h 2082486"/>
                  <a:gd name="connsiteX55" fmla="*/ 953032 w 1057270"/>
                  <a:gd name="connsiteY55" fmla="*/ 371672 h 2082486"/>
                  <a:gd name="connsiteX56" fmla="*/ 1042881 w 1057270"/>
                  <a:gd name="connsiteY56" fmla="*/ 1867102 h 2082486"/>
                  <a:gd name="connsiteX57" fmla="*/ 799150 w 1057270"/>
                  <a:gd name="connsiteY57" fmla="*/ 2054576 h 2082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057270" h="2082486">
                    <a:moveTo>
                      <a:pt x="966599" y="364501"/>
                    </a:moveTo>
                    <a:lnTo>
                      <a:pt x="965947" y="353759"/>
                    </a:lnTo>
                    <a:lnTo>
                      <a:pt x="965668" y="349288"/>
                    </a:lnTo>
                    <a:lnTo>
                      <a:pt x="957814" y="353355"/>
                    </a:lnTo>
                    <a:lnTo>
                      <a:pt x="936127" y="352253"/>
                    </a:lnTo>
                    <a:cubicBezTo>
                      <a:pt x="931843" y="313445"/>
                      <a:pt x="923663" y="243870"/>
                      <a:pt x="913619" y="178983"/>
                    </a:cubicBezTo>
                    <a:cubicBezTo>
                      <a:pt x="895581" y="62357"/>
                      <a:pt x="883814" y="39212"/>
                      <a:pt x="876534" y="31947"/>
                    </a:cubicBezTo>
                    <a:cubicBezTo>
                      <a:pt x="871846" y="27259"/>
                      <a:pt x="859381" y="14809"/>
                      <a:pt x="650205" y="6566"/>
                    </a:cubicBezTo>
                    <a:cubicBezTo>
                      <a:pt x="541030" y="2266"/>
                      <a:pt x="421657" y="745"/>
                      <a:pt x="360231" y="217"/>
                    </a:cubicBezTo>
                    <a:cubicBezTo>
                      <a:pt x="339787" y="47"/>
                      <a:pt x="327757" y="0"/>
                      <a:pt x="327632" y="0"/>
                    </a:cubicBezTo>
                    <a:lnTo>
                      <a:pt x="326686" y="0"/>
                    </a:lnTo>
                    <a:lnTo>
                      <a:pt x="241572" y="26576"/>
                    </a:lnTo>
                    <a:cubicBezTo>
                      <a:pt x="229293" y="28640"/>
                      <a:pt x="220662" y="31046"/>
                      <a:pt x="215182" y="33934"/>
                    </a:cubicBezTo>
                    <a:cubicBezTo>
                      <a:pt x="213847" y="34632"/>
                      <a:pt x="212544" y="35471"/>
                      <a:pt x="211193" y="36511"/>
                    </a:cubicBezTo>
                    <a:lnTo>
                      <a:pt x="210634" y="36945"/>
                    </a:lnTo>
                    <a:lnTo>
                      <a:pt x="209563" y="38249"/>
                    </a:lnTo>
                    <a:lnTo>
                      <a:pt x="209268" y="38808"/>
                    </a:lnTo>
                    <a:cubicBezTo>
                      <a:pt x="189166" y="76964"/>
                      <a:pt x="164468" y="348015"/>
                      <a:pt x="160355" y="394678"/>
                    </a:cubicBezTo>
                    <a:lnTo>
                      <a:pt x="102360" y="418444"/>
                    </a:lnTo>
                    <a:lnTo>
                      <a:pt x="96973" y="418149"/>
                    </a:lnTo>
                    <a:lnTo>
                      <a:pt x="96834" y="420695"/>
                    </a:lnTo>
                    <a:lnTo>
                      <a:pt x="96135" y="432136"/>
                    </a:lnTo>
                    <a:lnTo>
                      <a:pt x="434" y="1960257"/>
                    </a:lnTo>
                    <a:lnTo>
                      <a:pt x="0" y="1966746"/>
                    </a:lnTo>
                    <a:lnTo>
                      <a:pt x="785459" y="2074663"/>
                    </a:lnTo>
                    <a:lnTo>
                      <a:pt x="785598" y="2082487"/>
                    </a:lnTo>
                    <a:lnTo>
                      <a:pt x="794260" y="2075874"/>
                    </a:lnTo>
                    <a:lnTo>
                      <a:pt x="799321" y="2076572"/>
                    </a:lnTo>
                    <a:lnTo>
                      <a:pt x="799321" y="2071993"/>
                    </a:lnTo>
                    <a:lnTo>
                      <a:pt x="1054306" y="1875873"/>
                    </a:lnTo>
                    <a:lnTo>
                      <a:pt x="1057271" y="1873622"/>
                    </a:lnTo>
                    <a:lnTo>
                      <a:pt x="966615" y="364532"/>
                    </a:lnTo>
                    <a:close/>
                    <a:moveTo>
                      <a:pt x="331747" y="35129"/>
                    </a:moveTo>
                    <a:lnTo>
                      <a:pt x="347565" y="33220"/>
                    </a:lnTo>
                    <a:cubicBezTo>
                      <a:pt x="360976" y="32971"/>
                      <a:pt x="375071" y="32831"/>
                      <a:pt x="389430" y="32831"/>
                    </a:cubicBezTo>
                    <a:cubicBezTo>
                      <a:pt x="562545" y="32831"/>
                      <a:pt x="743065" y="49503"/>
                      <a:pt x="768166" y="67805"/>
                    </a:cubicBezTo>
                    <a:cubicBezTo>
                      <a:pt x="775213" y="72944"/>
                      <a:pt x="789153" y="94350"/>
                      <a:pt x="803311" y="179961"/>
                    </a:cubicBezTo>
                    <a:cubicBezTo>
                      <a:pt x="812454" y="235208"/>
                      <a:pt x="818803" y="299738"/>
                      <a:pt x="822684" y="346509"/>
                    </a:cubicBezTo>
                    <a:lnTo>
                      <a:pt x="339275" y="322107"/>
                    </a:lnTo>
                    <a:lnTo>
                      <a:pt x="337568" y="322107"/>
                    </a:lnTo>
                    <a:lnTo>
                      <a:pt x="299738" y="337583"/>
                    </a:lnTo>
                    <a:lnTo>
                      <a:pt x="331731" y="35114"/>
                    </a:lnTo>
                    <a:close/>
                    <a:moveTo>
                      <a:pt x="14778" y="1954731"/>
                    </a:moveTo>
                    <a:lnTo>
                      <a:pt x="110075" y="432865"/>
                    </a:lnTo>
                    <a:lnTo>
                      <a:pt x="448528" y="449180"/>
                    </a:lnTo>
                    <a:lnTo>
                      <a:pt x="765652" y="464486"/>
                    </a:lnTo>
                    <a:lnTo>
                      <a:pt x="785241" y="2060583"/>
                    </a:lnTo>
                    <a:lnTo>
                      <a:pt x="14778" y="1954731"/>
                    </a:lnTo>
                    <a:close/>
                    <a:moveTo>
                      <a:pt x="799150" y="2054561"/>
                    </a:moveTo>
                    <a:lnTo>
                      <a:pt x="779592" y="462033"/>
                    </a:lnTo>
                    <a:lnTo>
                      <a:pt x="828831" y="436389"/>
                    </a:lnTo>
                    <a:lnTo>
                      <a:pt x="829001" y="439975"/>
                    </a:lnTo>
                    <a:lnTo>
                      <a:pt x="935072" y="384728"/>
                    </a:lnTo>
                    <a:lnTo>
                      <a:pt x="939450" y="382616"/>
                    </a:lnTo>
                    <a:lnTo>
                      <a:pt x="939030" y="378969"/>
                    </a:lnTo>
                    <a:lnTo>
                      <a:pt x="953032" y="371672"/>
                    </a:lnTo>
                    <a:lnTo>
                      <a:pt x="1042881" y="1867102"/>
                    </a:lnTo>
                    <a:lnTo>
                      <a:pt x="799150" y="2054576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E75D8CB9-235B-509A-16D9-793818987BFF}"/>
                  </a:ext>
                </a:extLst>
              </p:cNvPr>
              <p:cNvSpPr/>
              <p:nvPr/>
            </p:nvSpPr>
            <p:spPr>
              <a:xfrm>
                <a:off x="8629286" y="4741209"/>
                <a:ext cx="170050" cy="127895"/>
              </a:xfrm>
              <a:custGeom>
                <a:avLst/>
                <a:gdLst>
                  <a:gd name="connsiteX0" fmla="*/ 54589 w 170050"/>
                  <a:gd name="connsiteY0" fmla="*/ 72152 h 127895"/>
                  <a:gd name="connsiteX1" fmla="*/ 26772 w 170050"/>
                  <a:gd name="connsiteY1" fmla="*/ 69513 h 127895"/>
                  <a:gd name="connsiteX2" fmla="*/ 24396 w 170050"/>
                  <a:gd name="connsiteY2" fmla="*/ 68954 h 127895"/>
                  <a:gd name="connsiteX3" fmla="*/ 22238 w 170050"/>
                  <a:gd name="connsiteY3" fmla="*/ 69963 h 127895"/>
                  <a:gd name="connsiteX4" fmla="*/ 10 w 170050"/>
                  <a:gd name="connsiteY4" fmla="*/ 94210 h 127895"/>
                  <a:gd name="connsiteX5" fmla="*/ 22689 w 170050"/>
                  <a:gd name="connsiteY5" fmla="*/ 117464 h 127895"/>
                  <a:gd name="connsiteX6" fmla="*/ 23093 w 170050"/>
                  <a:gd name="connsiteY6" fmla="*/ 117619 h 127895"/>
                  <a:gd name="connsiteX7" fmla="*/ 82749 w 170050"/>
                  <a:gd name="connsiteY7" fmla="*/ 127896 h 127895"/>
                  <a:gd name="connsiteX8" fmla="*/ 163578 w 170050"/>
                  <a:gd name="connsiteY8" fmla="*/ 82459 h 127895"/>
                  <a:gd name="connsiteX9" fmla="*/ 164090 w 170050"/>
                  <a:gd name="connsiteY9" fmla="*/ 17619 h 127895"/>
                  <a:gd name="connsiteX10" fmla="*/ 159060 w 170050"/>
                  <a:gd name="connsiteY10" fmla="*/ 0 h 127895"/>
                  <a:gd name="connsiteX11" fmla="*/ 151066 w 170050"/>
                  <a:gd name="connsiteY11" fmla="*/ 16517 h 127895"/>
                  <a:gd name="connsiteX12" fmla="*/ 54589 w 170050"/>
                  <a:gd name="connsiteY12" fmla="*/ 72152 h 127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050" h="127895">
                    <a:moveTo>
                      <a:pt x="54589" y="72152"/>
                    </a:moveTo>
                    <a:cubicBezTo>
                      <a:pt x="38398" y="72152"/>
                      <a:pt x="26880" y="69529"/>
                      <a:pt x="26772" y="69513"/>
                    </a:cubicBezTo>
                    <a:lnTo>
                      <a:pt x="24396" y="68954"/>
                    </a:lnTo>
                    <a:lnTo>
                      <a:pt x="22238" y="69963"/>
                    </a:lnTo>
                    <a:cubicBezTo>
                      <a:pt x="6964" y="77026"/>
                      <a:pt x="-300" y="84959"/>
                      <a:pt x="10" y="94210"/>
                    </a:cubicBezTo>
                    <a:cubicBezTo>
                      <a:pt x="460" y="107715"/>
                      <a:pt x="17473" y="115430"/>
                      <a:pt x="22689" y="117464"/>
                    </a:cubicBezTo>
                    <a:lnTo>
                      <a:pt x="23093" y="117619"/>
                    </a:lnTo>
                    <a:cubicBezTo>
                      <a:pt x="44887" y="124434"/>
                      <a:pt x="64943" y="127896"/>
                      <a:pt x="82749" y="127896"/>
                    </a:cubicBezTo>
                    <a:cubicBezTo>
                      <a:pt x="142280" y="127896"/>
                      <a:pt x="160799" y="89212"/>
                      <a:pt x="163578" y="82459"/>
                    </a:cubicBezTo>
                    <a:cubicBezTo>
                      <a:pt x="177099" y="63443"/>
                      <a:pt x="165456" y="22260"/>
                      <a:pt x="164090" y="17619"/>
                    </a:cubicBezTo>
                    <a:lnTo>
                      <a:pt x="159060" y="0"/>
                    </a:lnTo>
                    <a:lnTo>
                      <a:pt x="151066" y="16517"/>
                    </a:lnTo>
                    <a:cubicBezTo>
                      <a:pt x="129039" y="62497"/>
                      <a:pt x="86443" y="72152"/>
                      <a:pt x="54589" y="72152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DCAD7CD-0132-AE54-DD24-028A42D28E55}"/>
                  </a:ext>
                </a:extLst>
              </p:cNvPr>
              <p:cNvSpPr/>
              <p:nvPr/>
            </p:nvSpPr>
            <p:spPr>
              <a:xfrm>
                <a:off x="8629522" y="5146985"/>
                <a:ext cx="192747" cy="125722"/>
              </a:xfrm>
              <a:custGeom>
                <a:avLst/>
                <a:gdLst>
                  <a:gd name="connsiteX0" fmla="*/ 61494 w 192747"/>
                  <a:gd name="connsiteY0" fmla="*/ 69979 h 125722"/>
                  <a:gd name="connsiteX1" fmla="*/ 29283 w 192747"/>
                  <a:gd name="connsiteY1" fmla="*/ 67324 h 125722"/>
                  <a:gd name="connsiteX2" fmla="*/ 27327 w 192747"/>
                  <a:gd name="connsiteY2" fmla="*/ 66905 h 125722"/>
                  <a:gd name="connsiteX3" fmla="*/ 25666 w 192747"/>
                  <a:gd name="connsiteY3" fmla="*/ 67495 h 125722"/>
                  <a:gd name="connsiteX4" fmla="*/ 25200 w 192747"/>
                  <a:gd name="connsiteY4" fmla="*/ 67666 h 125722"/>
                  <a:gd name="connsiteX5" fmla="*/ 6 w 192747"/>
                  <a:gd name="connsiteY5" fmla="*/ 91975 h 125722"/>
                  <a:gd name="connsiteX6" fmla="*/ 25713 w 192747"/>
                  <a:gd name="connsiteY6" fmla="*/ 115431 h 125722"/>
                  <a:gd name="connsiteX7" fmla="*/ 25992 w 192747"/>
                  <a:gd name="connsiteY7" fmla="*/ 115524 h 125722"/>
                  <a:gd name="connsiteX8" fmla="*/ 93736 w 192747"/>
                  <a:gd name="connsiteY8" fmla="*/ 125723 h 125722"/>
                  <a:gd name="connsiteX9" fmla="*/ 185230 w 192747"/>
                  <a:gd name="connsiteY9" fmla="*/ 80659 h 125722"/>
                  <a:gd name="connsiteX10" fmla="*/ 185866 w 192747"/>
                  <a:gd name="connsiteY10" fmla="*/ 15166 h 125722"/>
                  <a:gd name="connsiteX11" fmla="*/ 180821 w 192747"/>
                  <a:gd name="connsiteY11" fmla="*/ 0 h 125722"/>
                  <a:gd name="connsiteX12" fmla="*/ 173106 w 192747"/>
                  <a:gd name="connsiteY12" fmla="*/ 14018 h 125722"/>
                  <a:gd name="connsiteX13" fmla="*/ 61494 w 192747"/>
                  <a:gd name="connsiteY13" fmla="*/ 69979 h 12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2747" h="125722">
                    <a:moveTo>
                      <a:pt x="61494" y="69979"/>
                    </a:moveTo>
                    <a:cubicBezTo>
                      <a:pt x="42726" y="69979"/>
                      <a:pt x="29330" y="67340"/>
                      <a:pt x="29283" y="67324"/>
                    </a:cubicBezTo>
                    <a:lnTo>
                      <a:pt x="27327" y="66905"/>
                    </a:lnTo>
                    <a:lnTo>
                      <a:pt x="25666" y="67495"/>
                    </a:lnTo>
                    <a:lnTo>
                      <a:pt x="25200" y="67666"/>
                    </a:lnTo>
                    <a:cubicBezTo>
                      <a:pt x="7970" y="74620"/>
                      <a:pt x="-258" y="82568"/>
                      <a:pt x="6" y="91975"/>
                    </a:cubicBezTo>
                    <a:cubicBezTo>
                      <a:pt x="472" y="106769"/>
                      <a:pt x="23120" y="114593"/>
                      <a:pt x="25713" y="115431"/>
                    </a:cubicBezTo>
                    <a:lnTo>
                      <a:pt x="25992" y="115524"/>
                    </a:lnTo>
                    <a:cubicBezTo>
                      <a:pt x="50720" y="122292"/>
                      <a:pt x="73509" y="125723"/>
                      <a:pt x="93736" y="125723"/>
                    </a:cubicBezTo>
                    <a:cubicBezTo>
                      <a:pt x="160781" y="125723"/>
                      <a:pt x="181970" y="87505"/>
                      <a:pt x="185230" y="80659"/>
                    </a:cubicBezTo>
                    <a:cubicBezTo>
                      <a:pt x="200334" y="62140"/>
                      <a:pt x="188443" y="22928"/>
                      <a:pt x="185866" y="15166"/>
                    </a:cubicBezTo>
                    <a:lnTo>
                      <a:pt x="180821" y="0"/>
                    </a:lnTo>
                    <a:lnTo>
                      <a:pt x="173106" y="14018"/>
                    </a:lnTo>
                    <a:cubicBezTo>
                      <a:pt x="147725" y="60261"/>
                      <a:pt x="98408" y="69979"/>
                      <a:pt x="61494" y="69979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996D0332-5B5B-E85E-C481-C82EA9876C29}"/>
                  </a:ext>
                </a:extLst>
              </p:cNvPr>
              <p:cNvSpPr/>
              <p:nvPr/>
            </p:nvSpPr>
            <p:spPr>
              <a:xfrm>
                <a:off x="8631678" y="5529385"/>
                <a:ext cx="225316" cy="147253"/>
              </a:xfrm>
              <a:custGeom>
                <a:avLst/>
                <a:gdLst>
                  <a:gd name="connsiteX0" fmla="*/ 71446 w 225316"/>
                  <a:gd name="connsiteY0" fmla="*/ 82801 h 147253"/>
                  <a:gd name="connsiteX1" fmla="*/ 33166 w 225316"/>
                  <a:gd name="connsiteY1" fmla="*/ 79572 h 147253"/>
                  <a:gd name="connsiteX2" fmla="*/ 31055 w 225316"/>
                  <a:gd name="connsiteY2" fmla="*/ 79013 h 147253"/>
                  <a:gd name="connsiteX3" fmla="*/ 28944 w 225316"/>
                  <a:gd name="connsiteY3" fmla="*/ 79914 h 147253"/>
                  <a:gd name="connsiteX4" fmla="*/ 8 w 225316"/>
                  <a:gd name="connsiteY4" fmla="*/ 107886 h 147253"/>
                  <a:gd name="connsiteX5" fmla="*/ 29456 w 225316"/>
                  <a:gd name="connsiteY5" fmla="*/ 134866 h 147253"/>
                  <a:gd name="connsiteX6" fmla="*/ 29766 w 225316"/>
                  <a:gd name="connsiteY6" fmla="*/ 134959 h 147253"/>
                  <a:gd name="connsiteX7" fmla="*/ 109602 w 225316"/>
                  <a:gd name="connsiteY7" fmla="*/ 147253 h 147253"/>
                  <a:gd name="connsiteX8" fmla="*/ 193909 w 225316"/>
                  <a:gd name="connsiteY8" fmla="*/ 121516 h 147253"/>
                  <a:gd name="connsiteX9" fmla="*/ 216790 w 225316"/>
                  <a:gd name="connsiteY9" fmla="*/ 93372 h 147253"/>
                  <a:gd name="connsiteX10" fmla="*/ 217364 w 225316"/>
                  <a:gd name="connsiteY10" fmla="*/ 15601 h 147253"/>
                  <a:gd name="connsiteX11" fmla="*/ 212304 w 225316"/>
                  <a:gd name="connsiteY11" fmla="*/ 0 h 147253"/>
                  <a:gd name="connsiteX12" fmla="*/ 204589 w 225316"/>
                  <a:gd name="connsiteY12" fmla="*/ 14467 h 147253"/>
                  <a:gd name="connsiteX13" fmla="*/ 71446 w 225316"/>
                  <a:gd name="connsiteY13" fmla="*/ 82801 h 14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5316" h="147253">
                    <a:moveTo>
                      <a:pt x="71446" y="82801"/>
                    </a:moveTo>
                    <a:cubicBezTo>
                      <a:pt x="50863" y="82801"/>
                      <a:pt x="35836" y="80084"/>
                      <a:pt x="33166" y="79572"/>
                    </a:cubicBezTo>
                    <a:lnTo>
                      <a:pt x="31055" y="79013"/>
                    </a:lnTo>
                    <a:lnTo>
                      <a:pt x="28944" y="79914"/>
                    </a:lnTo>
                    <a:cubicBezTo>
                      <a:pt x="9152" y="88094"/>
                      <a:pt x="-318" y="97237"/>
                      <a:pt x="8" y="107886"/>
                    </a:cubicBezTo>
                    <a:cubicBezTo>
                      <a:pt x="521" y="124248"/>
                      <a:pt x="24628" y="133236"/>
                      <a:pt x="29456" y="134866"/>
                    </a:cubicBezTo>
                    <a:lnTo>
                      <a:pt x="29766" y="134959"/>
                    </a:lnTo>
                    <a:cubicBezTo>
                      <a:pt x="58981" y="143124"/>
                      <a:pt x="85836" y="147253"/>
                      <a:pt x="109602" y="147253"/>
                    </a:cubicBezTo>
                    <a:cubicBezTo>
                      <a:pt x="144374" y="147253"/>
                      <a:pt x="172750" y="138591"/>
                      <a:pt x="193909" y="121516"/>
                    </a:cubicBezTo>
                    <a:cubicBezTo>
                      <a:pt x="208702" y="109594"/>
                      <a:pt x="215005" y="97408"/>
                      <a:pt x="216790" y="93372"/>
                    </a:cubicBezTo>
                    <a:cubicBezTo>
                      <a:pt x="234641" y="71205"/>
                      <a:pt x="219211" y="21298"/>
                      <a:pt x="217364" y="15601"/>
                    </a:cubicBezTo>
                    <a:lnTo>
                      <a:pt x="212304" y="0"/>
                    </a:lnTo>
                    <a:lnTo>
                      <a:pt x="204589" y="14467"/>
                    </a:lnTo>
                    <a:cubicBezTo>
                      <a:pt x="174225" y="70941"/>
                      <a:pt x="115423" y="82801"/>
                      <a:pt x="71446" y="8280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3964017-B6EA-8739-61E5-FF6AE335850F}"/>
                  </a:ext>
                </a:extLst>
              </p:cNvPr>
              <p:cNvSpPr/>
              <p:nvPr/>
            </p:nvSpPr>
            <p:spPr>
              <a:xfrm>
                <a:off x="8018547" y="4636660"/>
                <a:ext cx="77912" cy="134788"/>
              </a:xfrm>
              <a:custGeom>
                <a:avLst/>
                <a:gdLst>
                  <a:gd name="connsiteX0" fmla="*/ 4194 w 77912"/>
                  <a:gd name="connsiteY0" fmla="*/ 64623 h 134788"/>
                  <a:gd name="connsiteX1" fmla="*/ 375 w 77912"/>
                  <a:gd name="connsiteY1" fmla="*/ 107716 h 134788"/>
                  <a:gd name="connsiteX2" fmla="*/ 5746 w 77912"/>
                  <a:gd name="connsiteY2" fmla="*/ 124791 h 134788"/>
                  <a:gd name="connsiteX3" fmla="*/ 21627 w 77912"/>
                  <a:gd name="connsiteY3" fmla="*/ 133096 h 134788"/>
                  <a:gd name="connsiteX4" fmla="*/ 39835 w 77912"/>
                  <a:gd name="connsiteY4" fmla="*/ 134711 h 134788"/>
                  <a:gd name="connsiteX5" fmla="*/ 41930 w 77912"/>
                  <a:gd name="connsiteY5" fmla="*/ 134788 h 134788"/>
                  <a:gd name="connsiteX6" fmla="*/ 65231 w 77912"/>
                  <a:gd name="connsiteY6" fmla="*/ 113475 h 134788"/>
                  <a:gd name="connsiteX7" fmla="*/ 69050 w 77912"/>
                  <a:gd name="connsiteY7" fmla="*/ 70382 h 134788"/>
                  <a:gd name="connsiteX8" fmla="*/ 69081 w 77912"/>
                  <a:gd name="connsiteY8" fmla="*/ 66781 h 134788"/>
                  <a:gd name="connsiteX9" fmla="*/ 77743 w 77912"/>
                  <a:gd name="connsiteY9" fmla="*/ 44567 h 134788"/>
                  <a:gd name="connsiteX10" fmla="*/ 69174 w 77912"/>
                  <a:gd name="connsiteY10" fmla="*/ 14871 h 134788"/>
                  <a:gd name="connsiteX11" fmla="*/ 42552 w 77912"/>
                  <a:gd name="connsiteY11" fmla="*/ 155 h 134788"/>
                  <a:gd name="connsiteX12" fmla="*/ 39292 w 77912"/>
                  <a:gd name="connsiteY12" fmla="*/ 0 h 134788"/>
                  <a:gd name="connsiteX13" fmla="*/ 173 w 77912"/>
                  <a:gd name="connsiteY13" fmla="*/ 37706 h 134788"/>
                  <a:gd name="connsiteX14" fmla="*/ 4753 w 77912"/>
                  <a:gd name="connsiteY14" fmla="*/ 61192 h 134788"/>
                  <a:gd name="connsiteX15" fmla="*/ 4194 w 77912"/>
                  <a:gd name="connsiteY15" fmla="*/ 64623 h 134788"/>
                  <a:gd name="connsiteX16" fmla="*/ 45128 w 77912"/>
                  <a:gd name="connsiteY16" fmla="*/ 111674 h 134788"/>
                  <a:gd name="connsiteX17" fmla="*/ 41930 w 77912"/>
                  <a:gd name="connsiteY17" fmla="*/ 114624 h 134788"/>
                  <a:gd name="connsiteX18" fmla="*/ 41636 w 77912"/>
                  <a:gd name="connsiteY18" fmla="*/ 114608 h 134788"/>
                  <a:gd name="connsiteX19" fmla="*/ 23396 w 77912"/>
                  <a:gd name="connsiteY19" fmla="*/ 112994 h 134788"/>
                  <a:gd name="connsiteX20" fmla="*/ 21223 w 77912"/>
                  <a:gd name="connsiteY20" fmla="*/ 111845 h 134788"/>
                  <a:gd name="connsiteX21" fmla="*/ 20478 w 77912"/>
                  <a:gd name="connsiteY21" fmla="*/ 109501 h 134788"/>
                  <a:gd name="connsiteX22" fmla="*/ 23179 w 77912"/>
                  <a:gd name="connsiteY22" fmla="*/ 78936 h 134788"/>
                  <a:gd name="connsiteX23" fmla="*/ 35333 w 77912"/>
                  <a:gd name="connsiteY23" fmla="*/ 82149 h 134788"/>
                  <a:gd name="connsiteX24" fmla="*/ 38593 w 77912"/>
                  <a:gd name="connsiteY24" fmla="*/ 82289 h 134788"/>
                  <a:gd name="connsiteX25" fmla="*/ 47845 w 77912"/>
                  <a:gd name="connsiteY25" fmla="*/ 81078 h 134788"/>
                  <a:gd name="connsiteX26" fmla="*/ 45128 w 77912"/>
                  <a:gd name="connsiteY26" fmla="*/ 111674 h 134788"/>
                  <a:gd name="connsiteX27" fmla="*/ 20276 w 77912"/>
                  <a:gd name="connsiteY27" fmla="*/ 39475 h 134788"/>
                  <a:gd name="connsiteX28" fmla="*/ 39292 w 77912"/>
                  <a:gd name="connsiteY28" fmla="*/ 20180 h 134788"/>
                  <a:gd name="connsiteX29" fmla="*/ 40813 w 77912"/>
                  <a:gd name="connsiteY29" fmla="*/ 20258 h 134788"/>
                  <a:gd name="connsiteX30" fmla="*/ 53232 w 77912"/>
                  <a:gd name="connsiteY30" fmla="*/ 27243 h 134788"/>
                  <a:gd name="connsiteX31" fmla="*/ 57625 w 77912"/>
                  <a:gd name="connsiteY31" fmla="*/ 42813 h 134788"/>
                  <a:gd name="connsiteX32" fmla="*/ 56662 w 77912"/>
                  <a:gd name="connsiteY32" fmla="*/ 47610 h 134788"/>
                  <a:gd name="connsiteX33" fmla="*/ 47799 w 77912"/>
                  <a:gd name="connsiteY33" fmla="*/ 44986 h 134788"/>
                  <a:gd name="connsiteX34" fmla="*/ 29559 w 77912"/>
                  <a:gd name="connsiteY34" fmla="*/ 43372 h 134788"/>
                  <a:gd name="connsiteX35" fmla="*/ 20353 w 77912"/>
                  <a:gd name="connsiteY35" fmla="*/ 44381 h 134788"/>
                  <a:gd name="connsiteX36" fmla="*/ 20276 w 77912"/>
                  <a:gd name="connsiteY36" fmla="*/ 39475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2" h="134788">
                    <a:moveTo>
                      <a:pt x="4194" y="64623"/>
                    </a:moveTo>
                    <a:lnTo>
                      <a:pt x="375" y="107716"/>
                    </a:lnTo>
                    <a:cubicBezTo>
                      <a:pt x="-184" y="113941"/>
                      <a:pt x="1725" y="119995"/>
                      <a:pt x="5746" y="124791"/>
                    </a:cubicBezTo>
                    <a:cubicBezTo>
                      <a:pt x="9767" y="129603"/>
                      <a:pt x="15401" y="132537"/>
                      <a:pt x="21627" y="133096"/>
                    </a:cubicBezTo>
                    <a:lnTo>
                      <a:pt x="39835" y="134711"/>
                    </a:lnTo>
                    <a:cubicBezTo>
                      <a:pt x="40533" y="134773"/>
                      <a:pt x="41232" y="134788"/>
                      <a:pt x="41930" y="134788"/>
                    </a:cubicBezTo>
                    <a:cubicBezTo>
                      <a:pt x="54132" y="134788"/>
                      <a:pt x="64144" y="125629"/>
                      <a:pt x="65231" y="113475"/>
                    </a:cubicBezTo>
                    <a:lnTo>
                      <a:pt x="69050" y="70382"/>
                    </a:lnTo>
                    <a:cubicBezTo>
                      <a:pt x="69158" y="69187"/>
                      <a:pt x="69158" y="67976"/>
                      <a:pt x="69081" y="66781"/>
                    </a:cubicBezTo>
                    <a:cubicBezTo>
                      <a:pt x="73971" y="60432"/>
                      <a:pt x="77029" y="52670"/>
                      <a:pt x="77743" y="44567"/>
                    </a:cubicBezTo>
                    <a:cubicBezTo>
                      <a:pt x="78690" y="33763"/>
                      <a:pt x="75647" y="23223"/>
                      <a:pt x="69174" y="14871"/>
                    </a:cubicBezTo>
                    <a:cubicBezTo>
                      <a:pt x="62515" y="6303"/>
                      <a:pt x="53076" y="1087"/>
                      <a:pt x="42552" y="155"/>
                    </a:cubicBezTo>
                    <a:cubicBezTo>
                      <a:pt x="41388" y="62"/>
                      <a:pt x="40317" y="0"/>
                      <a:pt x="39292" y="0"/>
                    </a:cubicBezTo>
                    <a:cubicBezTo>
                      <a:pt x="19220" y="0"/>
                      <a:pt x="2036" y="16563"/>
                      <a:pt x="173" y="37706"/>
                    </a:cubicBezTo>
                    <a:cubicBezTo>
                      <a:pt x="-556" y="46027"/>
                      <a:pt x="1027" y="54083"/>
                      <a:pt x="4753" y="61192"/>
                    </a:cubicBezTo>
                    <a:cubicBezTo>
                      <a:pt x="4489" y="62326"/>
                      <a:pt x="4287" y="63459"/>
                      <a:pt x="4194" y="64623"/>
                    </a:cubicBezTo>
                    <a:close/>
                    <a:moveTo>
                      <a:pt x="45128" y="111674"/>
                    </a:moveTo>
                    <a:cubicBezTo>
                      <a:pt x="44989" y="113304"/>
                      <a:pt x="43545" y="114624"/>
                      <a:pt x="41930" y="114624"/>
                    </a:cubicBezTo>
                    <a:cubicBezTo>
                      <a:pt x="41822" y="114624"/>
                      <a:pt x="41729" y="114608"/>
                      <a:pt x="41636" y="114608"/>
                    </a:cubicBezTo>
                    <a:lnTo>
                      <a:pt x="23396" y="112994"/>
                    </a:lnTo>
                    <a:cubicBezTo>
                      <a:pt x="22247" y="112885"/>
                      <a:pt x="21533" y="112233"/>
                      <a:pt x="21223" y="111845"/>
                    </a:cubicBezTo>
                    <a:cubicBezTo>
                      <a:pt x="20897" y="111472"/>
                      <a:pt x="20369" y="110650"/>
                      <a:pt x="20478" y="109501"/>
                    </a:cubicBezTo>
                    <a:lnTo>
                      <a:pt x="23179" y="78936"/>
                    </a:lnTo>
                    <a:cubicBezTo>
                      <a:pt x="26998" y="80674"/>
                      <a:pt x="31080" y="81776"/>
                      <a:pt x="35333" y="82149"/>
                    </a:cubicBezTo>
                    <a:cubicBezTo>
                      <a:pt x="36451" y="82242"/>
                      <a:pt x="37553" y="82289"/>
                      <a:pt x="38593" y="82289"/>
                    </a:cubicBezTo>
                    <a:cubicBezTo>
                      <a:pt x="41729" y="82289"/>
                      <a:pt x="44818" y="81869"/>
                      <a:pt x="47845" y="81078"/>
                    </a:cubicBezTo>
                    <a:lnTo>
                      <a:pt x="45128" y="111674"/>
                    </a:lnTo>
                    <a:close/>
                    <a:moveTo>
                      <a:pt x="20276" y="39475"/>
                    </a:moveTo>
                    <a:cubicBezTo>
                      <a:pt x="21223" y="28656"/>
                      <a:pt x="29574" y="20180"/>
                      <a:pt x="39292" y="20180"/>
                    </a:cubicBezTo>
                    <a:cubicBezTo>
                      <a:pt x="39788" y="20180"/>
                      <a:pt x="40286" y="20211"/>
                      <a:pt x="40813" y="20258"/>
                    </a:cubicBezTo>
                    <a:cubicBezTo>
                      <a:pt x="45641" y="20677"/>
                      <a:pt x="50050" y="23161"/>
                      <a:pt x="53232" y="27243"/>
                    </a:cubicBezTo>
                    <a:cubicBezTo>
                      <a:pt x="56585" y="31559"/>
                      <a:pt x="58137" y="37070"/>
                      <a:pt x="57625" y="42813"/>
                    </a:cubicBezTo>
                    <a:cubicBezTo>
                      <a:pt x="57485" y="44443"/>
                      <a:pt x="57144" y="46057"/>
                      <a:pt x="56662" y="47610"/>
                    </a:cubicBezTo>
                    <a:cubicBezTo>
                      <a:pt x="53946" y="46166"/>
                      <a:pt x="50949" y="45266"/>
                      <a:pt x="47799" y="44986"/>
                    </a:cubicBezTo>
                    <a:lnTo>
                      <a:pt x="29559" y="43372"/>
                    </a:lnTo>
                    <a:cubicBezTo>
                      <a:pt x="26392" y="43092"/>
                      <a:pt x="23272" y="43449"/>
                      <a:pt x="20353" y="44381"/>
                    </a:cubicBezTo>
                    <a:cubicBezTo>
                      <a:pt x="20168" y="42767"/>
                      <a:pt x="20121" y="41137"/>
                      <a:pt x="20276" y="3947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E0376DA-8B4B-E029-7E1B-A37A157383D9}"/>
                  </a:ext>
                </a:extLst>
              </p:cNvPr>
              <p:cNvSpPr/>
              <p:nvPr/>
            </p:nvSpPr>
            <p:spPr>
              <a:xfrm>
                <a:off x="8118983" y="4645042"/>
                <a:ext cx="77915" cy="134803"/>
              </a:xfrm>
              <a:custGeom>
                <a:avLst/>
                <a:gdLst>
                  <a:gd name="connsiteX0" fmla="*/ 4194 w 77915"/>
                  <a:gd name="connsiteY0" fmla="*/ 64623 h 134803"/>
                  <a:gd name="connsiteX1" fmla="*/ 375 w 77915"/>
                  <a:gd name="connsiteY1" fmla="*/ 107715 h 134803"/>
                  <a:gd name="connsiteX2" fmla="*/ 5746 w 77915"/>
                  <a:gd name="connsiteY2" fmla="*/ 124791 h 134803"/>
                  <a:gd name="connsiteX3" fmla="*/ 21626 w 77915"/>
                  <a:gd name="connsiteY3" fmla="*/ 133096 h 134803"/>
                  <a:gd name="connsiteX4" fmla="*/ 39835 w 77915"/>
                  <a:gd name="connsiteY4" fmla="*/ 134710 h 134803"/>
                  <a:gd name="connsiteX5" fmla="*/ 41931 w 77915"/>
                  <a:gd name="connsiteY5" fmla="*/ 134803 h 134803"/>
                  <a:gd name="connsiteX6" fmla="*/ 65231 w 77915"/>
                  <a:gd name="connsiteY6" fmla="*/ 113475 h 134803"/>
                  <a:gd name="connsiteX7" fmla="*/ 69050 w 77915"/>
                  <a:gd name="connsiteY7" fmla="*/ 70382 h 134803"/>
                  <a:gd name="connsiteX8" fmla="*/ 69081 w 77915"/>
                  <a:gd name="connsiteY8" fmla="*/ 66781 h 134803"/>
                  <a:gd name="connsiteX9" fmla="*/ 77743 w 77915"/>
                  <a:gd name="connsiteY9" fmla="*/ 44567 h 134803"/>
                  <a:gd name="connsiteX10" fmla="*/ 69050 w 77915"/>
                  <a:gd name="connsiteY10" fmla="*/ 14762 h 134803"/>
                  <a:gd name="connsiteX11" fmla="*/ 42567 w 77915"/>
                  <a:gd name="connsiteY11" fmla="*/ 155 h 134803"/>
                  <a:gd name="connsiteX12" fmla="*/ 39291 w 77915"/>
                  <a:gd name="connsiteY12" fmla="*/ 0 h 134803"/>
                  <a:gd name="connsiteX13" fmla="*/ 173 w 77915"/>
                  <a:gd name="connsiteY13" fmla="*/ 37706 h 134803"/>
                  <a:gd name="connsiteX14" fmla="*/ 4752 w 77915"/>
                  <a:gd name="connsiteY14" fmla="*/ 61192 h 134803"/>
                  <a:gd name="connsiteX15" fmla="*/ 4194 w 77915"/>
                  <a:gd name="connsiteY15" fmla="*/ 64623 h 134803"/>
                  <a:gd name="connsiteX16" fmla="*/ 45129 w 77915"/>
                  <a:gd name="connsiteY16" fmla="*/ 111690 h 134803"/>
                  <a:gd name="connsiteX17" fmla="*/ 41962 w 77915"/>
                  <a:gd name="connsiteY17" fmla="*/ 114623 h 134803"/>
                  <a:gd name="connsiteX18" fmla="*/ 41636 w 77915"/>
                  <a:gd name="connsiteY18" fmla="*/ 114608 h 134803"/>
                  <a:gd name="connsiteX19" fmla="*/ 23396 w 77915"/>
                  <a:gd name="connsiteY19" fmla="*/ 112993 h 134803"/>
                  <a:gd name="connsiteX20" fmla="*/ 21223 w 77915"/>
                  <a:gd name="connsiteY20" fmla="*/ 111845 h 134803"/>
                  <a:gd name="connsiteX21" fmla="*/ 20478 w 77915"/>
                  <a:gd name="connsiteY21" fmla="*/ 109500 h 134803"/>
                  <a:gd name="connsiteX22" fmla="*/ 23194 w 77915"/>
                  <a:gd name="connsiteY22" fmla="*/ 78935 h 134803"/>
                  <a:gd name="connsiteX23" fmla="*/ 35333 w 77915"/>
                  <a:gd name="connsiteY23" fmla="*/ 82149 h 134803"/>
                  <a:gd name="connsiteX24" fmla="*/ 38593 w 77915"/>
                  <a:gd name="connsiteY24" fmla="*/ 82288 h 134803"/>
                  <a:gd name="connsiteX25" fmla="*/ 47845 w 77915"/>
                  <a:gd name="connsiteY25" fmla="*/ 81078 h 134803"/>
                  <a:gd name="connsiteX26" fmla="*/ 45129 w 77915"/>
                  <a:gd name="connsiteY26" fmla="*/ 111690 h 134803"/>
                  <a:gd name="connsiteX27" fmla="*/ 20276 w 77915"/>
                  <a:gd name="connsiteY27" fmla="*/ 39491 h 134803"/>
                  <a:gd name="connsiteX28" fmla="*/ 39291 w 77915"/>
                  <a:gd name="connsiteY28" fmla="*/ 20180 h 134803"/>
                  <a:gd name="connsiteX29" fmla="*/ 40798 w 77915"/>
                  <a:gd name="connsiteY29" fmla="*/ 20258 h 134803"/>
                  <a:gd name="connsiteX30" fmla="*/ 53293 w 77915"/>
                  <a:gd name="connsiteY30" fmla="*/ 27352 h 134803"/>
                  <a:gd name="connsiteX31" fmla="*/ 57640 w 77915"/>
                  <a:gd name="connsiteY31" fmla="*/ 42813 h 134803"/>
                  <a:gd name="connsiteX32" fmla="*/ 56678 w 77915"/>
                  <a:gd name="connsiteY32" fmla="*/ 47610 h 134803"/>
                  <a:gd name="connsiteX33" fmla="*/ 47799 w 77915"/>
                  <a:gd name="connsiteY33" fmla="*/ 44986 h 134803"/>
                  <a:gd name="connsiteX34" fmla="*/ 29559 w 77915"/>
                  <a:gd name="connsiteY34" fmla="*/ 43372 h 134803"/>
                  <a:gd name="connsiteX35" fmla="*/ 20354 w 77915"/>
                  <a:gd name="connsiteY35" fmla="*/ 44365 h 134803"/>
                  <a:gd name="connsiteX36" fmla="*/ 20276 w 77915"/>
                  <a:gd name="connsiteY36" fmla="*/ 39491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5" h="134803">
                    <a:moveTo>
                      <a:pt x="4194" y="64623"/>
                    </a:moveTo>
                    <a:lnTo>
                      <a:pt x="375" y="107715"/>
                    </a:lnTo>
                    <a:cubicBezTo>
                      <a:pt x="-184" y="113940"/>
                      <a:pt x="1726" y="119994"/>
                      <a:pt x="5746" y="124791"/>
                    </a:cubicBezTo>
                    <a:cubicBezTo>
                      <a:pt x="9767" y="129588"/>
                      <a:pt x="15402" y="132537"/>
                      <a:pt x="21626" y="133096"/>
                    </a:cubicBezTo>
                    <a:lnTo>
                      <a:pt x="39835" y="134710"/>
                    </a:lnTo>
                    <a:cubicBezTo>
                      <a:pt x="40534" y="134772"/>
                      <a:pt x="41232" y="134803"/>
                      <a:pt x="41931" y="134803"/>
                    </a:cubicBezTo>
                    <a:cubicBezTo>
                      <a:pt x="54132" y="134803"/>
                      <a:pt x="64145" y="125629"/>
                      <a:pt x="65231" y="113475"/>
                    </a:cubicBezTo>
                    <a:lnTo>
                      <a:pt x="69050" y="70382"/>
                    </a:lnTo>
                    <a:cubicBezTo>
                      <a:pt x="69159" y="69187"/>
                      <a:pt x="69159" y="67976"/>
                      <a:pt x="69081" y="66781"/>
                    </a:cubicBezTo>
                    <a:cubicBezTo>
                      <a:pt x="73971" y="60432"/>
                      <a:pt x="77029" y="52655"/>
                      <a:pt x="77743" y="44567"/>
                    </a:cubicBezTo>
                    <a:cubicBezTo>
                      <a:pt x="78705" y="33716"/>
                      <a:pt x="75616" y="23129"/>
                      <a:pt x="69050" y="14762"/>
                    </a:cubicBezTo>
                    <a:cubicBezTo>
                      <a:pt x="62406" y="6256"/>
                      <a:pt x="52999" y="1071"/>
                      <a:pt x="42567" y="155"/>
                    </a:cubicBezTo>
                    <a:cubicBezTo>
                      <a:pt x="41418" y="62"/>
                      <a:pt x="40332" y="0"/>
                      <a:pt x="39291" y="0"/>
                    </a:cubicBezTo>
                    <a:cubicBezTo>
                      <a:pt x="19220" y="0"/>
                      <a:pt x="2036" y="16563"/>
                      <a:pt x="173" y="37706"/>
                    </a:cubicBezTo>
                    <a:cubicBezTo>
                      <a:pt x="-557" y="46026"/>
                      <a:pt x="1027" y="54083"/>
                      <a:pt x="4752" y="61192"/>
                    </a:cubicBezTo>
                    <a:cubicBezTo>
                      <a:pt x="4473" y="62326"/>
                      <a:pt x="4287" y="63474"/>
                      <a:pt x="4194" y="64623"/>
                    </a:cubicBezTo>
                    <a:close/>
                    <a:moveTo>
                      <a:pt x="45129" y="111690"/>
                    </a:moveTo>
                    <a:cubicBezTo>
                      <a:pt x="44989" y="113273"/>
                      <a:pt x="43545" y="114623"/>
                      <a:pt x="41962" y="114623"/>
                    </a:cubicBezTo>
                    <a:cubicBezTo>
                      <a:pt x="41869" y="114623"/>
                      <a:pt x="41775" y="114623"/>
                      <a:pt x="41636" y="114608"/>
                    </a:cubicBezTo>
                    <a:lnTo>
                      <a:pt x="23396" y="112993"/>
                    </a:lnTo>
                    <a:cubicBezTo>
                      <a:pt x="22247" y="112885"/>
                      <a:pt x="21533" y="112233"/>
                      <a:pt x="21223" y="111845"/>
                    </a:cubicBezTo>
                    <a:cubicBezTo>
                      <a:pt x="20897" y="111472"/>
                      <a:pt x="20369" y="110649"/>
                      <a:pt x="20478" y="109500"/>
                    </a:cubicBezTo>
                    <a:lnTo>
                      <a:pt x="23194" y="78935"/>
                    </a:lnTo>
                    <a:cubicBezTo>
                      <a:pt x="26997" y="80674"/>
                      <a:pt x="31080" y="81776"/>
                      <a:pt x="35333" y="82149"/>
                    </a:cubicBezTo>
                    <a:cubicBezTo>
                      <a:pt x="36467" y="82242"/>
                      <a:pt x="37569" y="82288"/>
                      <a:pt x="38593" y="82288"/>
                    </a:cubicBezTo>
                    <a:cubicBezTo>
                      <a:pt x="41729" y="82288"/>
                      <a:pt x="44818" y="81869"/>
                      <a:pt x="47845" y="81078"/>
                    </a:cubicBezTo>
                    <a:lnTo>
                      <a:pt x="45129" y="111690"/>
                    </a:lnTo>
                    <a:close/>
                    <a:moveTo>
                      <a:pt x="20276" y="39491"/>
                    </a:moveTo>
                    <a:cubicBezTo>
                      <a:pt x="21223" y="28671"/>
                      <a:pt x="29574" y="20180"/>
                      <a:pt x="39291" y="20180"/>
                    </a:cubicBezTo>
                    <a:cubicBezTo>
                      <a:pt x="39789" y="20180"/>
                      <a:pt x="40285" y="20211"/>
                      <a:pt x="40798" y="20258"/>
                    </a:cubicBezTo>
                    <a:cubicBezTo>
                      <a:pt x="45672" y="20692"/>
                      <a:pt x="50111" y="23207"/>
                      <a:pt x="53293" y="27352"/>
                    </a:cubicBezTo>
                    <a:cubicBezTo>
                      <a:pt x="56600" y="31636"/>
                      <a:pt x="58137" y="37131"/>
                      <a:pt x="57640" y="42813"/>
                    </a:cubicBezTo>
                    <a:cubicBezTo>
                      <a:pt x="57501" y="44443"/>
                      <a:pt x="57159" y="46057"/>
                      <a:pt x="56678" y="47610"/>
                    </a:cubicBezTo>
                    <a:cubicBezTo>
                      <a:pt x="53961" y="46166"/>
                      <a:pt x="50950" y="45266"/>
                      <a:pt x="47799" y="44986"/>
                    </a:cubicBezTo>
                    <a:lnTo>
                      <a:pt x="29559" y="43372"/>
                    </a:lnTo>
                    <a:cubicBezTo>
                      <a:pt x="26392" y="43092"/>
                      <a:pt x="23272" y="43449"/>
                      <a:pt x="20354" y="44365"/>
                    </a:cubicBezTo>
                    <a:cubicBezTo>
                      <a:pt x="20167" y="42766"/>
                      <a:pt x="20121" y="41137"/>
                      <a:pt x="20276" y="3949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4C510894-AFE7-7CF1-D149-0DD889783EDE}"/>
                  </a:ext>
                </a:extLst>
              </p:cNvPr>
              <p:cNvSpPr/>
              <p:nvPr/>
            </p:nvSpPr>
            <p:spPr>
              <a:xfrm>
                <a:off x="8219573" y="4653269"/>
                <a:ext cx="77917" cy="134803"/>
              </a:xfrm>
              <a:custGeom>
                <a:avLst/>
                <a:gdLst>
                  <a:gd name="connsiteX0" fmla="*/ 4194 w 77917"/>
                  <a:gd name="connsiteY0" fmla="*/ 64623 h 134803"/>
                  <a:gd name="connsiteX1" fmla="*/ 375 w 77917"/>
                  <a:gd name="connsiteY1" fmla="*/ 107716 h 134803"/>
                  <a:gd name="connsiteX2" fmla="*/ 21642 w 77917"/>
                  <a:gd name="connsiteY2" fmla="*/ 133112 h 134803"/>
                  <a:gd name="connsiteX3" fmla="*/ 39851 w 77917"/>
                  <a:gd name="connsiteY3" fmla="*/ 134711 h 134803"/>
                  <a:gd name="connsiteX4" fmla="*/ 41930 w 77917"/>
                  <a:gd name="connsiteY4" fmla="*/ 134804 h 134803"/>
                  <a:gd name="connsiteX5" fmla="*/ 65231 w 77917"/>
                  <a:gd name="connsiteY5" fmla="*/ 113475 h 134803"/>
                  <a:gd name="connsiteX6" fmla="*/ 69050 w 77917"/>
                  <a:gd name="connsiteY6" fmla="*/ 70382 h 134803"/>
                  <a:gd name="connsiteX7" fmla="*/ 69081 w 77917"/>
                  <a:gd name="connsiteY7" fmla="*/ 66781 h 134803"/>
                  <a:gd name="connsiteX8" fmla="*/ 77743 w 77917"/>
                  <a:gd name="connsiteY8" fmla="*/ 44598 h 134803"/>
                  <a:gd name="connsiteX9" fmla="*/ 69174 w 77917"/>
                  <a:gd name="connsiteY9" fmla="*/ 14887 h 134803"/>
                  <a:gd name="connsiteX10" fmla="*/ 42567 w 77917"/>
                  <a:gd name="connsiteY10" fmla="*/ 155 h 134803"/>
                  <a:gd name="connsiteX11" fmla="*/ 39292 w 77917"/>
                  <a:gd name="connsiteY11" fmla="*/ 0 h 134803"/>
                  <a:gd name="connsiteX12" fmla="*/ 173 w 77917"/>
                  <a:gd name="connsiteY12" fmla="*/ 37722 h 134803"/>
                  <a:gd name="connsiteX13" fmla="*/ 4753 w 77917"/>
                  <a:gd name="connsiteY13" fmla="*/ 61193 h 134803"/>
                  <a:gd name="connsiteX14" fmla="*/ 4194 w 77917"/>
                  <a:gd name="connsiteY14" fmla="*/ 64623 h 134803"/>
                  <a:gd name="connsiteX15" fmla="*/ 45128 w 77917"/>
                  <a:gd name="connsiteY15" fmla="*/ 111690 h 134803"/>
                  <a:gd name="connsiteX16" fmla="*/ 41946 w 77917"/>
                  <a:gd name="connsiteY16" fmla="*/ 114624 h 134803"/>
                  <a:gd name="connsiteX17" fmla="*/ 41636 w 77917"/>
                  <a:gd name="connsiteY17" fmla="*/ 114608 h 134803"/>
                  <a:gd name="connsiteX18" fmla="*/ 23396 w 77917"/>
                  <a:gd name="connsiteY18" fmla="*/ 112994 h 134803"/>
                  <a:gd name="connsiteX19" fmla="*/ 21223 w 77917"/>
                  <a:gd name="connsiteY19" fmla="*/ 111845 h 134803"/>
                  <a:gd name="connsiteX20" fmla="*/ 20478 w 77917"/>
                  <a:gd name="connsiteY20" fmla="*/ 109501 h 134803"/>
                  <a:gd name="connsiteX21" fmla="*/ 23194 w 77917"/>
                  <a:gd name="connsiteY21" fmla="*/ 78936 h 134803"/>
                  <a:gd name="connsiteX22" fmla="*/ 35333 w 77917"/>
                  <a:gd name="connsiteY22" fmla="*/ 82149 h 134803"/>
                  <a:gd name="connsiteX23" fmla="*/ 38609 w 77917"/>
                  <a:gd name="connsiteY23" fmla="*/ 82289 h 134803"/>
                  <a:gd name="connsiteX24" fmla="*/ 47845 w 77917"/>
                  <a:gd name="connsiteY24" fmla="*/ 81093 h 134803"/>
                  <a:gd name="connsiteX25" fmla="*/ 45128 w 77917"/>
                  <a:gd name="connsiteY25" fmla="*/ 111690 h 134803"/>
                  <a:gd name="connsiteX26" fmla="*/ 20276 w 77917"/>
                  <a:gd name="connsiteY26" fmla="*/ 39507 h 134803"/>
                  <a:gd name="connsiteX27" fmla="*/ 40797 w 77917"/>
                  <a:gd name="connsiteY27" fmla="*/ 20258 h 134803"/>
                  <a:gd name="connsiteX28" fmla="*/ 53232 w 77917"/>
                  <a:gd name="connsiteY28" fmla="*/ 27243 h 134803"/>
                  <a:gd name="connsiteX29" fmla="*/ 57640 w 77917"/>
                  <a:gd name="connsiteY29" fmla="*/ 42813 h 134803"/>
                  <a:gd name="connsiteX30" fmla="*/ 56677 w 77917"/>
                  <a:gd name="connsiteY30" fmla="*/ 47626 h 134803"/>
                  <a:gd name="connsiteX31" fmla="*/ 47799 w 77917"/>
                  <a:gd name="connsiteY31" fmla="*/ 44986 h 134803"/>
                  <a:gd name="connsiteX32" fmla="*/ 29574 w 77917"/>
                  <a:gd name="connsiteY32" fmla="*/ 43372 h 134803"/>
                  <a:gd name="connsiteX33" fmla="*/ 20353 w 77917"/>
                  <a:gd name="connsiteY33" fmla="*/ 44381 h 134803"/>
                  <a:gd name="connsiteX34" fmla="*/ 20276 w 77917"/>
                  <a:gd name="connsiteY34" fmla="*/ 39507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7" h="134803">
                    <a:moveTo>
                      <a:pt x="4194" y="64623"/>
                    </a:moveTo>
                    <a:lnTo>
                      <a:pt x="375" y="107716"/>
                    </a:lnTo>
                    <a:cubicBezTo>
                      <a:pt x="-758" y="120554"/>
                      <a:pt x="8758" y="131947"/>
                      <a:pt x="21642" y="133112"/>
                    </a:cubicBezTo>
                    <a:lnTo>
                      <a:pt x="39851" y="134711"/>
                    </a:lnTo>
                    <a:cubicBezTo>
                      <a:pt x="40549" y="134773"/>
                      <a:pt x="41247" y="134804"/>
                      <a:pt x="41930" y="134804"/>
                    </a:cubicBezTo>
                    <a:cubicBezTo>
                      <a:pt x="54132" y="134804"/>
                      <a:pt x="64160" y="125630"/>
                      <a:pt x="65231" y="113475"/>
                    </a:cubicBezTo>
                    <a:lnTo>
                      <a:pt x="69050" y="70382"/>
                    </a:lnTo>
                    <a:cubicBezTo>
                      <a:pt x="69158" y="69187"/>
                      <a:pt x="69158" y="67976"/>
                      <a:pt x="69081" y="66781"/>
                    </a:cubicBezTo>
                    <a:cubicBezTo>
                      <a:pt x="73971" y="60448"/>
                      <a:pt x="77029" y="52686"/>
                      <a:pt x="77743" y="44598"/>
                    </a:cubicBezTo>
                    <a:cubicBezTo>
                      <a:pt x="78706" y="33779"/>
                      <a:pt x="75663" y="23238"/>
                      <a:pt x="69174" y="14887"/>
                    </a:cubicBezTo>
                    <a:cubicBezTo>
                      <a:pt x="62515" y="6318"/>
                      <a:pt x="53061" y="1087"/>
                      <a:pt x="42567" y="155"/>
                    </a:cubicBezTo>
                    <a:cubicBezTo>
                      <a:pt x="41419" y="62"/>
                      <a:pt x="40332" y="0"/>
                      <a:pt x="39292" y="0"/>
                    </a:cubicBezTo>
                    <a:cubicBezTo>
                      <a:pt x="19220" y="0"/>
                      <a:pt x="2036" y="16579"/>
                      <a:pt x="173" y="37722"/>
                    </a:cubicBezTo>
                    <a:cubicBezTo>
                      <a:pt x="-556" y="46027"/>
                      <a:pt x="1027" y="54068"/>
                      <a:pt x="4753" y="61193"/>
                    </a:cubicBezTo>
                    <a:cubicBezTo>
                      <a:pt x="4489" y="62310"/>
                      <a:pt x="4287" y="63459"/>
                      <a:pt x="4194" y="64623"/>
                    </a:cubicBezTo>
                    <a:close/>
                    <a:moveTo>
                      <a:pt x="45128" y="111690"/>
                    </a:moveTo>
                    <a:cubicBezTo>
                      <a:pt x="44989" y="113304"/>
                      <a:pt x="43561" y="114624"/>
                      <a:pt x="41946" y="114624"/>
                    </a:cubicBezTo>
                    <a:cubicBezTo>
                      <a:pt x="41853" y="114624"/>
                      <a:pt x="41760" y="114624"/>
                      <a:pt x="41636" y="114608"/>
                    </a:cubicBezTo>
                    <a:lnTo>
                      <a:pt x="23396" y="112994"/>
                    </a:lnTo>
                    <a:cubicBezTo>
                      <a:pt x="22247" y="112900"/>
                      <a:pt x="21533" y="112233"/>
                      <a:pt x="21223" y="111845"/>
                    </a:cubicBezTo>
                    <a:cubicBezTo>
                      <a:pt x="20897" y="111472"/>
                      <a:pt x="20369" y="110650"/>
                      <a:pt x="20478" y="109501"/>
                    </a:cubicBezTo>
                    <a:lnTo>
                      <a:pt x="23194" y="78936"/>
                    </a:lnTo>
                    <a:cubicBezTo>
                      <a:pt x="26998" y="80674"/>
                      <a:pt x="31080" y="81777"/>
                      <a:pt x="35333" y="82149"/>
                    </a:cubicBezTo>
                    <a:cubicBezTo>
                      <a:pt x="36467" y="82242"/>
                      <a:pt x="37569" y="82289"/>
                      <a:pt x="38609" y="82289"/>
                    </a:cubicBezTo>
                    <a:cubicBezTo>
                      <a:pt x="41729" y="82289"/>
                      <a:pt x="44818" y="81869"/>
                      <a:pt x="47845" y="81093"/>
                    </a:cubicBezTo>
                    <a:lnTo>
                      <a:pt x="45128" y="111690"/>
                    </a:lnTo>
                    <a:close/>
                    <a:moveTo>
                      <a:pt x="20276" y="39507"/>
                    </a:moveTo>
                    <a:cubicBezTo>
                      <a:pt x="21285" y="28113"/>
                      <a:pt x="30428" y="19296"/>
                      <a:pt x="40797" y="20258"/>
                    </a:cubicBezTo>
                    <a:cubicBezTo>
                      <a:pt x="45657" y="20693"/>
                      <a:pt x="50080" y="23176"/>
                      <a:pt x="53232" y="27243"/>
                    </a:cubicBezTo>
                    <a:cubicBezTo>
                      <a:pt x="56569" y="31559"/>
                      <a:pt x="58137" y="37085"/>
                      <a:pt x="57640" y="42813"/>
                    </a:cubicBezTo>
                    <a:cubicBezTo>
                      <a:pt x="57501" y="44443"/>
                      <a:pt x="57175" y="46058"/>
                      <a:pt x="56677" y="47626"/>
                    </a:cubicBezTo>
                    <a:cubicBezTo>
                      <a:pt x="53961" y="46182"/>
                      <a:pt x="50949" y="45266"/>
                      <a:pt x="47799" y="44986"/>
                    </a:cubicBezTo>
                    <a:lnTo>
                      <a:pt x="29574" y="43372"/>
                    </a:lnTo>
                    <a:cubicBezTo>
                      <a:pt x="26392" y="43092"/>
                      <a:pt x="23272" y="43449"/>
                      <a:pt x="20353" y="44381"/>
                    </a:cubicBezTo>
                    <a:cubicBezTo>
                      <a:pt x="20168" y="42782"/>
                      <a:pt x="20121" y="41152"/>
                      <a:pt x="20276" y="3950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59B03D9-793C-C46F-C33C-34369B3F3267}"/>
                  </a:ext>
                </a:extLst>
              </p:cNvPr>
              <p:cNvSpPr/>
              <p:nvPr/>
            </p:nvSpPr>
            <p:spPr>
              <a:xfrm>
                <a:off x="8320008" y="4661652"/>
                <a:ext cx="77917" cy="134803"/>
              </a:xfrm>
              <a:custGeom>
                <a:avLst/>
                <a:gdLst>
                  <a:gd name="connsiteX0" fmla="*/ 4194 w 77917"/>
                  <a:gd name="connsiteY0" fmla="*/ 64623 h 134803"/>
                  <a:gd name="connsiteX1" fmla="*/ 375 w 77917"/>
                  <a:gd name="connsiteY1" fmla="*/ 107715 h 134803"/>
                  <a:gd name="connsiteX2" fmla="*/ 21626 w 77917"/>
                  <a:gd name="connsiteY2" fmla="*/ 133112 h 134803"/>
                  <a:gd name="connsiteX3" fmla="*/ 39835 w 77917"/>
                  <a:gd name="connsiteY3" fmla="*/ 134711 h 134803"/>
                  <a:gd name="connsiteX4" fmla="*/ 41931 w 77917"/>
                  <a:gd name="connsiteY4" fmla="*/ 134803 h 134803"/>
                  <a:gd name="connsiteX5" fmla="*/ 65231 w 77917"/>
                  <a:gd name="connsiteY5" fmla="*/ 113475 h 134803"/>
                  <a:gd name="connsiteX6" fmla="*/ 69050 w 77917"/>
                  <a:gd name="connsiteY6" fmla="*/ 70382 h 134803"/>
                  <a:gd name="connsiteX7" fmla="*/ 69081 w 77917"/>
                  <a:gd name="connsiteY7" fmla="*/ 66781 h 134803"/>
                  <a:gd name="connsiteX8" fmla="*/ 77743 w 77917"/>
                  <a:gd name="connsiteY8" fmla="*/ 44598 h 134803"/>
                  <a:gd name="connsiteX9" fmla="*/ 69174 w 77917"/>
                  <a:gd name="connsiteY9" fmla="*/ 14887 h 134803"/>
                  <a:gd name="connsiteX10" fmla="*/ 42567 w 77917"/>
                  <a:gd name="connsiteY10" fmla="*/ 155 h 134803"/>
                  <a:gd name="connsiteX11" fmla="*/ 39291 w 77917"/>
                  <a:gd name="connsiteY11" fmla="*/ 0 h 134803"/>
                  <a:gd name="connsiteX12" fmla="*/ 173 w 77917"/>
                  <a:gd name="connsiteY12" fmla="*/ 37722 h 134803"/>
                  <a:gd name="connsiteX13" fmla="*/ 4752 w 77917"/>
                  <a:gd name="connsiteY13" fmla="*/ 61177 h 134803"/>
                  <a:gd name="connsiteX14" fmla="*/ 4194 w 77917"/>
                  <a:gd name="connsiteY14" fmla="*/ 64623 h 134803"/>
                  <a:gd name="connsiteX15" fmla="*/ 45129 w 77917"/>
                  <a:gd name="connsiteY15" fmla="*/ 111690 h 134803"/>
                  <a:gd name="connsiteX16" fmla="*/ 41947 w 77917"/>
                  <a:gd name="connsiteY16" fmla="*/ 114623 h 134803"/>
                  <a:gd name="connsiteX17" fmla="*/ 41620 w 77917"/>
                  <a:gd name="connsiteY17" fmla="*/ 114608 h 134803"/>
                  <a:gd name="connsiteX18" fmla="*/ 23411 w 77917"/>
                  <a:gd name="connsiteY18" fmla="*/ 113009 h 134803"/>
                  <a:gd name="connsiteX19" fmla="*/ 21223 w 77917"/>
                  <a:gd name="connsiteY19" fmla="*/ 111860 h 134803"/>
                  <a:gd name="connsiteX20" fmla="*/ 20478 w 77917"/>
                  <a:gd name="connsiteY20" fmla="*/ 109501 h 134803"/>
                  <a:gd name="connsiteX21" fmla="*/ 23179 w 77917"/>
                  <a:gd name="connsiteY21" fmla="*/ 78935 h 134803"/>
                  <a:gd name="connsiteX22" fmla="*/ 35349 w 77917"/>
                  <a:gd name="connsiteY22" fmla="*/ 82149 h 134803"/>
                  <a:gd name="connsiteX23" fmla="*/ 38609 w 77917"/>
                  <a:gd name="connsiteY23" fmla="*/ 82289 h 134803"/>
                  <a:gd name="connsiteX24" fmla="*/ 47845 w 77917"/>
                  <a:gd name="connsiteY24" fmla="*/ 81078 h 134803"/>
                  <a:gd name="connsiteX25" fmla="*/ 45129 w 77917"/>
                  <a:gd name="connsiteY25" fmla="*/ 111690 h 134803"/>
                  <a:gd name="connsiteX26" fmla="*/ 20276 w 77917"/>
                  <a:gd name="connsiteY26" fmla="*/ 39491 h 134803"/>
                  <a:gd name="connsiteX27" fmla="*/ 39291 w 77917"/>
                  <a:gd name="connsiteY27" fmla="*/ 20180 h 134803"/>
                  <a:gd name="connsiteX28" fmla="*/ 40798 w 77917"/>
                  <a:gd name="connsiteY28" fmla="*/ 20258 h 134803"/>
                  <a:gd name="connsiteX29" fmla="*/ 53232 w 77917"/>
                  <a:gd name="connsiteY29" fmla="*/ 27243 h 134803"/>
                  <a:gd name="connsiteX30" fmla="*/ 57640 w 77917"/>
                  <a:gd name="connsiteY30" fmla="*/ 42813 h 134803"/>
                  <a:gd name="connsiteX31" fmla="*/ 56678 w 77917"/>
                  <a:gd name="connsiteY31" fmla="*/ 47610 h 134803"/>
                  <a:gd name="connsiteX32" fmla="*/ 47799 w 77917"/>
                  <a:gd name="connsiteY32" fmla="*/ 44986 h 134803"/>
                  <a:gd name="connsiteX33" fmla="*/ 29559 w 77917"/>
                  <a:gd name="connsiteY33" fmla="*/ 43372 h 134803"/>
                  <a:gd name="connsiteX34" fmla="*/ 20354 w 77917"/>
                  <a:gd name="connsiteY34" fmla="*/ 44381 h 134803"/>
                  <a:gd name="connsiteX35" fmla="*/ 20276 w 77917"/>
                  <a:gd name="connsiteY35" fmla="*/ 39491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17" h="134803">
                    <a:moveTo>
                      <a:pt x="4194" y="64623"/>
                    </a:moveTo>
                    <a:lnTo>
                      <a:pt x="375" y="107715"/>
                    </a:lnTo>
                    <a:cubicBezTo>
                      <a:pt x="-758" y="120553"/>
                      <a:pt x="8773" y="131947"/>
                      <a:pt x="21626" y="133112"/>
                    </a:cubicBezTo>
                    <a:lnTo>
                      <a:pt x="39835" y="134711"/>
                    </a:lnTo>
                    <a:cubicBezTo>
                      <a:pt x="40534" y="134772"/>
                      <a:pt x="41232" y="134803"/>
                      <a:pt x="41931" y="134803"/>
                    </a:cubicBezTo>
                    <a:cubicBezTo>
                      <a:pt x="54132" y="134803"/>
                      <a:pt x="64145" y="125629"/>
                      <a:pt x="65231" y="113475"/>
                    </a:cubicBezTo>
                    <a:lnTo>
                      <a:pt x="69050" y="70382"/>
                    </a:lnTo>
                    <a:cubicBezTo>
                      <a:pt x="69159" y="69187"/>
                      <a:pt x="69159" y="67976"/>
                      <a:pt x="69081" y="66781"/>
                    </a:cubicBezTo>
                    <a:cubicBezTo>
                      <a:pt x="73971" y="60432"/>
                      <a:pt x="77013" y="52670"/>
                      <a:pt x="77743" y="44598"/>
                    </a:cubicBezTo>
                    <a:cubicBezTo>
                      <a:pt x="78705" y="33779"/>
                      <a:pt x="75663" y="23223"/>
                      <a:pt x="69174" y="14887"/>
                    </a:cubicBezTo>
                    <a:cubicBezTo>
                      <a:pt x="62530" y="6318"/>
                      <a:pt x="53092" y="1087"/>
                      <a:pt x="42567" y="155"/>
                    </a:cubicBezTo>
                    <a:cubicBezTo>
                      <a:pt x="41418" y="47"/>
                      <a:pt x="40332" y="0"/>
                      <a:pt x="39291" y="0"/>
                    </a:cubicBezTo>
                    <a:cubicBezTo>
                      <a:pt x="19220" y="0"/>
                      <a:pt x="2036" y="16579"/>
                      <a:pt x="173" y="37722"/>
                    </a:cubicBezTo>
                    <a:cubicBezTo>
                      <a:pt x="-557" y="46026"/>
                      <a:pt x="1027" y="54067"/>
                      <a:pt x="4752" y="61177"/>
                    </a:cubicBezTo>
                    <a:cubicBezTo>
                      <a:pt x="4489" y="62310"/>
                      <a:pt x="4287" y="63459"/>
                      <a:pt x="4194" y="64623"/>
                    </a:cubicBezTo>
                    <a:close/>
                    <a:moveTo>
                      <a:pt x="45129" y="111690"/>
                    </a:moveTo>
                    <a:cubicBezTo>
                      <a:pt x="44989" y="113304"/>
                      <a:pt x="43560" y="114623"/>
                      <a:pt x="41947" y="114623"/>
                    </a:cubicBezTo>
                    <a:cubicBezTo>
                      <a:pt x="41837" y="114623"/>
                      <a:pt x="41744" y="114623"/>
                      <a:pt x="41620" y="114608"/>
                    </a:cubicBezTo>
                    <a:lnTo>
                      <a:pt x="23411" y="113009"/>
                    </a:lnTo>
                    <a:cubicBezTo>
                      <a:pt x="22263" y="112900"/>
                      <a:pt x="21549" y="112248"/>
                      <a:pt x="21223" y="111860"/>
                    </a:cubicBezTo>
                    <a:cubicBezTo>
                      <a:pt x="20897" y="111472"/>
                      <a:pt x="20369" y="110650"/>
                      <a:pt x="20478" y="109501"/>
                    </a:cubicBezTo>
                    <a:lnTo>
                      <a:pt x="23179" y="78935"/>
                    </a:lnTo>
                    <a:cubicBezTo>
                      <a:pt x="26997" y="80674"/>
                      <a:pt x="31080" y="81776"/>
                      <a:pt x="35349" y="82149"/>
                    </a:cubicBezTo>
                    <a:cubicBezTo>
                      <a:pt x="36498" y="82242"/>
                      <a:pt x="37569" y="82289"/>
                      <a:pt x="38609" y="82289"/>
                    </a:cubicBezTo>
                    <a:cubicBezTo>
                      <a:pt x="41729" y="82289"/>
                      <a:pt x="44834" y="81869"/>
                      <a:pt x="47845" y="81078"/>
                    </a:cubicBezTo>
                    <a:lnTo>
                      <a:pt x="45129" y="111690"/>
                    </a:lnTo>
                    <a:close/>
                    <a:moveTo>
                      <a:pt x="20276" y="39491"/>
                    </a:moveTo>
                    <a:cubicBezTo>
                      <a:pt x="21223" y="28671"/>
                      <a:pt x="29574" y="20180"/>
                      <a:pt x="39291" y="20180"/>
                    </a:cubicBezTo>
                    <a:cubicBezTo>
                      <a:pt x="39789" y="20180"/>
                      <a:pt x="40285" y="20211"/>
                      <a:pt x="40798" y="20258"/>
                    </a:cubicBezTo>
                    <a:cubicBezTo>
                      <a:pt x="45656" y="20692"/>
                      <a:pt x="50080" y="23176"/>
                      <a:pt x="53232" y="27243"/>
                    </a:cubicBezTo>
                    <a:cubicBezTo>
                      <a:pt x="56569" y="31558"/>
                      <a:pt x="58137" y="37085"/>
                      <a:pt x="57640" y="42813"/>
                    </a:cubicBezTo>
                    <a:cubicBezTo>
                      <a:pt x="57501" y="44443"/>
                      <a:pt x="57159" y="46057"/>
                      <a:pt x="56678" y="47610"/>
                    </a:cubicBezTo>
                    <a:cubicBezTo>
                      <a:pt x="53961" y="46166"/>
                      <a:pt x="50950" y="45266"/>
                      <a:pt x="47799" y="44986"/>
                    </a:cubicBezTo>
                    <a:lnTo>
                      <a:pt x="29559" y="43372"/>
                    </a:lnTo>
                    <a:cubicBezTo>
                      <a:pt x="26392" y="43092"/>
                      <a:pt x="23272" y="43449"/>
                      <a:pt x="20354" y="44381"/>
                    </a:cubicBezTo>
                    <a:cubicBezTo>
                      <a:pt x="20167" y="42782"/>
                      <a:pt x="20136" y="41137"/>
                      <a:pt x="20276" y="3949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C36C6E8-6484-93D0-83AF-46988F17DD48}"/>
                  </a:ext>
                </a:extLst>
              </p:cNvPr>
              <p:cNvSpPr/>
              <p:nvPr/>
            </p:nvSpPr>
            <p:spPr>
              <a:xfrm>
                <a:off x="8420443" y="4669879"/>
                <a:ext cx="77911" cy="134803"/>
              </a:xfrm>
              <a:custGeom>
                <a:avLst/>
                <a:gdLst>
                  <a:gd name="connsiteX0" fmla="*/ 4194 w 77911"/>
                  <a:gd name="connsiteY0" fmla="*/ 64623 h 134803"/>
                  <a:gd name="connsiteX1" fmla="*/ 375 w 77911"/>
                  <a:gd name="connsiteY1" fmla="*/ 107715 h 134803"/>
                  <a:gd name="connsiteX2" fmla="*/ 21627 w 77911"/>
                  <a:gd name="connsiteY2" fmla="*/ 133112 h 134803"/>
                  <a:gd name="connsiteX3" fmla="*/ 39851 w 77911"/>
                  <a:gd name="connsiteY3" fmla="*/ 134726 h 134803"/>
                  <a:gd name="connsiteX4" fmla="*/ 40099 w 77911"/>
                  <a:gd name="connsiteY4" fmla="*/ 134741 h 134803"/>
                  <a:gd name="connsiteX5" fmla="*/ 41931 w 77911"/>
                  <a:gd name="connsiteY5" fmla="*/ 134803 h 134803"/>
                  <a:gd name="connsiteX6" fmla="*/ 65231 w 77911"/>
                  <a:gd name="connsiteY6" fmla="*/ 113475 h 134803"/>
                  <a:gd name="connsiteX7" fmla="*/ 69050 w 77911"/>
                  <a:gd name="connsiteY7" fmla="*/ 70398 h 134803"/>
                  <a:gd name="connsiteX8" fmla="*/ 69081 w 77911"/>
                  <a:gd name="connsiteY8" fmla="*/ 66781 h 134803"/>
                  <a:gd name="connsiteX9" fmla="*/ 77743 w 77911"/>
                  <a:gd name="connsiteY9" fmla="*/ 44583 h 134803"/>
                  <a:gd name="connsiteX10" fmla="*/ 42567 w 77911"/>
                  <a:gd name="connsiteY10" fmla="*/ 155 h 134803"/>
                  <a:gd name="connsiteX11" fmla="*/ 39292 w 77911"/>
                  <a:gd name="connsiteY11" fmla="*/ 0 h 134803"/>
                  <a:gd name="connsiteX12" fmla="*/ 173 w 77911"/>
                  <a:gd name="connsiteY12" fmla="*/ 37721 h 134803"/>
                  <a:gd name="connsiteX13" fmla="*/ 4753 w 77911"/>
                  <a:gd name="connsiteY13" fmla="*/ 61177 h 134803"/>
                  <a:gd name="connsiteX14" fmla="*/ 4194 w 77911"/>
                  <a:gd name="connsiteY14" fmla="*/ 64623 h 134803"/>
                  <a:gd name="connsiteX15" fmla="*/ 45129 w 77911"/>
                  <a:gd name="connsiteY15" fmla="*/ 111690 h 134803"/>
                  <a:gd name="connsiteX16" fmla="*/ 41962 w 77911"/>
                  <a:gd name="connsiteY16" fmla="*/ 114623 h 134803"/>
                  <a:gd name="connsiteX17" fmla="*/ 41620 w 77911"/>
                  <a:gd name="connsiteY17" fmla="*/ 114608 h 134803"/>
                  <a:gd name="connsiteX18" fmla="*/ 23412 w 77911"/>
                  <a:gd name="connsiteY18" fmla="*/ 113009 h 134803"/>
                  <a:gd name="connsiteX19" fmla="*/ 21223 w 77911"/>
                  <a:gd name="connsiteY19" fmla="*/ 111860 h 134803"/>
                  <a:gd name="connsiteX20" fmla="*/ 20478 w 77911"/>
                  <a:gd name="connsiteY20" fmla="*/ 109500 h 134803"/>
                  <a:gd name="connsiteX21" fmla="*/ 23179 w 77911"/>
                  <a:gd name="connsiteY21" fmla="*/ 78935 h 134803"/>
                  <a:gd name="connsiteX22" fmla="*/ 35349 w 77911"/>
                  <a:gd name="connsiteY22" fmla="*/ 82149 h 134803"/>
                  <a:gd name="connsiteX23" fmla="*/ 38593 w 77911"/>
                  <a:gd name="connsiteY23" fmla="*/ 82304 h 134803"/>
                  <a:gd name="connsiteX24" fmla="*/ 47846 w 77911"/>
                  <a:gd name="connsiteY24" fmla="*/ 81093 h 134803"/>
                  <a:gd name="connsiteX25" fmla="*/ 45129 w 77911"/>
                  <a:gd name="connsiteY25" fmla="*/ 111690 h 134803"/>
                  <a:gd name="connsiteX26" fmla="*/ 20276 w 77911"/>
                  <a:gd name="connsiteY26" fmla="*/ 39507 h 134803"/>
                  <a:gd name="connsiteX27" fmla="*/ 39292 w 77911"/>
                  <a:gd name="connsiteY27" fmla="*/ 20195 h 134803"/>
                  <a:gd name="connsiteX28" fmla="*/ 40798 w 77911"/>
                  <a:gd name="connsiteY28" fmla="*/ 20258 h 134803"/>
                  <a:gd name="connsiteX29" fmla="*/ 53294 w 77911"/>
                  <a:gd name="connsiteY29" fmla="*/ 27352 h 134803"/>
                  <a:gd name="connsiteX30" fmla="*/ 57640 w 77911"/>
                  <a:gd name="connsiteY30" fmla="*/ 42828 h 134803"/>
                  <a:gd name="connsiteX31" fmla="*/ 56678 w 77911"/>
                  <a:gd name="connsiteY31" fmla="*/ 47625 h 134803"/>
                  <a:gd name="connsiteX32" fmla="*/ 47799 w 77911"/>
                  <a:gd name="connsiteY32" fmla="*/ 44986 h 134803"/>
                  <a:gd name="connsiteX33" fmla="*/ 29559 w 77911"/>
                  <a:gd name="connsiteY33" fmla="*/ 43372 h 134803"/>
                  <a:gd name="connsiteX34" fmla="*/ 20353 w 77911"/>
                  <a:gd name="connsiteY34" fmla="*/ 44381 h 134803"/>
                  <a:gd name="connsiteX35" fmla="*/ 20276 w 77911"/>
                  <a:gd name="connsiteY35" fmla="*/ 39507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11" h="134803">
                    <a:moveTo>
                      <a:pt x="4194" y="64623"/>
                    </a:moveTo>
                    <a:lnTo>
                      <a:pt x="375" y="107715"/>
                    </a:lnTo>
                    <a:cubicBezTo>
                      <a:pt x="-758" y="120553"/>
                      <a:pt x="8758" y="131947"/>
                      <a:pt x="21627" y="133112"/>
                    </a:cubicBezTo>
                    <a:lnTo>
                      <a:pt x="39851" y="134726"/>
                    </a:lnTo>
                    <a:lnTo>
                      <a:pt x="40099" y="134741"/>
                    </a:lnTo>
                    <a:cubicBezTo>
                      <a:pt x="40720" y="134772"/>
                      <a:pt x="41326" y="134803"/>
                      <a:pt x="41931" y="134803"/>
                    </a:cubicBezTo>
                    <a:cubicBezTo>
                      <a:pt x="54132" y="134803"/>
                      <a:pt x="64160" y="125629"/>
                      <a:pt x="65231" y="113475"/>
                    </a:cubicBezTo>
                    <a:lnTo>
                      <a:pt x="69050" y="70398"/>
                    </a:lnTo>
                    <a:cubicBezTo>
                      <a:pt x="69159" y="69187"/>
                      <a:pt x="69159" y="67976"/>
                      <a:pt x="69081" y="66781"/>
                    </a:cubicBezTo>
                    <a:cubicBezTo>
                      <a:pt x="73971" y="60447"/>
                      <a:pt x="77029" y="52686"/>
                      <a:pt x="77743" y="44583"/>
                    </a:cubicBezTo>
                    <a:cubicBezTo>
                      <a:pt x="79730" y="21981"/>
                      <a:pt x="63959" y="2064"/>
                      <a:pt x="42567" y="155"/>
                    </a:cubicBezTo>
                    <a:cubicBezTo>
                      <a:pt x="41450" y="62"/>
                      <a:pt x="40348" y="0"/>
                      <a:pt x="39292" y="0"/>
                    </a:cubicBezTo>
                    <a:cubicBezTo>
                      <a:pt x="19220" y="0"/>
                      <a:pt x="2036" y="16579"/>
                      <a:pt x="173" y="37721"/>
                    </a:cubicBezTo>
                    <a:cubicBezTo>
                      <a:pt x="-556" y="46026"/>
                      <a:pt x="1027" y="54067"/>
                      <a:pt x="4753" y="61177"/>
                    </a:cubicBezTo>
                    <a:cubicBezTo>
                      <a:pt x="4489" y="62326"/>
                      <a:pt x="4287" y="63474"/>
                      <a:pt x="4194" y="64623"/>
                    </a:cubicBezTo>
                    <a:close/>
                    <a:moveTo>
                      <a:pt x="45129" y="111690"/>
                    </a:moveTo>
                    <a:cubicBezTo>
                      <a:pt x="44989" y="113304"/>
                      <a:pt x="43561" y="114623"/>
                      <a:pt x="41962" y="114623"/>
                    </a:cubicBezTo>
                    <a:cubicBezTo>
                      <a:pt x="41869" y="114623"/>
                      <a:pt x="41776" y="114623"/>
                      <a:pt x="41620" y="114608"/>
                    </a:cubicBezTo>
                    <a:lnTo>
                      <a:pt x="23412" y="113009"/>
                    </a:lnTo>
                    <a:cubicBezTo>
                      <a:pt x="22263" y="112900"/>
                      <a:pt x="21533" y="112248"/>
                      <a:pt x="21223" y="111860"/>
                    </a:cubicBezTo>
                    <a:cubicBezTo>
                      <a:pt x="20897" y="111472"/>
                      <a:pt x="20369" y="110649"/>
                      <a:pt x="20478" y="109500"/>
                    </a:cubicBezTo>
                    <a:lnTo>
                      <a:pt x="23179" y="78935"/>
                    </a:lnTo>
                    <a:cubicBezTo>
                      <a:pt x="26998" y="80674"/>
                      <a:pt x="31080" y="81776"/>
                      <a:pt x="35349" y="82149"/>
                    </a:cubicBezTo>
                    <a:cubicBezTo>
                      <a:pt x="36513" y="82242"/>
                      <a:pt x="37569" y="82304"/>
                      <a:pt x="38593" y="82304"/>
                    </a:cubicBezTo>
                    <a:cubicBezTo>
                      <a:pt x="41729" y="82304"/>
                      <a:pt x="44818" y="81869"/>
                      <a:pt x="47846" y="81093"/>
                    </a:cubicBezTo>
                    <a:lnTo>
                      <a:pt x="45129" y="111690"/>
                    </a:lnTo>
                    <a:close/>
                    <a:moveTo>
                      <a:pt x="20276" y="39507"/>
                    </a:moveTo>
                    <a:cubicBezTo>
                      <a:pt x="21239" y="28671"/>
                      <a:pt x="29590" y="20195"/>
                      <a:pt x="39292" y="20195"/>
                    </a:cubicBezTo>
                    <a:cubicBezTo>
                      <a:pt x="39788" y="20195"/>
                      <a:pt x="40286" y="20211"/>
                      <a:pt x="40798" y="20258"/>
                    </a:cubicBezTo>
                    <a:cubicBezTo>
                      <a:pt x="45688" y="20692"/>
                      <a:pt x="50127" y="23207"/>
                      <a:pt x="53294" y="27352"/>
                    </a:cubicBezTo>
                    <a:cubicBezTo>
                      <a:pt x="56600" y="31652"/>
                      <a:pt x="58137" y="37147"/>
                      <a:pt x="57640" y="42828"/>
                    </a:cubicBezTo>
                    <a:cubicBezTo>
                      <a:pt x="57501" y="44458"/>
                      <a:pt x="57175" y="46073"/>
                      <a:pt x="56678" y="47625"/>
                    </a:cubicBezTo>
                    <a:cubicBezTo>
                      <a:pt x="53962" y="46182"/>
                      <a:pt x="50950" y="45266"/>
                      <a:pt x="47799" y="44986"/>
                    </a:cubicBezTo>
                    <a:lnTo>
                      <a:pt x="29559" y="43372"/>
                    </a:lnTo>
                    <a:cubicBezTo>
                      <a:pt x="26392" y="43092"/>
                      <a:pt x="23272" y="43449"/>
                      <a:pt x="20353" y="44381"/>
                    </a:cubicBezTo>
                    <a:cubicBezTo>
                      <a:pt x="20168" y="42782"/>
                      <a:pt x="20121" y="41152"/>
                      <a:pt x="20276" y="3950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F6C7555F-06BA-DF84-5C00-47475181AF0B}"/>
                  </a:ext>
                </a:extLst>
              </p:cNvPr>
              <p:cNvSpPr/>
              <p:nvPr/>
            </p:nvSpPr>
            <p:spPr>
              <a:xfrm>
                <a:off x="7968868" y="4776369"/>
                <a:ext cx="77917" cy="134803"/>
              </a:xfrm>
              <a:custGeom>
                <a:avLst/>
                <a:gdLst>
                  <a:gd name="connsiteX0" fmla="*/ 4200 w 77917"/>
                  <a:gd name="connsiteY0" fmla="*/ 64623 h 134803"/>
                  <a:gd name="connsiteX1" fmla="*/ 381 w 77917"/>
                  <a:gd name="connsiteY1" fmla="*/ 107731 h 134803"/>
                  <a:gd name="connsiteX2" fmla="*/ 5752 w 77917"/>
                  <a:gd name="connsiteY2" fmla="*/ 124807 h 134803"/>
                  <a:gd name="connsiteX3" fmla="*/ 21632 w 77917"/>
                  <a:gd name="connsiteY3" fmla="*/ 133112 h 134803"/>
                  <a:gd name="connsiteX4" fmla="*/ 39856 w 77917"/>
                  <a:gd name="connsiteY4" fmla="*/ 134726 h 134803"/>
                  <a:gd name="connsiteX5" fmla="*/ 41936 w 77917"/>
                  <a:gd name="connsiteY5" fmla="*/ 134804 h 134803"/>
                  <a:gd name="connsiteX6" fmla="*/ 65237 w 77917"/>
                  <a:gd name="connsiteY6" fmla="*/ 113475 h 134803"/>
                  <a:gd name="connsiteX7" fmla="*/ 69055 w 77917"/>
                  <a:gd name="connsiteY7" fmla="*/ 70351 h 134803"/>
                  <a:gd name="connsiteX8" fmla="*/ 69086 w 77917"/>
                  <a:gd name="connsiteY8" fmla="*/ 66781 h 134803"/>
                  <a:gd name="connsiteX9" fmla="*/ 77748 w 77917"/>
                  <a:gd name="connsiteY9" fmla="*/ 44583 h 134803"/>
                  <a:gd name="connsiteX10" fmla="*/ 42572 w 77917"/>
                  <a:gd name="connsiteY10" fmla="*/ 155 h 134803"/>
                  <a:gd name="connsiteX11" fmla="*/ 39297 w 77917"/>
                  <a:gd name="connsiteY11" fmla="*/ 0 h 134803"/>
                  <a:gd name="connsiteX12" fmla="*/ 178 w 77917"/>
                  <a:gd name="connsiteY12" fmla="*/ 37722 h 134803"/>
                  <a:gd name="connsiteX13" fmla="*/ 4758 w 77917"/>
                  <a:gd name="connsiteY13" fmla="*/ 61162 h 134803"/>
                  <a:gd name="connsiteX14" fmla="*/ 4200 w 77917"/>
                  <a:gd name="connsiteY14" fmla="*/ 64623 h 134803"/>
                  <a:gd name="connsiteX15" fmla="*/ 45134 w 77917"/>
                  <a:gd name="connsiteY15" fmla="*/ 111690 h 134803"/>
                  <a:gd name="connsiteX16" fmla="*/ 41905 w 77917"/>
                  <a:gd name="connsiteY16" fmla="*/ 114624 h 134803"/>
                  <a:gd name="connsiteX17" fmla="*/ 41641 w 77917"/>
                  <a:gd name="connsiteY17" fmla="*/ 114624 h 134803"/>
                  <a:gd name="connsiteX18" fmla="*/ 23417 w 77917"/>
                  <a:gd name="connsiteY18" fmla="*/ 113009 h 134803"/>
                  <a:gd name="connsiteX19" fmla="*/ 21228 w 77917"/>
                  <a:gd name="connsiteY19" fmla="*/ 111860 h 134803"/>
                  <a:gd name="connsiteX20" fmla="*/ 20483 w 77917"/>
                  <a:gd name="connsiteY20" fmla="*/ 109516 h 134803"/>
                  <a:gd name="connsiteX21" fmla="*/ 23200 w 77917"/>
                  <a:gd name="connsiteY21" fmla="*/ 78920 h 134803"/>
                  <a:gd name="connsiteX22" fmla="*/ 35246 w 77917"/>
                  <a:gd name="connsiteY22" fmla="*/ 82133 h 134803"/>
                  <a:gd name="connsiteX23" fmla="*/ 38614 w 77917"/>
                  <a:gd name="connsiteY23" fmla="*/ 82289 h 134803"/>
                  <a:gd name="connsiteX24" fmla="*/ 47850 w 77917"/>
                  <a:gd name="connsiteY24" fmla="*/ 81078 h 134803"/>
                  <a:gd name="connsiteX25" fmla="*/ 45134 w 77917"/>
                  <a:gd name="connsiteY25" fmla="*/ 111690 h 134803"/>
                  <a:gd name="connsiteX26" fmla="*/ 20281 w 77917"/>
                  <a:gd name="connsiteY26" fmla="*/ 39491 h 134803"/>
                  <a:gd name="connsiteX27" fmla="*/ 39297 w 77917"/>
                  <a:gd name="connsiteY27" fmla="*/ 20180 h 134803"/>
                  <a:gd name="connsiteX28" fmla="*/ 40803 w 77917"/>
                  <a:gd name="connsiteY28" fmla="*/ 20258 h 134803"/>
                  <a:gd name="connsiteX29" fmla="*/ 57645 w 77917"/>
                  <a:gd name="connsiteY29" fmla="*/ 42813 h 134803"/>
                  <a:gd name="connsiteX30" fmla="*/ 56683 w 77917"/>
                  <a:gd name="connsiteY30" fmla="*/ 47625 h 134803"/>
                  <a:gd name="connsiteX31" fmla="*/ 47804 w 77917"/>
                  <a:gd name="connsiteY31" fmla="*/ 44986 h 134803"/>
                  <a:gd name="connsiteX32" fmla="*/ 29579 w 77917"/>
                  <a:gd name="connsiteY32" fmla="*/ 43372 h 134803"/>
                  <a:gd name="connsiteX33" fmla="*/ 20375 w 77917"/>
                  <a:gd name="connsiteY33" fmla="*/ 44350 h 134803"/>
                  <a:gd name="connsiteX34" fmla="*/ 20281 w 77917"/>
                  <a:gd name="connsiteY34" fmla="*/ 39491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7" h="134803">
                    <a:moveTo>
                      <a:pt x="4200" y="64623"/>
                    </a:moveTo>
                    <a:lnTo>
                      <a:pt x="381" y="107731"/>
                    </a:lnTo>
                    <a:cubicBezTo>
                      <a:pt x="-179" y="113956"/>
                      <a:pt x="1731" y="120010"/>
                      <a:pt x="5752" y="124807"/>
                    </a:cubicBezTo>
                    <a:cubicBezTo>
                      <a:pt x="9772" y="129603"/>
                      <a:pt x="15407" y="132553"/>
                      <a:pt x="21632" y="133112"/>
                    </a:cubicBezTo>
                    <a:lnTo>
                      <a:pt x="39856" y="134726"/>
                    </a:lnTo>
                    <a:cubicBezTo>
                      <a:pt x="40555" y="134788"/>
                      <a:pt x="41253" y="134804"/>
                      <a:pt x="41936" y="134804"/>
                    </a:cubicBezTo>
                    <a:cubicBezTo>
                      <a:pt x="54138" y="134804"/>
                      <a:pt x="64166" y="125629"/>
                      <a:pt x="65237" y="113475"/>
                    </a:cubicBezTo>
                    <a:lnTo>
                      <a:pt x="69055" y="70351"/>
                    </a:lnTo>
                    <a:cubicBezTo>
                      <a:pt x="69164" y="69125"/>
                      <a:pt x="69164" y="67930"/>
                      <a:pt x="69086" y="66781"/>
                    </a:cubicBezTo>
                    <a:cubicBezTo>
                      <a:pt x="73976" y="60432"/>
                      <a:pt x="77034" y="52670"/>
                      <a:pt x="77748" y="44583"/>
                    </a:cubicBezTo>
                    <a:cubicBezTo>
                      <a:pt x="79735" y="21996"/>
                      <a:pt x="63964" y="2049"/>
                      <a:pt x="42572" y="155"/>
                    </a:cubicBezTo>
                    <a:cubicBezTo>
                      <a:pt x="41439" y="47"/>
                      <a:pt x="40337" y="0"/>
                      <a:pt x="39297" y="0"/>
                    </a:cubicBezTo>
                    <a:cubicBezTo>
                      <a:pt x="19226" y="0"/>
                      <a:pt x="2042" y="16579"/>
                      <a:pt x="178" y="37722"/>
                    </a:cubicBezTo>
                    <a:cubicBezTo>
                      <a:pt x="-567" y="45964"/>
                      <a:pt x="1033" y="54005"/>
                      <a:pt x="4758" y="61162"/>
                    </a:cubicBezTo>
                    <a:cubicBezTo>
                      <a:pt x="4494" y="62295"/>
                      <a:pt x="4292" y="63459"/>
                      <a:pt x="4200" y="64623"/>
                    </a:cubicBezTo>
                    <a:close/>
                    <a:moveTo>
                      <a:pt x="45134" y="111690"/>
                    </a:moveTo>
                    <a:cubicBezTo>
                      <a:pt x="44994" y="113320"/>
                      <a:pt x="43535" y="114624"/>
                      <a:pt x="41905" y="114624"/>
                    </a:cubicBezTo>
                    <a:cubicBezTo>
                      <a:pt x="41812" y="114624"/>
                      <a:pt x="41719" y="114624"/>
                      <a:pt x="41641" y="114624"/>
                    </a:cubicBezTo>
                    <a:lnTo>
                      <a:pt x="23417" y="113009"/>
                    </a:lnTo>
                    <a:cubicBezTo>
                      <a:pt x="22268" y="112900"/>
                      <a:pt x="21554" y="112233"/>
                      <a:pt x="21228" y="111860"/>
                    </a:cubicBezTo>
                    <a:cubicBezTo>
                      <a:pt x="20902" y="111472"/>
                      <a:pt x="20375" y="110650"/>
                      <a:pt x="20483" y="109516"/>
                    </a:cubicBezTo>
                    <a:lnTo>
                      <a:pt x="23200" y="78920"/>
                    </a:lnTo>
                    <a:cubicBezTo>
                      <a:pt x="27003" y="80659"/>
                      <a:pt x="31054" y="81761"/>
                      <a:pt x="35246" y="82133"/>
                    </a:cubicBezTo>
                    <a:cubicBezTo>
                      <a:pt x="36270" y="82242"/>
                      <a:pt x="37372" y="82289"/>
                      <a:pt x="38614" y="82289"/>
                    </a:cubicBezTo>
                    <a:cubicBezTo>
                      <a:pt x="41734" y="82289"/>
                      <a:pt x="44824" y="81869"/>
                      <a:pt x="47850" y="81078"/>
                    </a:cubicBezTo>
                    <a:lnTo>
                      <a:pt x="45134" y="111690"/>
                    </a:lnTo>
                    <a:close/>
                    <a:moveTo>
                      <a:pt x="20281" y="39491"/>
                    </a:moveTo>
                    <a:cubicBezTo>
                      <a:pt x="21228" y="28671"/>
                      <a:pt x="29579" y="20180"/>
                      <a:pt x="39297" y="20180"/>
                    </a:cubicBezTo>
                    <a:cubicBezTo>
                      <a:pt x="39794" y="20180"/>
                      <a:pt x="40291" y="20211"/>
                      <a:pt x="40803" y="20258"/>
                    </a:cubicBezTo>
                    <a:cubicBezTo>
                      <a:pt x="51110" y="21174"/>
                      <a:pt x="58670" y="31295"/>
                      <a:pt x="57645" y="42813"/>
                    </a:cubicBezTo>
                    <a:cubicBezTo>
                      <a:pt x="57506" y="44459"/>
                      <a:pt x="57180" y="46073"/>
                      <a:pt x="56683" y="47625"/>
                    </a:cubicBezTo>
                    <a:cubicBezTo>
                      <a:pt x="53966" y="46197"/>
                      <a:pt x="50971" y="45281"/>
                      <a:pt x="47804" y="44986"/>
                    </a:cubicBezTo>
                    <a:lnTo>
                      <a:pt x="29579" y="43372"/>
                    </a:lnTo>
                    <a:cubicBezTo>
                      <a:pt x="26397" y="43077"/>
                      <a:pt x="23278" y="43434"/>
                      <a:pt x="20375" y="44350"/>
                    </a:cubicBezTo>
                    <a:cubicBezTo>
                      <a:pt x="20173" y="42767"/>
                      <a:pt x="20142" y="41137"/>
                      <a:pt x="20281" y="3949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154476C-D7C9-E677-9E54-9AE64AEAD601}"/>
                  </a:ext>
                </a:extLst>
              </p:cNvPr>
              <p:cNvSpPr/>
              <p:nvPr/>
            </p:nvSpPr>
            <p:spPr>
              <a:xfrm>
                <a:off x="8073175" y="4783572"/>
                <a:ext cx="77915" cy="134787"/>
              </a:xfrm>
              <a:custGeom>
                <a:avLst/>
                <a:gdLst>
                  <a:gd name="connsiteX0" fmla="*/ 172 w 77915"/>
                  <a:gd name="connsiteY0" fmla="*/ 37706 h 134787"/>
                  <a:gd name="connsiteX1" fmla="*/ 4767 w 77915"/>
                  <a:gd name="connsiteY1" fmla="*/ 61130 h 134787"/>
                  <a:gd name="connsiteX2" fmla="*/ 4193 w 77915"/>
                  <a:gd name="connsiteY2" fmla="*/ 64607 h 134787"/>
                  <a:gd name="connsiteX3" fmla="*/ 374 w 77915"/>
                  <a:gd name="connsiteY3" fmla="*/ 107715 h 134787"/>
                  <a:gd name="connsiteX4" fmla="*/ 5745 w 77915"/>
                  <a:gd name="connsiteY4" fmla="*/ 124791 h 134787"/>
                  <a:gd name="connsiteX5" fmla="*/ 21626 w 77915"/>
                  <a:gd name="connsiteY5" fmla="*/ 133081 h 134787"/>
                  <a:gd name="connsiteX6" fmla="*/ 39850 w 77915"/>
                  <a:gd name="connsiteY6" fmla="*/ 134695 h 134787"/>
                  <a:gd name="connsiteX7" fmla="*/ 41930 w 77915"/>
                  <a:gd name="connsiteY7" fmla="*/ 134788 h 134787"/>
                  <a:gd name="connsiteX8" fmla="*/ 65246 w 77915"/>
                  <a:gd name="connsiteY8" fmla="*/ 113443 h 134787"/>
                  <a:gd name="connsiteX9" fmla="*/ 69065 w 77915"/>
                  <a:gd name="connsiteY9" fmla="*/ 70335 h 134787"/>
                  <a:gd name="connsiteX10" fmla="*/ 69096 w 77915"/>
                  <a:gd name="connsiteY10" fmla="*/ 66765 h 134787"/>
                  <a:gd name="connsiteX11" fmla="*/ 77742 w 77915"/>
                  <a:gd name="connsiteY11" fmla="*/ 44567 h 134787"/>
                  <a:gd name="connsiteX12" fmla="*/ 69065 w 77915"/>
                  <a:gd name="connsiteY12" fmla="*/ 14747 h 134787"/>
                  <a:gd name="connsiteX13" fmla="*/ 42582 w 77915"/>
                  <a:gd name="connsiteY13" fmla="*/ 139 h 134787"/>
                  <a:gd name="connsiteX14" fmla="*/ 39291 w 77915"/>
                  <a:gd name="connsiteY14" fmla="*/ 0 h 134787"/>
                  <a:gd name="connsiteX15" fmla="*/ 172 w 77915"/>
                  <a:gd name="connsiteY15" fmla="*/ 37706 h 134787"/>
                  <a:gd name="connsiteX16" fmla="*/ 45143 w 77915"/>
                  <a:gd name="connsiteY16" fmla="*/ 111674 h 134787"/>
                  <a:gd name="connsiteX17" fmla="*/ 41914 w 77915"/>
                  <a:gd name="connsiteY17" fmla="*/ 114608 h 134787"/>
                  <a:gd name="connsiteX18" fmla="*/ 41650 w 77915"/>
                  <a:gd name="connsiteY18" fmla="*/ 114608 h 134787"/>
                  <a:gd name="connsiteX19" fmla="*/ 23426 w 77915"/>
                  <a:gd name="connsiteY19" fmla="*/ 112993 h 134787"/>
                  <a:gd name="connsiteX20" fmla="*/ 21207 w 77915"/>
                  <a:gd name="connsiteY20" fmla="*/ 111798 h 134787"/>
                  <a:gd name="connsiteX21" fmla="*/ 20477 w 77915"/>
                  <a:gd name="connsiteY21" fmla="*/ 109485 h 134787"/>
                  <a:gd name="connsiteX22" fmla="*/ 23178 w 77915"/>
                  <a:gd name="connsiteY22" fmla="*/ 78904 h 134787"/>
                  <a:gd name="connsiteX23" fmla="*/ 35240 w 77915"/>
                  <a:gd name="connsiteY23" fmla="*/ 82118 h 134787"/>
                  <a:gd name="connsiteX24" fmla="*/ 38608 w 77915"/>
                  <a:gd name="connsiteY24" fmla="*/ 82273 h 134787"/>
                  <a:gd name="connsiteX25" fmla="*/ 47844 w 77915"/>
                  <a:gd name="connsiteY25" fmla="*/ 81062 h 134787"/>
                  <a:gd name="connsiteX26" fmla="*/ 45143 w 77915"/>
                  <a:gd name="connsiteY26" fmla="*/ 111674 h 134787"/>
                  <a:gd name="connsiteX27" fmla="*/ 20275 w 77915"/>
                  <a:gd name="connsiteY27" fmla="*/ 39475 h 134787"/>
                  <a:gd name="connsiteX28" fmla="*/ 40812 w 77915"/>
                  <a:gd name="connsiteY28" fmla="*/ 20242 h 134787"/>
                  <a:gd name="connsiteX29" fmla="*/ 57639 w 77915"/>
                  <a:gd name="connsiteY29" fmla="*/ 42797 h 134787"/>
                  <a:gd name="connsiteX30" fmla="*/ 56677 w 77915"/>
                  <a:gd name="connsiteY30" fmla="*/ 47610 h 134787"/>
                  <a:gd name="connsiteX31" fmla="*/ 47814 w 77915"/>
                  <a:gd name="connsiteY31" fmla="*/ 44986 h 134787"/>
                  <a:gd name="connsiteX32" fmla="*/ 29574 w 77915"/>
                  <a:gd name="connsiteY32" fmla="*/ 43372 h 134787"/>
                  <a:gd name="connsiteX33" fmla="*/ 20368 w 77915"/>
                  <a:gd name="connsiteY33" fmla="*/ 44365 h 134787"/>
                  <a:gd name="connsiteX34" fmla="*/ 20275 w 77915"/>
                  <a:gd name="connsiteY34" fmla="*/ 3947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5" h="134787">
                    <a:moveTo>
                      <a:pt x="172" y="37706"/>
                    </a:moveTo>
                    <a:cubicBezTo>
                      <a:pt x="-557" y="45964"/>
                      <a:pt x="1041" y="54005"/>
                      <a:pt x="4767" y="61130"/>
                    </a:cubicBezTo>
                    <a:cubicBezTo>
                      <a:pt x="4503" y="62263"/>
                      <a:pt x="4302" y="63412"/>
                      <a:pt x="4193" y="64607"/>
                    </a:cubicBezTo>
                    <a:lnTo>
                      <a:pt x="374" y="107715"/>
                    </a:lnTo>
                    <a:cubicBezTo>
                      <a:pt x="-169" y="113956"/>
                      <a:pt x="1724" y="120025"/>
                      <a:pt x="5745" y="124791"/>
                    </a:cubicBezTo>
                    <a:cubicBezTo>
                      <a:pt x="9766" y="129588"/>
                      <a:pt x="15400" y="132537"/>
                      <a:pt x="21626" y="133081"/>
                    </a:cubicBezTo>
                    <a:lnTo>
                      <a:pt x="39850" y="134695"/>
                    </a:lnTo>
                    <a:cubicBezTo>
                      <a:pt x="40548" y="134772"/>
                      <a:pt x="41246" y="134788"/>
                      <a:pt x="41930" y="134788"/>
                    </a:cubicBezTo>
                    <a:cubicBezTo>
                      <a:pt x="54146" y="134788"/>
                      <a:pt x="64159" y="125614"/>
                      <a:pt x="65246" y="113443"/>
                    </a:cubicBezTo>
                    <a:lnTo>
                      <a:pt x="69065" y="70335"/>
                    </a:lnTo>
                    <a:cubicBezTo>
                      <a:pt x="69173" y="69140"/>
                      <a:pt x="69173" y="67945"/>
                      <a:pt x="69096" y="66765"/>
                    </a:cubicBezTo>
                    <a:cubicBezTo>
                      <a:pt x="73970" y="60447"/>
                      <a:pt x="77028" y="52670"/>
                      <a:pt x="77742" y="44567"/>
                    </a:cubicBezTo>
                    <a:cubicBezTo>
                      <a:pt x="78705" y="33716"/>
                      <a:pt x="75631" y="23114"/>
                      <a:pt x="69065" y="14747"/>
                    </a:cubicBezTo>
                    <a:cubicBezTo>
                      <a:pt x="62420" y="6256"/>
                      <a:pt x="53013" y="1055"/>
                      <a:pt x="42582" y="139"/>
                    </a:cubicBezTo>
                    <a:cubicBezTo>
                      <a:pt x="41542" y="46"/>
                      <a:pt x="40470" y="0"/>
                      <a:pt x="39291" y="0"/>
                    </a:cubicBezTo>
                    <a:cubicBezTo>
                      <a:pt x="19219" y="0"/>
                      <a:pt x="2035" y="16563"/>
                      <a:pt x="172" y="37706"/>
                    </a:cubicBezTo>
                    <a:close/>
                    <a:moveTo>
                      <a:pt x="45143" y="111674"/>
                    </a:moveTo>
                    <a:cubicBezTo>
                      <a:pt x="45004" y="113288"/>
                      <a:pt x="43545" y="114608"/>
                      <a:pt x="41914" y="114608"/>
                    </a:cubicBezTo>
                    <a:cubicBezTo>
                      <a:pt x="41821" y="114608"/>
                      <a:pt x="41728" y="114608"/>
                      <a:pt x="41650" y="114608"/>
                    </a:cubicBezTo>
                    <a:lnTo>
                      <a:pt x="23426" y="112993"/>
                    </a:lnTo>
                    <a:cubicBezTo>
                      <a:pt x="22541" y="112900"/>
                      <a:pt x="21796" y="112512"/>
                      <a:pt x="21207" y="111798"/>
                    </a:cubicBezTo>
                    <a:cubicBezTo>
                      <a:pt x="20648" y="111162"/>
                      <a:pt x="20399" y="110354"/>
                      <a:pt x="20477" y="109485"/>
                    </a:cubicBezTo>
                    <a:lnTo>
                      <a:pt x="23178" y="78904"/>
                    </a:lnTo>
                    <a:cubicBezTo>
                      <a:pt x="26981" y="80643"/>
                      <a:pt x="31048" y="81745"/>
                      <a:pt x="35240" y="82118"/>
                    </a:cubicBezTo>
                    <a:cubicBezTo>
                      <a:pt x="36279" y="82226"/>
                      <a:pt x="37382" y="82273"/>
                      <a:pt x="38608" y="82273"/>
                    </a:cubicBezTo>
                    <a:cubicBezTo>
                      <a:pt x="41728" y="82273"/>
                      <a:pt x="44832" y="81854"/>
                      <a:pt x="47844" y="81062"/>
                    </a:cubicBezTo>
                    <a:lnTo>
                      <a:pt x="45143" y="111674"/>
                    </a:lnTo>
                    <a:close/>
                    <a:moveTo>
                      <a:pt x="20275" y="39475"/>
                    </a:moveTo>
                    <a:cubicBezTo>
                      <a:pt x="21284" y="28112"/>
                      <a:pt x="30411" y="19264"/>
                      <a:pt x="40812" y="20242"/>
                    </a:cubicBezTo>
                    <a:cubicBezTo>
                      <a:pt x="51104" y="21158"/>
                      <a:pt x="58664" y="31279"/>
                      <a:pt x="57639" y="42797"/>
                    </a:cubicBezTo>
                    <a:cubicBezTo>
                      <a:pt x="57500" y="44443"/>
                      <a:pt x="57158" y="46042"/>
                      <a:pt x="56677" y="47610"/>
                    </a:cubicBezTo>
                    <a:cubicBezTo>
                      <a:pt x="53961" y="46166"/>
                      <a:pt x="50964" y="45266"/>
                      <a:pt x="47814" y="44986"/>
                    </a:cubicBezTo>
                    <a:lnTo>
                      <a:pt x="29574" y="43372"/>
                    </a:lnTo>
                    <a:cubicBezTo>
                      <a:pt x="26391" y="43092"/>
                      <a:pt x="23286" y="43449"/>
                      <a:pt x="20368" y="44365"/>
                    </a:cubicBezTo>
                    <a:cubicBezTo>
                      <a:pt x="20167" y="42766"/>
                      <a:pt x="20120" y="41121"/>
                      <a:pt x="20275" y="3947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414188E5-0805-8120-B0E0-B6F07C68BD72}"/>
                  </a:ext>
                </a:extLst>
              </p:cNvPr>
              <p:cNvSpPr/>
              <p:nvPr/>
            </p:nvSpPr>
            <p:spPr>
              <a:xfrm>
                <a:off x="8177640" y="4791038"/>
                <a:ext cx="77917" cy="134788"/>
              </a:xfrm>
              <a:custGeom>
                <a:avLst/>
                <a:gdLst>
                  <a:gd name="connsiteX0" fmla="*/ 179 w 77917"/>
                  <a:gd name="connsiteY0" fmla="*/ 37690 h 134788"/>
                  <a:gd name="connsiteX1" fmla="*/ 4757 w 77917"/>
                  <a:gd name="connsiteY1" fmla="*/ 61146 h 134788"/>
                  <a:gd name="connsiteX2" fmla="*/ 4199 w 77917"/>
                  <a:gd name="connsiteY2" fmla="*/ 64592 h 134788"/>
                  <a:gd name="connsiteX3" fmla="*/ 380 w 77917"/>
                  <a:gd name="connsiteY3" fmla="*/ 107716 h 134788"/>
                  <a:gd name="connsiteX4" fmla="*/ 5751 w 77917"/>
                  <a:gd name="connsiteY4" fmla="*/ 124807 h 134788"/>
                  <a:gd name="connsiteX5" fmla="*/ 21616 w 77917"/>
                  <a:gd name="connsiteY5" fmla="*/ 133081 h 134788"/>
                  <a:gd name="connsiteX6" fmla="*/ 39840 w 77917"/>
                  <a:gd name="connsiteY6" fmla="*/ 134695 h 134788"/>
                  <a:gd name="connsiteX7" fmla="*/ 41936 w 77917"/>
                  <a:gd name="connsiteY7" fmla="*/ 134788 h 134788"/>
                  <a:gd name="connsiteX8" fmla="*/ 65236 w 77917"/>
                  <a:gd name="connsiteY8" fmla="*/ 113444 h 134788"/>
                  <a:gd name="connsiteX9" fmla="*/ 69055 w 77917"/>
                  <a:gd name="connsiteY9" fmla="*/ 70382 h 134788"/>
                  <a:gd name="connsiteX10" fmla="*/ 69086 w 77917"/>
                  <a:gd name="connsiteY10" fmla="*/ 66765 h 134788"/>
                  <a:gd name="connsiteX11" fmla="*/ 77748 w 77917"/>
                  <a:gd name="connsiteY11" fmla="*/ 44552 h 134788"/>
                  <a:gd name="connsiteX12" fmla="*/ 69179 w 77917"/>
                  <a:gd name="connsiteY12" fmla="*/ 14856 h 134788"/>
                  <a:gd name="connsiteX13" fmla="*/ 42666 w 77917"/>
                  <a:gd name="connsiteY13" fmla="*/ 155 h 134788"/>
                  <a:gd name="connsiteX14" fmla="*/ 39297 w 77917"/>
                  <a:gd name="connsiteY14" fmla="*/ 0 h 134788"/>
                  <a:gd name="connsiteX15" fmla="*/ 179 w 77917"/>
                  <a:gd name="connsiteY15" fmla="*/ 37690 h 134788"/>
                  <a:gd name="connsiteX16" fmla="*/ 45134 w 77917"/>
                  <a:gd name="connsiteY16" fmla="*/ 111659 h 134788"/>
                  <a:gd name="connsiteX17" fmla="*/ 41905 w 77917"/>
                  <a:gd name="connsiteY17" fmla="*/ 114608 h 134788"/>
                  <a:gd name="connsiteX18" fmla="*/ 41641 w 77917"/>
                  <a:gd name="connsiteY18" fmla="*/ 114593 h 134788"/>
                  <a:gd name="connsiteX19" fmla="*/ 23432 w 77917"/>
                  <a:gd name="connsiteY19" fmla="*/ 112994 h 134788"/>
                  <a:gd name="connsiteX20" fmla="*/ 21228 w 77917"/>
                  <a:gd name="connsiteY20" fmla="*/ 111860 h 134788"/>
                  <a:gd name="connsiteX21" fmla="*/ 20483 w 77917"/>
                  <a:gd name="connsiteY21" fmla="*/ 109485 h 134788"/>
                  <a:gd name="connsiteX22" fmla="*/ 23184 w 77917"/>
                  <a:gd name="connsiteY22" fmla="*/ 78905 h 134788"/>
                  <a:gd name="connsiteX23" fmla="*/ 35338 w 77917"/>
                  <a:gd name="connsiteY23" fmla="*/ 82134 h 134788"/>
                  <a:gd name="connsiteX24" fmla="*/ 38599 w 77917"/>
                  <a:gd name="connsiteY24" fmla="*/ 82273 h 134788"/>
                  <a:gd name="connsiteX25" fmla="*/ 47850 w 77917"/>
                  <a:gd name="connsiteY25" fmla="*/ 81062 h 134788"/>
                  <a:gd name="connsiteX26" fmla="*/ 45134 w 77917"/>
                  <a:gd name="connsiteY26" fmla="*/ 111659 h 134788"/>
                  <a:gd name="connsiteX27" fmla="*/ 20281 w 77917"/>
                  <a:gd name="connsiteY27" fmla="*/ 39476 h 134788"/>
                  <a:gd name="connsiteX28" fmla="*/ 39297 w 77917"/>
                  <a:gd name="connsiteY28" fmla="*/ 20180 h 134788"/>
                  <a:gd name="connsiteX29" fmla="*/ 40818 w 77917"/>
                  <a:gd name="connsiteY29" fmla="*/ 20242 h 134788"/>
                  <a:gd name="connsiteX30" fmla="*/ 53252 w 77917"/>
                  <a:gd name="connsiteY30" fmla="*/ 27243 h 134788"/>
                  <a:gd name="connsiteX31" fmla="*/ 57646 w 77917"/>
                  <a:gd name="connsiteY31" fmla="*/ 42798 h 134788"/>
                  <a:gd name="connsiteX32" fmla="*/ 56683 w 77917"/>
                  <a:gd name="connsiteY32" fmla="*/ 47610 h 134788"/>
                  <a:gd name="connsiteX33" fmla="*/ 47803 w 77917"/>
                  <a:gd name="connsiteY33" fmla="*/ 44971 h 134788"/>
                  <a:gd name="connsiteX34" fmla="*/ 29579 w 77917"/>
                  <a:gd name="connsiteY34" fmla="*/ 43357 h 134788"/>
                  <a:gd name="connsiteX35" fmla="*/ 20359 w 77917"/>
                  <a:gd name="connsiteY35" fmla="*/ 44365 h 134788"/>
                  <a:gd name="connsiteX36" fmla="*/ 20281 w 77917"/>
                  <a:gd name="connsiteY36" fmla="*/ 39476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7" h="134788">
                    <a:moveTo>
                      <a:pt x="179" y="37690"/>
                    </a:moveTo>
                    <a:cubicBezTo>
                      <a:pt x="-567" y="45933"/>
                      <a:pt x="1032" y="53974"/>
                      <a:pt x="4757" y="61146"/>
                    </a:cubicBezTo>
                    <a:cubicBezTo>
                      <a:pt x="4494" y="62279"/>
                      <a:pt x="4292" y="63444"/>
                      <a:pt x="4199" y="64592"/>
                    </a:cubicBezTo>
                    <a:lnTo>
                      <a:pt x="380" y="107716"/>
                    </a:lnTo>
                    <a:cubicBezTo>
                      <a:pt x="-163" y="113941"/>
                      <a:pt x="1731" y="120010"/>
                      <a:pt x="5751" y="124807"/>
                    </a:cubicBezTo>
                    <a:cubicBezTo>
                      <a:pt x="9787" y="129603"/>
                      <a:pt x="15422" y="132537"/>
                      <a:pt x="21616" y="133081"/>
                    </a:cubicBezTo>
                    <a:lnTo>
                      <a:pt x="39840" y="134695"/>
                    </a:lnTo>
                    <a:cubicBezTo>
                      <a:pt x="40539" y="134757"/>
                      <a:pt x="41237" y="134788"/>
                      <a:pt x="41936" y="134788"/>
                    </a:cubicBezTo>
                    <a:cubicBezTo>
                      <a:pt x="54137" y="134788"/>
                      <a:pt x="64150" y="125614"/>
                      <a:pt x="65236" y="113444"/>
                    </a:cubicBezTo>
                    <a:lnTo>
                      <a:pt x="69055" y="70382"/>
                    </a:lnTo>
                    <a:cubicBezTo>
                      <a:pt x="69164" y="69172"/>
                      <a:pt x="69164" y="67961"/>
                      <a:pt x="69086" y="66765"/>
                    </a:cubicBezTo>
                    <a:cubicBezTo>
                      <a:pt x="73960" y="60432"/>
                      <a:pt x="77018" y="52671"/>
                      <a:pt x="77748" y="44552"/>
                    </a:cubicBezTo>
                    <a:cubicBezTo>
                      <a:pt x="78695" y="33732"/>
                      <a:pt x="75653" y="23176"/>
                      <a:pt x="69179" y="14856"/>
                    </a:cubicBezTo>
                    <a:cubicBezTo>
                      <a:pt x="62504" y="6287"/>
                      <a:pt x="53066" y="1056"/>
                      <a:pt x="42666" y="155"/>
                    </a:cubicBezTo>
                    <a:cubicBezTo>
                      <a:pt x="41641" y="47"/>
                      <a:pt x="40539" y="0"/>
                      <a:pt x="39297" y="0"/>
                    </a:cubicBezTo>
                    <a:cubicBezTo>
                      <a:pt x="19226" y="0"/>
                      <a:pt x="2041" y="16564"/>
                      <a:pt x="179" y="37690"/>
                    </a:cubicBezTo>
                    <a:close/>
                    <a:moveTo>
                      <a:pt x="45134" y="111659"/>
                    </a:moveTo>
                    <a:cubicBezTo>
                      <a:pt x="44994" y="113320"/>
                      <a:pt x="43565" y="114608"/>
                      <a:pt x="41905" y="114608"/>
                    </a:cubicBezTo>
                    <a:cubicBezTo>
                      <a:pt x="41812" y="114608"/>
                      <a:pt x="41718" y="114608"/>
                      <a:pt x="41641" y="114593"/>
                    </a:cubicBezTo>
                    <a:lnTo>
                      <a:pt x="23432" y="112994"/>
                    </a:lnTo>
                    <a:cubicBezTo>
                      <a:pt x="22532" y="112900"/>
                      <a:pt x="21771" y="112512"/>
                      <a:pt x="21228" y="111860"/>
                    </a:cubicBezTo>
                    <a:cubicBezTo>
                      <a:pt x="20654" y="111178"/>
                      <a:pt x="20405" y="110355"/>
                      <a:pt x="20483" y="109485"/>
                    </a:cubicBezTo>
                    <a:lnTo>
                      <a:pt x="23184" y="78905"/>
                    </a:lnTo>
                    <a:cubicBezTo>
                      <a:pt x="27002" y="80659"/>
                      <a:pt x="31085" y="81761"/>
                      <a:pt x="35338" y="82134"/>
                    </a:cubicBezTo>
                    <a:cubicBezTo>
                      <a:pt x="36332" y="82226"/>
                      <a:pt x="37434" y="82273"/>
                      <a:pt x="38599" y="82273"/>
                    </a:cubicBezTo>
                    <a:cubicBezTo>
                      <a:pt x="41718" y="82273"/>
                      <a:pt x="44823" y="81854"/>
                      <a:pt x="47850" y="81062"/>
                    </a:cubicBezTo>
                    <a:lnTo>
                      <a:pt x="45134" y="111659"/>
                    </a:lnTo>
                    <a:close/>
                    <a:moveTo>
                      <a:pt x="20281" y="39476"/>
                    </a:moveTo>
                    <a:cubicBezTo>
                      <a:pt x="21228" y="28656"/>
                      <a:pt x="29579" y="20180"/>
                      <a:pt x="39297" y="20180"/>
                    </a:cubicBezTo>
                    <a:cubicBezTo>
                      <a:pt x="39794" y="20180"/>
                      <a:pt x="40290" y="20196"/>
                      <a:pt x="40818" y="20242"/>
                    </a:cubicBezTo>
                    <a:cubicBezTo>
                      <a:pt x="45661" y="20662"/>
                      <a:pt x="50070" y="23145"/>
                      <a:pt x="53252" y="27243"/>
                    </a:cubicBezTo>
                    <a:cubicBezTo>
                      <a:pt x="56575" y="31543"/>
                      <a:pt x="58142" y="37070"/>
                      <a:pt x="57646" y="42798"/>
                    </a:cubicBezTo>
                    <a:cubicBezTo>
                      <a:pt x="57505" y="44443"/>
                      <a:pt x="57164" y="46058"/>
                      <a:pt x="56683" y="47610"/>
                    </a:cubicBezTo>
                    <a:cubicBezTo>
                      <a:pt x="53966" y="46166"/>
                      <a:pt x="50955" y="45250"/>
                      <a:pt x="47803" y="44971"/>
                    </a:cubicBezTo>
                    <a:lnTo>
                      <a:pt x="29579" y="43357"/>
                    </a:lnTo>
                    <a:cubicBezTo>
                      <a:pt x="26397" y="43077"/>
                      <a:pt x="23277" y="43449"/>
                      <a:pt x="20359" y="44365"/>
                    </a:cubicBezTo>
                    <a:cubicBezTo>
                      <a:pt x="20172" y="42751"/>
                      <a:pt x="20126" y="41121"/>
                      <a:pt x="20281" y="39476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41312BE2-99C3-7676-3A78-5DA5E1CE369E}"/>
                  </a:ext>
                </a:extLst>
              </p:cNvPr>
              <p:cNvSpPr/>
              <p:nvPr/>
            </p:nvSpPr>
            <p:spPr>
              <a:xfrm>
                <a:off x="8282154" y="4798303"/>
                <a:ext cx="77909" cy="134787"/>
              </a:xfrm>
              <a:custGeom>
                <a:avLst/>
                <a:gdLst>
                  <a:gd name="connsiteX0" fmla="*/ 42669 w 77909"/>
                  <a:gd name="connsiteY0" fmla="*/ 155 h 134787"/>
                  <a:gd name="connsiteX1" fmla="*/ 39301 w 77909"/>
                  <a:gd name="connsiteY1" fmla="*/ 0 h 134787"/>
                  <a:gd name="connsiteX2" fmla="*/ 167 w 77909"/>
                  <a:gd name="connsiteY2" fmla="*/ 37706 h 134787"/>
                  <a:gd name="connsiteX3" fmla="*/ 4778 w 77909"/>
                  <a:gd name="connsiteY3" fmla="*/ 61130 h 134787"/>
                  <a:gd name="connsiteX4" fmla="*/ 4187 w 77909"/>
                  <a:gd name="connsiteY4" fmla="*/ 64607 h 134787"/>
                  <a:gd name="connsiteX5" fmla="*/ 369 w 77909"/>
                  <a:gd name="connsiteY5" fmla="*/ 107715 h 134787"/>
                  <a:gd name="connsiteX6" fmla="*/ 5740 w 77909"/>
                  <a:gd name="connsiteY6" fmla="*/ 124807 h 134787"/>
                  <a:gd name="connsiteX7" fmla="*/ 21636 w 77909"/>
                  <a:gd name="connsiteY7" fmla="*/ 133081 h 134787"/>
                  <a:gd name="connsiteX8" fmla="*/ 39844 w 77909"/>
                  <a:gd name="connsiteY8" fmla="*/ 134695 h 134787"/>
                  <a:gd name="connsiteX9" fmla="*/ 41940 w 77909"/>
                  <a:gd name="connsiteY9" fmla="*/ 134788 h 134787"/>
                  <a:gd name="connsiteX10" fmla="*/ 65240 w 77909"/>
                  <a:gd name="connsiteY10" fmla="*/ 113443 h 134787"/>
                  <a:gd name="connsiteX11" fmla="*/ 69044 w 77909"/>
                  <a:gd name="connsiteY11" fmla="*/ 70398 h 134787"/>
                  <a:gd name="connsiteX12" fmla="*/ 69090 w 77909"/>
                  <a:gd name="connsiteY12" fmla="*/ 66781 h 134787"/>
                  <a:gd name="connsiteX13" fmla="*/ 77737 w 77909"/>
                  <a:gd name="connsiteY13" fmla="*/ 44567 h 134787"/>
                  <a:gd name="connsiteX14" fmla="*/ 69075 w 77909"/>
                  <a:gd name="connsiteY14" fmla="*/ 14747 h 134787"/>
                  <a:gd name="connsiteX15" fmla="*/ 42669 w 77909"/>
                  <a:gd name="connsiteY15" fmla="*/ 155 h 134787"/>
                  <a:gd name="connsiteX16" fmla="*/ 45138 w 77909"/>
                  <a:gd name="connsiteY16" fmla="*/ 111674 h 134787"/>
                  <a:gd name="connsiteX17" fmla="*/ 41955 w 77909"/>
                  <a:gd name="connsiteY17" fmla="*/ 114623 h 134787"/>
                  <a:gd name="connsiteX18" fmla="*/ 41645 w 77909"/>
                  <a:gd name="connsiteY18" fmla="*/ 114608 h 134787"/>
                  <a:gd name="connsiteX19" fmla="*/ 23390 w 77909"/>
                  <a:gd name="connsiteY19" fmla="*/ 112978 h 134787"/>
                  <a:gd name="connsiteX20" fmla="*/ 21217 w 77909"/>
                  <a:gd name="connsiteY20" fmla="*/ 111845 h 134787"/>
                  <a:gd name="connsiteX21" fmla="*/ 20471 w 77909"/>
                  <a:gd name="connsiteY21" fmla="*/ 109485 h 134787"/>
                  <a:gd name="connsiteX22" fmla="*/ 23188 w 77909"/>
                  <a:gd name="connsiteY22" fmla="*/ 78904 h 134787"/>
                  <a:gd name="connsiteX23" fmla="*/ 35343 w 77909"/>
                  <a:gd name="connsiteY23" fmla="*/ 82133 h 134787"/>
                  <a:gd name="connsiteX24" fmla="*/ 38618 w 77909"/>
                  <a:gd name="connsiteY24" fmla="*/ 82289 h 134787"/>
                  <a:gd name="connsiteX25" fmla="*/ 47839 w 77909"/>
                  <a:gd name="connsiteY25" fmla="*/ 81078 h 134787"/>
                  <a:gd name="connsiteX26" fmla="*/ 45138 w 77909"/>
                  <a:gd name="connsiteY26" fmla="*/ 111674 h 134787"/>
                  <a:gd name="connsiteX27" fmla="*/ 57634 w 77909"/>
                  <a:gd name="connsiteY27" fmla="*/ 42797 h 134787"/>
                  <a:gd name="connsiteX28" fmla="*/ 56687 w 77909"/>
                  <a:gd name="connsiteY28" fmla="*/ 47610 h 134787"/>
                  <a:gd name="connsiteX29" fmla="*/ 47808 w 77909"/>
                  <a:gd name="connsiteY29" fmla="*/ 44986 h 134787"/>
                  <a:gd name="connsiteX30" fmla="*/ 29568 w 77909"/>
                  <a:gd name="connsiteY30" fmla="*/ 43372 h 134787"/>
                  <a:gd name="connsiteX31" fmla="*/ 20363 w 77909"/>
                  <a:gd name="connsiteY31" fmla="*/ 44365 h 134787"/>
                  <a:gd name="connsiteX32" fmla="*/ 20270 w 77909"/>
                  <a:gd name="connsiteY32" fmla="*/ 39475 h 134787"/>
                  <a:gd name="connsiteX33" fmla="*/ 39301 w 77909"/>
                  <a:gd name="connsiteY33" fmla="*/ 20180 h 134787"/>
                  <a:gd name="connsiteX34" fmla="*/ 40807 w 77909"/>
                  <a:gd name="connsiteY34" fmla="*/ 20258 h 134787"/>
                  <a:gd name="connsiteX35" fmla="*/ 53303 w 77909"/>
                  <a:gd name="connsiteY35" fmla="*/ 27336 h 134787"/>
                  <a:gd name="connsiteX36" fmla="*/ 57634 w 77909"/>
                  <a:gd name="connsiteY36" fmla="*/ 42797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09" h="134787">
                    <a:moveTo>
                      <a:pt x="42669" y="155"/>
                    </a:moveTo>
                    <a:cubicBezTo>
                      <a:pt x="41629" y="46"/>
                      <a:pt x="40527" y="0"/>
                      <a:pt x="39301" y="0"/>
                    </a:cubicBezTo>
                    <a:cubicBezTo>
                      <a:pt x="19214" y="0"/>
                      <a:pt x="2030" y="16563"/>
                      <a:pt x="167" y="37706"/>
                    </a:cubicBezTo>
                    <a:cubicBezTo>
                      <a:pt x="-547" y="45964"/>
                      <a:pt x="1036" y="54005"/>
                      <a:pt x="4778" y="61130"/>
                    </a:cubicBezTo>
                    <a:cubicBezTo>
                      <a:pt x="4498" y="62263"/>
                      <a:pt x="4296" y="63412"/>
                      <a:pt x="4187" y="64607"/>
                    </a:cubicBezTo>
                    <a:lnTo>
                      <a:pt x="369" y="107715"/>
                    </a:lnTo>
                    <a:cubicBezTo>
                      <a:pt x="-174" y="113940"/>
                      <a:pt x="1735" y="120010"/>
                      <a:pt x="5740" y="124807"/>
                    </a:cubicBezTo>
                    <a:cubicBezTo>
                      <a:pt x="9745" y="129588"/>
                      <a:pt x="15395" y="132537"/>
                      <a:pt x="21636" y="133081"/>
                    </a:cubicBezTo>
                    <a:lnTo>
                      <a:pt x="39844" y="134695"/>
                    </a:lnTo>
                    <a:cubicBezTo>
                      <a:pt x="40558" y="134757"/>
                      <a:pt x="41257" y="134788"/>
                      <a:pt x="41940" y="134788"/>
                    </a:cubicBezTo>
                    <a:cubicBezTo>
                      <a:pt x="54141" y="134788"/>
                      <a:pt x="64169" y="125614"/>
                      <a:pt x="65240" y="113443"/>
                    </a:cubicBezTo>
                    <a:lnTo>
                      <a:pt x="69044" y="70398"/>
                    </a:lnTo>
                    <a:cubicBezTo>
                      <a:pt x="69152" y="69187"/>
                      <a:pt x="69168" y="67976"/>
                      <a:pt x="69090" y="66781"/>
                    </a:cubicBezTo>
                    <a:cubicBezTo>
                      <a:pt x="73964" y="60416"/>
                      <a:pt x="77023" y="52639"/>
                      <a:pt x="77737" y="44567"/>
                    </a:cubicBezTo>
                    <a:cubicBezTo>
                      <a:pt x="78699" y="33716"/>
                      <a:pt x="75625" y="23129"/>
                      <a:pt x="69075" y="14747"/>
                    </a:cubicBezTo>
                    <a:cubicBezTo>
                      <a:pt x="62415" y="6256"/>
                      <a:pt x="53008" y="1071"/>
                      <a:pt x="42669" y="155"/>
                    </a:cubicBezTo>
                    <a:close/>
                    <a:moveTo>
                      <a:pt x="45138" y="111674"/>
                    </a:moveTo>
                    <a:cubicBezTo>
                      <a:pt x="44998" y="113288"/>
                      <a:pt x="43570" y="114623"/>
                      <a:pt x="41955" y="114623"/>
                    </a:cubicBezTo>
                    <a:cubicBezTo>
                      <a:pt x="41862" y="114623"/>
                      <a:pt x="41770" y="114608"/>
                      <a:pt x="41645" y="114608"/>
                    </a:cubicBezTo>
                    <a:lnTo>
                      <a:pt x="23390" y="112978"/>
                    </a:lnTo>
                    <a:cubicBezTo>
                      <a:pt x="22536" y="112916"/>
                      <a:pt x="21791" y="112512"/>
                      <a:pt x="21217" y="111845"/>
                    </a:cubicBezTo>
                    <a:cubicBezTo>
                      <a:pt x="20658" y="111162"/>
                      <a:pt x="20394" y="110370"/>
                      <a:pt x="20471" y="109485"/>
                    </a:cubicBezTo>
                    <a:lnTo>
                      <a:pt x="23188" y="78904"/>
                    </a:lnTo>
                    <a:cubicBezTo>
                      <a:pt x="27007" y="80659"/>
                      <a:pt x="31089" y="81761"/>
                      <a:pt x="35343" y="82133"/>
                    </a:cubicBezTo>
                    <a:cubicBezTo>
                      <a:pt x="36507" y="82242"/>
                      <a:pt x="37578" y="82289"/>
                      <a:pt x="38618" y="82289"/>
                    </a:cubicBezTo>
                    <a:cubicBezTo>
                      <a:pt x="41723" y="82289"/>
                      <a:pt x="44827" y="81869"/>
                      <a:pt x="47839" y="81078"/>
                    </a:cubicBezTo>
                    <a:lnTo>
                      <a:pt x="45138" y="111674"/>
                    </a:lnTo>
                    <a:close/>
                    <a:moveTo>
                      <a:pt x="57634" y="42797"/>
                    </a:moveTo>
                    <a:cubicBezTo>
                      <a:pt x="57494" y="44443"/>
                      <a:pt x="57169" y="46057"/>
                      <a:pt x="56687" y="47610"/>
                    </a:cubicBezTo>
                    <a:cubicBezTo>
                      <a:pt x="53971" y="46166"/>
                      <a:pt x="50959" y="45266"/>
                      <a:pt x="47808" y="44986"/>
                    </a:cubicBezTo>
                    <a:lnTo>
                      <a:pt x="29568" y="43372"/>
                    </a:lnTo>
                    <a:cubicBezTo>
                      <a:pt x="26401" y="43092"/>
                      <a:pt x="23281" y="43449"/>
                      <a:pt x="20363" y="44365"/>
                    </a:cubicBezTo>
                    <a:cubicBezTo>
                      <a:pt x="20177" y="42766"/>
                      <a:pt x="20130" y="41121"/>
                      <a:pt x="20270" y="39475"/>
                    </a:cubicBezTo>
                    <a:cubicBezTo>
                      <a:pt x="21232" y="28656"/>
                      <a:pt x="29584" y="20180"/>
                      <a:pt x="39301" y="20180"/>
                    </a:cubicBezTo>
                    <a:cubicBezTo>
                      <a:pt x="39798" y="20180"/>
                      <a:pt x="40295" y="20196"/>
                      <a:pt x="40807" y="20258"/>
                    </a:cubicBezTo>
                    <a:cubicBezTo>
                      <a:pt x="45682" y="20677"/>
                      <a:pt x="50121" y="23192"/>
                      <a:pt x="53303" y="27336"/>
                    </a:cubicBezTo>
                    <a:cubicBezTo>
                      <a:pt x="56594" y="31636"/>
                      <a:pt x="58146" y="37131"/>
                      <a:pt x="57634" y="4279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88DBC5FA-4973-DD53-3654-23ADA41935DF}"/>
                  </a:ext>
                </a:extLst>
              </p:cNvPr>
              <p:cNvSpPr/>
              <p:nvPr/>
            </p:nvSpPr>
            <p:spPr>
              <a:xfrm>
                <a:off x="8386651" y="4805614"/>
                <a:ext cx="77926" cy="134787"/>
              </a:xfrm>
              <a:custGeom>
                <a:avLst/>
                <a:gdLst>
                  <a:gd name="connsiteX0" fmla="*/ 4767 w 77926"/>
                  <a:gd name="connsiteY0" fmla="*/ 61146 h 134787"/>
                  <a:gd name="connsiteX1" fmla="*/ 4208 w 77926"/>
                  <a:gd name="connsiteY1" fmla="*/ 64607 h 134787"/>
                  <a:gd name="connsiteX2" fmla="*/ 389 w 77926"/>
                  <a:gd name="connsiteY2" fmla="*/ 107715 h 134787"/>
                  <a:gd name="connsiteX3" fmla="*/ 5745 w 77926"/>
                  <a:gd name="connsiteY3" fmla="*/ 124807 h 134787"/>
                  <a:gd name="connsiteX4" fmla="*/ 21625 w 77926"/>
                  <a:gd name="connsiteY4" fmla="*/ 133081 h 134787"/>
                  <a:gd name="connsiteX5" fmla="*/ 39865 w 77926"/>
                  <a:gd name="connsiteY5" fmla="*/ 134695 h 134787"/>
                  <a:gd name="connsiteX6" fmla="*/ 41945 w 77926"/>
                  <a:gd name="connsiteY6" fmla="*/ 134788 h 134787"/>
                  <a:gd name="connsiteX7" fmla="*/ 65246 w 77926"/>
                  <a:gd name="connsiteY7" fmla="*/ 113443 h 134787"/>
                  <a:gd name="connsiteX8" fmla="*/ 69064 w 77926"/>
                  <a:gd name="connsiteY8" fmla="*/ 70320 h 134787"/>
                  <a:gd name="connsiteX9" fmla="*/ 69095 w 77926"/>
                  <a:gd name="connsiteY9" fmla="*/ 66781 h 134787"/>
                  <a:gd name="connsiteX10" fmla="*/ 77757 w 77926"/>
                  <a:gd name="connsiteY10" fmla="*/ 44567 h 134787"/>
                  <a:gd name="connsiteX11" fmla="*/ 69189 w 77926"/>
                  <a:gd name="connsiteY11" fmla="*/ 14871 h 134787"/>
                  <a:gd name="connsiteX12" fmla="*/ 42566 w 77926"/>
                  <a:gd name="connsiteY12" fmla="*/ 155 h 134787"/>
                  <a:gd name="connsiteX13" fmla="*/ 39290 w 77926"/>
                  <a:gd name="connsiteY13" fmla="*/ 0 h 134787"/>
                  <a:gd name="connsiteX14" fmla="*/ 172 w 77926"/>
                  <a:gd name="connsiteY14" fmla="*/ 37706 h 134787"/>
                  <a:gd name="connsiteX15" fmla="*/ 4767 w 77926"/>
                  <a:gd name="connsiteY15" fmla="*/ 61146 h 134787"/>
                  <a:gd name="connsiteX16" fmla="*/ 45143 w 77926"/>
                  <a:gd name="connsiteY16" fmla="*/ 111674 h 134787"/>
                  <a:gd name="connsiteX17" fmla="*/ 41635 w 77926"/>
                  <a:gd name="connsiteY17" fmla="*/ 114592 h 134787"/>
                  <a:gd name="connsiteX18" fmla="*/ 23395 w 77926"/>
                  <a:gd name="connsiteY18" fmla="*/ 112978 h 134787"/>
                  <a:gd name="connsiteX19" fmla="*/ 21237 w 77926"/>
                  <a:gd name="connsiteY19" fmla="*/ 111860 h 134787"/>
                  <a:gd name="connsiteX20" fmla="*/ 20492 w 77926"/>
                  <a:gd name="connsiteY20" fmla="*/ 109485 h 134787"/>
                  <a:gd name="connsiteX21" fmla="*/ 23193 w 77926"/>
                  <a:gd name="connsiteY21" fmla="*/ 78904 h 134787"/>
                  <a:gd name="connsiteX22" fmla="*/ 35347 w 77926"/>
                  <a:gd name="connsiteY22" fmla="*/ 82133 h 134787"/>
                  <a:gd name="connsiteX23" fmla="*/ 38623 w 77926"/>
                  <a:gd name="connsiteY23" fmla="*/ 82289 h 134787"/>
                  <a:gd name="connsiteX24" fmla="*/ 47844 w 77926"/>
                  <a:gd name="connsiteY24" fmla="*/ 81078 h 134787"/>
                  <a:gd name="connsiteX25" fmla="*/ 45143 w 77926"/>
                  <a:gd name="connsiteY25" fmla="*/ 111674 h 134787"/>
                  <a:gd name="connsiteX26" fmla="*/ 20275 w 77926"/>
                  <a:gd name="connsiteY26" fmla="*/ 39475 h 134787"/>
                  <a:gd name="connsiteX27" fmla="*/ 39290 w 77926"/>
                  <a:gd name="connsiteY27" fmla="*/ 20180 h 134787"/>
                  <a:gd name="connsiteX28" fmla="*/ 40812 w 77926"/>
                  <a:gd name="connsiteY28" fmla="*/ 20242 h 134787"/>
                  <a:gd name="connsiteX29" fmla="*/ 53246 w 77926"/>
                  <a:gd name="connsiteY29" fmla="*/ 27243 h 134787"/>
                  <a:gd name="connsiteX30" fmla="*/ 57655 w 77926"/>
                  <a:gd name="connsiteY30" fmla="*/ 42797 h 134787"/>
                  <a:gd name="connsiteX31" fmla="*/ 56692 w 77926"/>
                  <a:gd name="connsiteY31" fmla="*/ 47610 h 134787"/>
                  <a:gd name="connsiteX32" fmla="*/ 47797 w 77926"/>
                  <a:gd name="connsiteY32" fmla="*/ 44971 h 134787"/>
                  <a:gd name="connsiteX33" fmla="*/ 29588 w 77926"/>
                  <a:gd name="connsiteY33" fmla="*/ 43372 h 134787"/>
                  <a:gd name="connsiteX34" fmla="*/ 20368 w 77926"/>
                  <a:gd name="connsiteY34" fmla="*/ 44381 h 134787"/>
                  <a:gd name="connsiteX35" fmla="*/ 20275 w 77926"/>
                  <a:gd name="connsiteY35" fmla="*/ 3947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26" h="134787">
                    <a:moveTo>
                      <a:pt x="4767" y="61146"/>
                    </a:moveTo>
                    <a:cubicBezTo>
                      <a:pt x="4488" y="62279"/>
                      <a:pt x="4301" y="63443"/>
                      <a:pt x="4208" y="64607"/>
                    </a:cubicBezTo>
                    <a:lnTo>
                      <a:pt x="389" y="107715"/>
                    </a:lnTo>
                    <a:cubicBezTo>
                      <a:pt x="-169" y="113940"/>
                      <a:pt x="1740" y="120010"/>
                      <a:pt x="5745" y="124807"/>
                    </a:cubicBezTo>
                    <a:cubicBezTo>
                      <a:pt x="9765" y="129588"/>
                      <a:pt x="15400" y="132537"/>
                      <a:pt x="21625" y="133081"/>
                    </a:cubicBezTo>
                    <a:lnTo>
                      <a:pt x="39865" y="134695"/>
                    </a:lnTo>
                    <a:cubicBezTo>
                      <a:pt x="40563" y="134757"/>
                      <a:pt x="41262" y="134788"/>
                      <a:pt x="41945" y="134788"/>
                    </a:cubicBezTo>
                    <a:cubicBezTo>
                      <a:pt x="54146" y="134788"/>
                      <a:pt x="64159" y="125614"/>
                      <a:pt x="65246" y="113443"/>
                    </a:cubicBezTo>
                    <a:lnTo>
                      <a:pt x="69064" y="70320"/>
                    </a:lnTo>
                    <a:cubicBezTo>
                      <a:pt x="69157" y="69125"/>
                      <a:pt x="69173" y="67945"/>
                      <a:pt x="69095" y="66781"/>
                    </a:cubicBezTo>
                    <a:cubicBezTo>
                      <a:pt x="73985" y="60432"/>
                      <a:pt x="77027" y="52655"/>
                      <a:pt x="77757" y="44567"/>
                    </a:cubicBezTo>
                    <a:cubicBezTo>
                      <a:pt x="78704" y="33747"/>
                      <a:pt x="75662" y="23207"/>
                      <a:pt x="69189" y="14871"/>
                    </a:cubicBezTo>
                    <a:cubicBezTo>
                      <a:pt x="62529" y="6303"/>
                      <a:pt x="53091" y="1071"/>
                      <a:pt x="42566" y="155"/>
                    </a:cubicBezTo>
                    <a:cubicBezTo>
                      <a:pt x="41417" y="47"/>
                      <a:pt x="40346" y="0"/>
                      <a:pt x="39290" y="0"/>
                    </a:cubicBezTo>
                    <a:cubicBezTo>
                      <a:pt x="19235" y="0"/>
                      <a:pt x="2051" y="16563"/>
                      <a:pt x="172" y="37706"/>
                    </a:cubicBezTo>
                    <a:cubicBezTo>
                      <a:pt x="-558" y="45980"/>
                      <a:pt x="1041" y="54005"/>
                      <a:pt x="4767" y="61146"/>
                    </a:cubicBezTo>
                    <a:close/>
                    <a:moveTo>
                      <a:pt x="45143" y="111674"/>
                    </a:moveTo>
                    <a:cubicBezTo>
                      <a:pt x="44987" y="113413"/>
                      <a:pt x="43466" y="114763"/>
                      <a:pt x="41635" y="114592"/>
                    </a:cubicBezTo>
                    <a:lnTo>
                      <a:pt x="23395" y="112978"/>
                    </a:lnTo>
                    <a:cubicBezTo>
                      <a:pt x="22541" y="112916"/>
                      <a:pt x="21765" y="112497"/>
                      <a:pt x="21237" y="111860"/>
                    </a:cubicBezTo>
                    <a:cubicBezTo>
                      <a:pt x="20663" y="111177"/>
                      <a:pt x="20399" y="110370"/>
                      <a:pt x="20492" y="109485"/>
                    </a:cubicBezTo>
                    <a:lnTo>
                      <a:pt x="23193" y="78904"/>
                    </a:lnTo>
                    <a:cubicBezTo>
                      <a:pt x="27011" y="80659"/>
                      <a:pt x="31110" y="81761"/>
                      <a:pt x="35347" y="82133"/>
                    </a:cubicBezTo>
                    <a:cubicBezTo>
                      <a:pt x="36528" y="82242"/>
                      <a:pt x="37599" y="82289"/>
                      <a:pt x="38623" y="82289"/>
                    </a:cubicBezTo>
                    <a:cubicBezTo>
                      <a:pt x="41743" y="82289"/>
                      <a:pt x="44832" y="81869"/>
                      <a:pt x="47844" y="81078"/>
                    </a:cubicBezTo>
                    <a:lnTo>
                      <a:pt x="45143" y="111674"/>
                    </a:lnTo>
                    <a:close/>
                    <a:moveTo>
                      <a:pt x="20275" y="39475"/>
                    </a:moveTo>
                    <a:cubicBezTo>
                      <a:pt x="21237" y="28656"/>
                      <a:pt x="29588" y="20180"/>
                      <a:pt x="39290" y="20180"/>
                    </a:cubicBezTo>
                    <a:cubicBezTo>
                      <a:pt x="39787" y="20180"/>
                      <a:pt x="40299" y="20196"/>
                      <a:pt x="40812" y="20242"/>
                    </a:cubicBezTo>
                    <a:cubicBezTo>
                      <a:pt x="45655" y="20662"/>
                      <a:pt x="50079" y="23161"/>
                      <a:pt x="53246" y="27243"/>
                    </a:cubicBezTo>
                    <a:cubicBezTo>
                      <a:pt x="56584" y="31543"/>
                      <a:pt x="58151" y="37069"/>
                      <a:pt x="57655" y="42797"/>
                    </a:cubicBezTo>
                    <a:cubicBezTo>
                      <a:pt x="57499" y="44443"/>
                      <a:pt x="57173" y="46057"/>
                      <a:pt x="56692" y="47610"/>
                    </a:cubicBezTo>
                    <a:cubicBezTo>
                      <a:pt x="53960" y="46166"/>
                      <a:pt x="50964" y="45266"/>
                      <a:pt x="47797" y="44971"/>
                    </a:cubicBezTo>
                    <a:lnTo>
                      <a:pt x="29588" y="43372"/>
                    </a:lnTo>
                    <a:cubicBezTo>
                      <a:pt x="26406" y="43077"/>
                      <a:pt x="23286" y="43449"/>
                      <a:pt x="20368" y="44381"/>
                    </a:cubicBezTo>
                    <a:cubicBezTo>
                      <a:pt x="20166" y="42767"/>
                      <a:pt x="20119" y="41121"/>
                      <a:pt x="20275" y="3947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C9674EEC-BE7D-805D-FD77-2AAB122393B5}"/>
                  </a:ext>
                </a:extLst>
              </p:cNvPr>
              <p:cNvSpPr/>
              <p:nvPr/>
            </p:nvSpPr>
            <p:spPr>
              <a:xfrm>
                <a:off x="8491038" y="4812895"/>
                <a:ext cx="77922" cy="134803"/>
              </a:xfrm>
              <a:custGeom>
                <a:avLst/>
                <a:gdLst>
                  <a:gd name="connsiteX0" fmla="*/ 42572 w 77922"/>
                  <a:gd name="connsiteY0" fmla="*/ 155 h 134803"/>
                  <a:gd name="connsiteX1" fmla="*/ 39297 w 77922"/>
                  <a:gd name="connsiteY1" fmla="*/ 0 h 134803"/>
                  <a:gd name="connsiteX2" fmla="*/ 179 w 77922"/>
                  <a:gd name="connsiteY2" fmla="*/ 37706 h 134803"/>
                  <a:gd name="connsiteX3" fmla="*/ 4774 w 77922"/>
                  <a:gd name="connsiteY3" fmla="*/ 61177 h 134803"/>
                  <a:gd name="connsiteX4" fmla="*/ 4199 w 77922"/>
                  <a:gd name="connsiteY4" fmla="*/ 64623 h 134803"/>
                  <a:gd name="connsiteX5" fmla="*/ 380 w 77922"/>
                  <a:gd name="connsiteY5" fmla="*/ 107715 h 134803"/>
                  <a:gd name="connsiteX6" fmla="*/ 5751 w 77922"/>
                  <a:gd name="connsiteY6" fmla="*/ 124807 h 134803"/>
                  <a:gd name="connsiteX7" fmla="*/ 21632 w 77922"/>
                  <a:gd name="connsiteY7" fmla="*/ 133096 h 134803"/>
                  <a:gd name="connsiteX8" fmla="*/ 39855 w 77922"/>
                  <a:gd name="connsiteY8" fmla="*/ 134711 h 134803"/>
                  <a:gd name="connsiteX9" fmla="*/ 41936 w 77922"/>
                  <a:gd name="connsiteY9" fmla="*/ 134804 h 134803"/>
                  <a:gd name="connsiteX10" fmla="*/ 65252 w 77922"/>
                  <a:gd name="connsiteY10" fmla="*/ 113475 h 134803"/>
                  <a:gd name="connsiteX11" fmla="*/ 69055 w 77922"/>
                  <a:gd name="connsiteY11" fmla="*/ 70336 h 134803"/>
                  <a:gd name="connsiteX12" fmla="*/ 69086 w 77922"/>
                  <a:gd name="connsiteY12" fmla="*/ 66796 h 134803"/>
                  <a:gd name="connsiteX13" fmla="*/ 77748 w 77922"/>
                  <a:gd name="connsiteY13" fmla="*/ 44583 h 134803"/>
                  <a:gd name="connsiteX14" fmla="*/ 69179 w 77922"/>
                  <a:gd name="connsiteY14" fmla="*/ 14871 h 134803"/>
                  <a:gd name="connsiteX15" fmla="*/ 42572 w 77922"/>
                  <a:gd name="connsiteY15" fmla="*/ 155 h 134803"/>
                  <a:gd name="connsiteX16" fmla="*/ 45149 w 77922"/>
                  <a:gd name="connsiteY16" fmla="*/ 111658 h 134803"/>
                  <a:gd name="connsiteX17" fmla="*/ 41936 w 77922"/>
                  <a:gd name="connsiteY17" fmla="*/ 114624 h 134803"/>
                  <a:gd name="connsiteX18" fmla="*/ 41656 w 77922"/>
                  <a:gd name="connsiteY18" fmla="*/ 114608 h 134803"/>
                  <a:gd name="connsiteX19" fmla="*/ 23401 w 77922"/>
                  <a:gd name="connsiteY19" fmla="*/ 112994 h 134803"/>
                  <a:gd name="connsiteX20" fmla="*/ 21228 w 77922"/>
                  <a:gd name="connsiteY20" fmla="*/ 111860 h 134803"/>
                  <a:gd name="connsiteX21" fmla="*/ 20482 w 77922"/>
                  <a:gd name="connsiteY21" fmla="*/ 109501 h 134803"/>
                  <a:gd name="connsiteX22" fmla="*/ 23184 w 77922"/>
                  <a:gd name="connsiteY22" fmla="*/ 78920 h 134803"/>
                  <a:gd name="connsiteX23" fmla="*/ 35354 w 77922"/>
                  <a:gd name="connsiteY23" fmla="*/ 82149 h 134803"/>
                  <a:gd name="connsiteX24" fmla="*/ 38614 w 77922"/>
                  <a:gd name="connsiteY24" fmla="*/ 82289 h 134803"/>
                  <a:gd name="connsiteX25" fmla="*/ 47850 w 77922"/>
                  <a:gd name="connsiteY25" fmla="*/ 81093 h 134803"/>
                  <a:gd name="connsiteX26" fmla="*/ 45149 w 77922"/>
                  <a:gd name="connsiteY26" fmla="*/ 111658 h 134803"/>
                  <a:gd name="connsiteX27" fmla="*/ 57645 w 77922"/>
                  <a:gd name="connsiteY27" fmla="*/ 42813 h 134803"/>
                  <a:gd name="connsiteX28" fmla="*/ 56683 w 77922"/>
                  <a:gd name="connsiteY28" fmla="*/ 47610 h 134803"/>
                  <a:gd name="connsiteX29" fmla="*/ 47819 w 77922"/>
                  <a:gd name="connsiteY29" fmla="*/ 44986 h 134803"/>
                  <a:gd name="connsiteX30" fmla="*/ 29549 w 77922"/>
                  <a:gd name="connsiteY30" fmla="*/ 43372 h 134803"/>
                  <a:gd name="connsiteX31" fmla="*/ 20374 w 77922"/>
                  <a:gd name="connsiteY31" fmla="*/ 44381 h 134803"/>
                  <a:gd name="connsiteX32" fmla="*/ 20281 w 77922"/>
                  <a:gd name="connsiteY32" fmla="*/ 39491 h 134803"/>
                  <a:gd name="connsiteX33" fmla="*/ 39297 w 77922"/>
                  <a:gd name="connsiteY33" fmla="*/ 20180 h 134803"/>
                  <a:gd name="connsiteX34" fmla="*/ 40818 w 77922"/>
                  <a:gd name="connsiteY34" fmla="*/ 20258 h 134803"/>
                  <a:gd name="connsiteX35" fmla="*/ 53253 w 77922"/>
                  <a:gd name="connsiteY35" fmla="*/ 27259 h 134803"/>
                  <a:gd name="connsiteX36" fmla="*/ 57645 w 77922"/>
                  <a:gd name="connsiteY36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22" h="134803">
                    <a:moveTo>
                      <a:pt x="42572" y="155"/>
                    </a:moveTo>
                    <a:cubicBezTo>
                      <a:pt x="41408" y="62"/>
                      <a:pt x="40337" y="0"/>
                      <a:pt x="39297" y="0"/>
                    </a:cubicBezTo>
                    <a:cubicBezTo>
                      <a:pt x="19225" y="0"/>
                      <a:pt x="2041" y="16563"/>
                      <a:pt x="179" y="37706"/>
                    </a:cubicBezTo>
                    <a:cubicBezTo>
                      <a:pt x="-567" y="45949"/>
                      <a:pt x="1032" y="54005"/>
                      <a:pt x="4774" y="61177"/>
                    </a:cubicBezTo>
                    <a:cubicBezTo>
                      <a:pt x="4494" y="62326"/>
                      <a:pt x="4292" y="63474"/>
                      <a:pt x="4199" y="64623"/>
                    </a:cubicBezTo>
                    <a:lnTo>
                      <a:pt x="380" y="107715"/>
                    </a:lnTo>
                    <a:cubicBezTo>
                      <a:pt x="-179" y="113940"/>
                      <a:pt x="1731" y="120010"/>
                      <a:pt x="5751" y="124807"/>
                    </a:cubicBezTo>
                    <a:cubicBezTo>
                      <a:pt x="9772" y="129603"/>
                      <a:pt x="15406" y="132537"/>
                      <a:pt x="21632" y="133096"/>
                    </a:cubicBezTo>
                    <a:lnTo>
                      <a:pt x="39855" y="134711"/>
                    </a:lnTo>
                    <a:cubicBezTo>
                      <a:pt x="40554" y="134773"/>
                      <a:pt x="41253" y="134804"/>
                      <a:pt x="41936" y="134804"/>
                    </a:cubicBezTo>
                    <a:cubicBezTo>
                      <a:pt x="54152" y="134804"/>
                      <a:pt x="64165" y="125645"/>
                      <a:pt x="65252" y="113475"/>
                    </a:cubicBezTo>
                    <a:lnTo>
                      <a:pt x="69055" y="70336"/>
                    </a:lnTo>
                    <a:cubicBezTo>
                      <a:pt x="69148" y="69140"/>
                      <a:pt x="69164" y="67945"/>
                      <a:pt x="69086" y="66796"/>
                    </a:cubicBezTo>
                    <a:cubicBezTo>
                      <a:pt x="73975" y="60432"/>
                      <a:pt x="77034" y="52655"/>
                      <a:pt x="77748" y="44583"/>
                    </a:cubicBezTo>
                    <a:cubicBezTo>
                      <a:pt x="78710" y="33794"/>
                      <a:pt x="75668" y="23238"/>
                      <a:pt x="69179" y="14871"/>
                    </a:cubicBezTo>
                    <a:cubicBezTo>
                      <a:pt x="62551" y="6318"/>
                      <a:pt x="53097" y="1087"/>
                      <a:pt x="42572" y="155"/>
                    </a:cubicBezTo>
                    <a:close/>
                    <a:moveTo>
                      <a:pt x="45149" y="111658"/>
                    </a:moveTo>
                    <a:cubicBezTo>
                      <a:pt x="44994" y="113288"/>
                      <a:pt x="43566" y="114624"/>
                      <a:pt x="41936" y="114624"/>
                    </a:cubicBezTo>
                    <a:cubicBezTo>
                      <a:pt x="41843" y="114624"/>
                      <a:pt x="41750" y="114624"/>
                      <a:pt x="41656" y="114608"/>
                    </a:cubicBezTo>
                    <a:lnTo>
                      <a:pt x="23401" y="112994"/>
                    </a:lnTo>
                    <a:cubicBezTo>
                      <a:pt x="22252" y="112900"/>
                      <a:pt x="21553" y="112233"/>
                      <a:pt x="21228" y="111860"/>
                    </a:cubicBezTo>
                    <a:cubicBezTo>
                      <a:pt x="20669" y="111193"/>
                      <a:pt x="20405" y="110355"/>
                      <a:pt x="20482" y="109501"/>
                    </a:cubicBezTo>
                    <a:lnTo>
                      <a:pt x="23184" y="78920"/>
                    </a:lnTo>
                    <a:cubicBezTo>
                      <a:pt x="27018" y="80674"/>
                      <a:pt x="31101" y="81776"/>
                      <a:pt x="35354" y="82149"/>
                    </a:cubicBezTo>
                    <a:cubicBezTo>
                      <a:pt x="36518" y="82242"/>
                      <a:pt x="37589" y="82289"/>
                      <a:pt x="38614" y="82289"/>
                    </a:cubicBezTo>
                    <a:cubicBezTo>
                      <a:pt x="41734" y="82289"/>
                      <a:pt x="44823" y="81869"/>
                      <a:pt x="47850" y="81093"/>
                    </a:cubicBezTo>
                    <a:lnTo>
                      <a:pt x="45149" y="111658"/>
                    </a:lnTo>
                    <a:close/>
                    <a:moveTo>
                      <a:pt x="57645" y="42813"/>
                    </a:moveTo>
                    <a:cubicBezTo>
                      <a:pt x="57505" y="44458"/>
                      <a:pt x="57164" y="46057"/>
                      <a:pt x="56683" y="47610"/>
                    </a:cubicBezTo>
                    <a:cubicBezTo>
                      <a:pt x="53967" y="46166"/>
                      <a:pt x="50970" y="45266"/>
                      <a:pt x="47819" y="44986"/>
                    </a:cubicBezTo>
                    <a:lnTo>
                      <a:pt x="29549" y="43372"/>
                    </a:lnTo>
                    <a:cubicBezTo>
                      <a:pt x="26382" y="43092"/>
                      <a:pt x="23277" y="43465"/>
                      <a:pt x="20374" y="44381"/>
                    </a:cubicBezTo>
                    <a:cubicBezTo>
                      <a:pt x="20172" y="42767"/>
                      <a:pt x="20125" y="41137"/>
                      <a:pt x="20281" y="39491"/>
                    </a:cubicBezTo>
                    <a:cubicBezTo>
                      <a:pt x="21243" y="28671"/>
                      <a:pt x="29595" y="20180"/>
                      <a:pt x="39297" y="20180"/>
                    </a:cubicBezTo>
                    <a:cubicBezTo>
                      <a:pt x="39793" y="20180"/>
                      <a:pt x="40290" y="20211"/>
                      <a:pt x="40818" y="20258"/>
                    </a:cubicBezTo>
                    <a:cubicBezTo>
                      <a:pt x="45661" y="20677"/>
                      <a:pt x="50070" y="23161"/>
                      <a:pt x="53253" y="27259"/>
                    </a:cubicBezTo>
                    <a:cubicBezTo>
                      <a:pt x="56590" y="31559"/>
                      <a:pt x="58157" y="37085"/>
                      <a:pt x="57645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A2103D16-D088-0E1E-3209-89E4052F00A1}"/>
                  </a:ext>
                </a:extLst>
              </p:cNvPr>
              <p:cNvSpPr/>
              <p:nvPr/>
            </p:nvSpPr>
            <p:spPr>
              <a:xfrm>
                <a:off x="7933947" y="5090403"/>
                <a:ext cx="77926" cy="134803"/>
              </a:xfrm>
              <a:custGeom>
                <a:avLst/>
                <a:gdLst>
                  <a:gd name="connsiteX0" fmla="*/ 4193 w 77926"/>
                  <a:gd name="connsiteY0" fmla="*/ 64623 h 134803"/>
                  <a:gd name="connsiteX1" fmla="*/ 390 w 77926"/>
                  <a:gd name="connsiteY1" fmla="*/ 107731 h 134803"/>
                  <a:gd name="connsiteX2" fmla="*/ 5761 w 77926"/>
                  <a:gd name="connsiteY2" fmla="*/ 124807 h 134803"/>
                  <a:gd name="connsiteX3" fmla="*/ 21626 w 77926"/>
                  <a:gd name="connsiteY3" fmla="*/ 133112 h 134803"/>
                  <a:gd name="connsiteX4" fmla="*/ 39865 w 77926"/>
                  <a:gd name="connsiteY4" fmla="*/ 134726 h 134803"/>
                  <a:gd name="connsiteX5" fmla="*/ 40113 w 77926"/>
                  <a:gd name="connsiteY5" fmla="*/ 134742 h 134803"/>
                  <a:gd name="connsiteX6" fmla="*/ 41929 w 77926"/>
                  <a:gd name="connsiteY6" fmla="*/ 134804 h 134803"/>
                  <a:gd name="connsiteX7" fmla="*/ 65245 w 77926"/>
                  <a:gd name="connsiteY7" fmla="*/ 113459 h 134803"/>
                  <a:gd name="connsiteX8" fmla="*/ 69065 w 77926"/>
                  <a:gd name="connsiteY8" fmla="*/ 70336 h 134803"/>
                  <a:gd name="connsiteX9" fmla="*/ 69111 w 77926"/>
                  <a:gd name="connsiteY9" fmla="*/ 66781 h 134803"/>
                  <a:gd name="connsiteX10" fmla="*/ 77757 w 77926"/>
                  <a:gd name="connsiteY10" fmla="*/ 44583 h 134803"/>
                  <a:gd name="connsiteX11" fmla="*/ 69188 w 77926"/>
                  <a:gd name="connsiteY11" fmla="*/ 14887 h 134803"/>
                  <a:gd name="connsiteX12" fmla="*/ 42582 w 77926"/>
                  <a:gd name="connsiteY12" fmla="*/ 155 h 134803"/>
                  <a:gd name="connsiteX13" fmla="*/ 39306 w 77926"/>
                  <a:gd name="connsiteY13" fmla="*/ 0 h 134803"/>
                  <a:gd name="connsiteX14" fmla="*/ 172 w 77926"/>
                  <a:gd name="connsiteY14" fmla="*/ 37722 h 134803"/>
                  <a:gd name="connsiteX15" fmla="*/ 4767 w 77926"/>
                  <a:gd name="connsiteY15" fmla="*/ 61146 h 134803"/>
                  <a:gd name="connsiteX16" fmla="*/ 4193 w 77926"/>
                  <a:gd name="connsiteY16" fmla="*/ 64623 h 134803"/>
                  <a:gd name="connsiteX17" fmla="*/ 45143 w 77926"/>
                  <a:gd name="connsiteY17" fmla="*/ 111690 h 134803"/>
                  <a:gd name="connsiteX18" fmla="*/ 41976 w 77926"/>
                  <a:gd name="connsiteY18" fmla="*/ 114624 h 134803"/>
                  <a:gd name="connsiteX19" fmla="*/ 41635 w 77926"/>
                  <a:gd name="connsiteY19" fmla="*/ 114608 h 134803"/>
                  <a:gd name="connsiteX20" fmla="*/ 23426 w 77926"/>
                  <a:gd name="connsiteY20" fmla="*/ 113009 h 134803"/>
                  <a:gd name="connsiteX21" fmla="*/ 21238 w 77926"/>
                  <a:gd name="connsiteY21" fmla="*/ 111845 h 134803"/>
                  <a:gd name="connsiteX22" fmla="*/ 20492 w 77926"/>
                  <a:gd name="connsiteY22" fmla="*/ 109501 h 134803"/>
                  <a:gd name="connsiteX23" fmla="*/ 23193 w 77926"/>
                  <a:gd name="connsiteY23" fmla="*/ 78920 h 134803"/>
                  <a:gd name="connsiteX24" fmla="*/ 35255 w 77926"/>
                  <a:gd name="connsiteY24" fmla="*/ 82133 h 134803"/>
                  <a:gd name="connsiteX25" fmla="*/ 38608 w 77926"/>
                  <a:gd name="connsiteY25" fmla="*/ 82289 h 134803"/>
                  <a:gd name="connsiteX26" fmla="*/ 47860 w 77926"/>
                  <a:gd name="connsiteY26" fmla="*/ 81078 h 134803"/>
                  <a:gd name="connsiteX27" fmla="*/ 45143 w 77926"/>
                  <a:gd name="connsiteY27" fmla="*/ 111690 h 134803"/>
                  <a:gd name="connsiteX28" fmla="*/ 20275 w 77926"/>
                  <a:gd name="connsiteY28" fmla="*/ 39507 h 134803"/>
                  <a:gd name="connsiteX29" fmla="*/ 40812 w 77926"/>
                  <a:gd name="connsiteY29" fmla="*/ 20258 h 134803"/>
                  <a:gd name="connsiteX30" fmla="*/ 53246 w 77926"/>
                  <a:gd name="connsiteY30" fmla="*/ 27243 h 134803"/>
                  <a:gd name="connsiteX31" fmla="*/ 57655 w 77926"/>
                  <a:gd name="connsiteY31" fmla="*/ 42813 h 134803"/>
                  <a:gd name="connsiteX32" fmla="*/ 56692 w 77926"/>
                  <a:gd name="connsiteY32" fmla="*/ 47625 h 134803"/>
                  <a:gd name="connsiteX33" fmla="*/ 47813 w 77926"/>
                  <a:gd name="connsiteY33" fmla="*/ 44986 h 134803"/>
                  <a:gd name="connsiteX34" fmla="*/ 29589 w 77926"/>
                  <a:gd name="connsiteY34" fmla="*/ 43372 h 134803"/>
                  <a:gd name="connsiteX35" fmla="*/ 20368 w 77926"/>
                  <a:gd name="connsiteY35" fmla="*/ 44381 h 134803"/>
                  <a:gd name="connsiteX36" fmla="*/ 20275 w 77926"/>
                  <a:gd name="connsiteY36" fmla="*/ 39507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26" h="134803">
                    <a:moveTo>
                      <a:pt x="4193" y="64623"/>
                    </a:moveTo>
                    <a:lnTo>
                      <a:pt x="390" y="107731"/>
                    </a:lnTo>
                    <a:cubicBezTo>
                      <a:pt x="-154" y="113940"/>
                      <a:pt x="1740" y="120010"/>
                      <a:pt x="5761" y="124807"/>
                    </a:cubicBezTo>
                    <a:cubicBezTo>
                      <a:pt x="9781" y="129603"/>
                      <a:pt x="15416" y="132553"/>
                      <a:pt x="21626" y="133112"/>
                    </a:cubicBezTo>
                    <a:lnTo>
                      <a:pt x="39865" y="134726"/>
                    </a:lnTo>
                    <a:lnTo>
                      <a:pt x="40113" y="134742"/>
                    </a:lnTo>
                    <a:cubicBezTo>
                      <a:pt x="40735" y="134773"/>
                      <a:pt x="41340" y="134804"/>
                      <a:pt x="41929" y="134804"/>
                    </a:cubicBezTo>
                    <a:cubicBezTo>
                      <a:pt x="54146" y="134804"/>
                      <a:pt x="64159" y="125629"/>
                      <a:pt x="65245" y="113459"/>
                    </a:cubicBezTo>
                    <a:lnTo>
                      <a:pt x="69065" y="70336"/>
                    </a:lnTo>
                    <a:cubicBezTo>
                      <a:pt x="69173" y="69125"/>
                      <a:pt x="69173" y="67930"/>
                      <a:pt x="69111" y="66781"/>
                    </a:cubicBezTo>
                    <a:cubicBezTo>
                      <a:pt x="73985" y="60432"/>
                      <a:pt x="77043" y="52670"/>
                      <a:pt x="77757" y="44583"/>
                    </a:cubicBezTo>
                    <a:cubicBezTo>
                      <a:pt x="78705" y="33747"/>
                      <a:pt x="75662" y="23207"/>
                      <a:pt x="69188" y="14887"/>
                    </a:cubicBezTo>
                    <a:cubicBezTo>
                      <a:pt x="62529" y="6318"/>
                      <a:pt x="53075" y="1087"/>
                      <a:pt x="42582" y="155"/>
                    </a:cubicBezTo>
                    <a:cubicBezTo>
                      <a:pt x="41449" y="47"/>
                      <a:pt x="40347" y="0"/>
                      <a:pt x="39306" y="0"/>
                    </a:cubicBezTo>
                    <a:cubicBezTo>
                      <a:pt x="19250" y="0"/>
                      <a:pt x="2050" y="16579"/>
                      <a:pt x="172" y="37722"/>
                    </a:cubicBezTo>
                    <a:cubicBezTo>
                      <a:pt x="-557" y="45980"/>
                      <a:pt x="1041" y="54021"/>
                      <a:pt x="4767" y="61146"/>
                    </a:cubicBezTo>
                    <a:cubicBezTo>
                      <a:pt x="4503" y="62279"/>
                      <a:pt x="4302" y="63428"/>
                      <a:pt x="4193" y="64623"/>
                    </a:cubicBezTo>
                    <a:close/>
                    <a:moveTo>
                      <a:pt x="45143" y="111690"/>
                    </a:moveTo>
                    <a:cubicBezTo>
                      <a:pt x="45004" y="113304"/>
                      <a:pt x="43575" y="114624"/>
                      <a:pt x="41976" y="114624"/>
                    </a:cubicBezTo>
                    <a:cubicBezTo>
                      <a:pt x="41883" y="114624"/>
                      <a:pt x="41790" y="114624"/>
                      <a:pt x="41635" y="114608"/>
                    </a:cubicBezTo>
                    <a:lnTo>
                      <a:pt x="23426" y="113009"/>
                    </a:lnTo>
                    <a:cubicBezTo>
                      <a:pt x="22278" y="112900"/>
                      <a:pt x="21548" y="112233"/>
                      <a:pt x="21238" y="111845"/>
                    </a:cubicBezTo>
                    <a:cubicBezTo>
                      <a:pt x="20912" y="111472"/>
                      <a:pt x="20383" y="110650"/>
                      <a:pt x="20492" y="109501"/>
                    </a:cubicBezTo>
                    <a:lnTo>
                      <a:pt x="23193" y="78920"/>
                    </a:lnTo>
                    <a:cubicBezTo>
                      <a:pt x="26997" y="80659"/>
                      <a:pt x="31048" y="81761"/>
                      <a:pt x="35255" y="82133"/>
                    </a:cubicBezTo>
                    <a:cubicBezTo>
                      <a:pt x="36279" y="82242"/>
                      <a:pt x="37382" y="82289"/>
                      <a:pt x="38608" y="82289"/>
                    </a:cubicBezTo>
                    <a:cubicBezTo>
                      <a:pt x="41744" y="82289"/>
                      <a:pt x="44832" y="81869"/>
                      <a:pt x="47860" y="81078"/>
                    </a:cubicBezTo>
                    <a:lnTo>
                      <a:pt x="45143" y="111690"/>
                    </a:lnTo>
                    <a:close/>
                    <a:moveTo>
                      <a:pt x="20275" y="39507"/>
                    </a:moveTo>
                    <a:cubicBezTo>
                      <a:pt x="21284" y="28112"/>
                      <a:pt x="30427" y="19280"/>
                      <a:pt x="40812" y="20258"/>
                    </a:cubicBezTo>
                    <a:cubicBezTo>
                      <a:pt x="45671" y="20693"/>
                      <a:pt x="50095" y="23176"/>
                      <a:pt x="53246" y="27243"/>
                    </a:cubicBezTo>
                    <a:cubicBezTo>
                      <a:pt x="56584" y="31559"/>
                      <a:pt x="58151" y="37100"/>
                      <a:pt x="57655" y="42813"/>
                    </a:cubicBezTo>
                    <a:cubicBezTo>
                      <a:pt x="57515" y="44458"/>
                      <a:pt x="57174" y="46073"/>
                      <a:pt x="56692" y="47625"/>
                    </a:cubicBezTo>
                    <a:cubicBezTo>
                      <a:pt x="53976" y="46182"/>
                      <a:pt x="50964" y="45266"/>
                      <a:pt x="47813" y="44986"/>
                    </a:cubicBezTo>
                    <a:lnTo>
                      <a:pt x="29589" y="43372"/>
                    </a:lnTo>
                    <a:cubicBezTo>
                      <a:pt x="26406" y="43092"/>
                      <a:pt x="23286" y="43449"/>
                      <a:pt x="20368" y="44381"/>
                    </a:cubicBezTo>
                    <a:cubicBezTo>
                      <a:pt x="20167" y="42767"/>
                      <a:pt x="20120" y="41137"/>
                      <a:pt x="20275" y="3950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D4F40F8-99CD-EAAA-3D4F-A96C4DCDF946}"/>
                  </a:ext>
                </a:extLst>
              </p:cNvPr>
              <p:cNvSpPr/>
              <p:nvPr/>
            </p:nvSpPr>
            <p:spPr>
              <a:xfrm>
                <a:off x="8038552" y="5097746"/>
                <a:ext cx="77907" cy="134788"/>
              </a:xfrm>
              <a:custGeom>
                <a:avLst/>
                <a:gdLst>
                  <a:gd name="connsiteX0" fmla="*/ 39297 w 77907"/>
                  <a:gd name="connsiteY0" fmla="*/ 0 h 134788"/>
                  <a:gd name="connsiteX1" fmla="*/ 179 w 77907"/>
                  <a:gd name="connsiteY1" fmla="*/ 37706 h 134788"/>
                  <a:gd name="connsiteX2" fmla="*/ 4758 w 77907"/>
                  <a:gd name="connsiteY2" fmla="*/ 61161 h 134788"/>
                  <a:gd name="connsiteX3" fmla="*/ 4184 w 77907"/>
                  <a:gd name="connsiteY3" fmla="*/ 64608 h 134788"/>
                  <a:gd name="connsiteX4" fmla="*/ 365 w 77907"/>
                  <a:gd name="connsiteY4" fmla="*/ 107715 h 134788"/>
                  <a:gd name="connsiteX5" fmla="*/ 5751 w 77907"/>
                  <a:gd name="connsiteY5" fmla="*/ 124791 h 134788"/>
                  <a:gd name="connsiteX6" fmla="*/ 21631 w 77907"/>
                  <a:gd name="connsiteY6" fmla="*/ 133096 h 134788"/>
                  <a:gd name="connsiteX7" fmla="*/ 39840 w 77907"/>
                  <a:gd name="connsiteY7" fmla="*/ 134695 h 134788"/>
                  <a:gd name="connsiteX8" fmla="*/ 41936 w 77907"/>
                  <a:gd name="connsiteY8" fmla="*/ 134788 h 134788"/>
                  <a:gd name="connsiteX9" fmla="*/ 65252 w 77907"/>
                  <a:gd name="connsiteY9" fmla="*/ 113444 h 134788"/>
                  <a:gd name="connsiteX10" fmla="*/ 69055 w 77907"/>
                  <a:gd name="connsiteY10" fmla="*/ 70320 h 134788"/>
                  <a:gd name="connsiteX11" fmla="*/ 69086 w 77907"/>
                  <a:gd name="connsiteY11" fmla="*/ 66750 h 134788"/>
                  <a:gd name="connsiteX12" fmla="*/ 77732 w 77907"/>
                  <a:gd name="connsiteY12" fmla="*/ 44583 h 134788"/>
                  <a:gd name="connsiteX13" fmla="*/ 69180 w 77907"/>
                  <a:gd name="connsiteY13" fmla="*/ 14871 h 134788"/>
                  <a:gd name="connsiteX14" fmla="*/ 42573 w 77907"/>
                  <a:gd name="connsiteY14" fmla="*/ 140 h 134788"/>
                  <a:gd name="connsiteX15" fmla="*/ 39297 w 77907"/>
                  <a:gd name="connsiteY15" fmla="*/ 0 h 134788"/>
                  <a:gd name="connsiteX16" fmla="*/ 45134 w 77907"/>
                  <a:gd name="connsiteY16" fmla="*/ 111674 h 134788"/>
                  <a:gd name="connsiteX17" fmla="*/ 41952 w 77907"/>
                  <a:gd name="connsiteY17" fmla="*/ 114608 h 134788"/>
                  <a:gd name="connsiteX18" fmla="*/ 41626 w 77907"/>
                  <a:gd name="connsiteY18" fmla="*/ 114593 h 134788"/>
                  <a:gd name="connsiteX19" fmla="*/ 23417 w 77907"/>
                  <a:gd name="connsiteY19" fmla="*/ 112994 h 134788"/>
                  <a:gd name="connsiteX20" fmla="*/ 20467 w 77907"/>
                  <a:gd name="connsiteY20" fmla="*/ 109485 h 134788"/>
                  <a:gd name="connsiteX21" fmla="*/ 23184 w 77907"/>
                  <a:gd name="connsiteY21" fmla="*/ 78905 h 134788"/>
                  <a:gd name="connsiteX22" fmla="*/ 35230 w 77907"/>
                  <a:gd name="connsiteY22" fmla="*/ 82118 h 134788"/>
                  <a:gd name="connsiteX23" fmla="*/ 38599 w 77907"/>
                  <a:gd name="connsiteY23" fmla="*/ 82273 h 134788"/>
                  <a:gd name="connsiteX24" fmla="*/ 47835 w 77907"/>
                  <a:gd name="connsiteY24" fmla="*/ 81062 h 134788"/>
                  <a:gd name="connsiteX25" fmla="*/ 45134 w 77907"/>
                  <a:gd name="connsiteY25" fmla="*/ 111674 h 134788"/>
                  <a:gd name="connsiteX26" fmla="*/ 53237 w 77907"/>
                  <a:gd name="connsiteY26" fmla="*/ 27228 h 134788"/>
                  <a:gd name="connsiteX27" fmla="*/ 57646 w 77907"/>
                  <a:gd name="connsiteY27" fmla="*/ 42798 h 134788"/>
                  <a:gd name="connsiteX28" fmla="*/ 56683 w 77907"/>
                  <a:gd name="connsiteY28" fmla="*/ 47594 h 134788"/>
                  <a:gd name="connsiteX29" fmla="*/ 47804 w 77907"/>
                  <a:gd name="connsiteY29" fmla="*/ 44971 h 134788"/>
                  <a:gd name="connsiteX30" fmla="*/ 29564 w 77907"/>
                  <a:gd name="connsiteY30" fmla="*/ 43372 h 134788"/>
                  <a:gd name="connsiteX31" fmla="*/ 20359 w 77907"/>
                  <a:gd name="connsiteY31" fmla="*/ 44381 h 134788"/>
                  <a:gd name="connsiteX32" fmla="*/ 20265 w 77907"/>
                  <a:gd name="connsiteY32" fmla="*/ 39475 h 134788"/>
                  <a:gd name="connsiteX33" fmla="*/ 39297 w 77907"/>
                  <a:gd name="connsiteY33" fmla="*/ 20180 h 134788"/>
                  <a:gd name="connsiteX34" fmla="*/ 40788 w 77907"/>
                  <a:gd name="connsiteY34" fmla="*/ 20227 h 134788"/>
                  <a:gd name="connsiteX35" fmla="*/ 53237 w 77907"/>
                  <a:gd name="connsiteY35" fmla="*/ 2722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07" h="134788">
                    <a:moveTo>
                      <a:pt x="39297" y="0"/>
                    </a:moveTo>
                    <a:cubicBezTo>
                      <a:pt x="19226" y="0"/>
                      <a:pt x="2026" y="16563"/>
                      <a:pt x="179" y="37706"/>
                    </a:cubicBezTo>
                    <a:cubicBezTo>
                      <a:pt x="-567" y="45995"/>
                      <a:pt x="1032" y="54036"/>
                      <a:pt x="4758" y="61161"/>
                    </a:cubicBezTo>
                    <a:cubicBezTo>
                      <a:pt x="4478" y="62295"/>
                      <a:pt x="4292" y="63444"/>
                      <a:pt x="4184" y="64608"/>
                    </a:cubicBezTo>
                    <a:lnTo>
                      <a:pt x="365" y="107715"/>
                    </a:lnTo>
                    <a:cubicBezTo>
                      <a:pt x="-178" y="113925"/>
                      <a:pt x="1731" y="119995"/>
                      <a:pt x="5751" y="124791"/>
                    </a:cubicBezTo>
                    <a:cubicBezTo>
                      <a:pt x="9772" y="129588"/>
                      <a:pt x="15407" y="132537"/>
                      <a:pt x="21631" y="133096"/>
                    </a:cubicBezTo>
                    <a:lnTo>
                      <a:pt x="39840" y="134695"/>
                    </a:lnTo>
                    <a:cubicBezTo>
                      <a:pt x="40539" y="134757"/>
                      <a:pt x="41238" y="134788"/>
                      <a:pt x="41936" y="134788"/>
                    </a:cubicBezTo>
                    <a:cubicBezTo>
                      <a:pt x="54153" y="134788"/>
                      <a:pt x="64166" y="125614"/>
                      <a:pt x="65252" y="113444"/>
                    </a:cubicBezTo>
                    <a:lnTo>
                      <a:pt x="69055" y="70320"/>
                    </a:lnTo>
                    <a:cubicBezTo>
                      <a:pt x="69148" y="69094"/>
                      <a:pt x="69164" y="67914"/>
                      <a:pt x="69086" y="66750"/>
                    </a:cubicBezTo>
                    <a:cubicBezTo>
                      <a:pt x="73976" y="60416"/>
                      <a:pt x="77018" y="52655"/>
                      <a:pt x="77732" y="44583"/>
                    </a:cubicBezTo>
                    <a:cubicBezTo>
                      <a:pt x="78695" y="33763"/>
                      <a:pt x="75653" y="23207"/>
                      <a:pt x="69180" y="14871"/>
                    </a:cubicBezTo>
                    <a:cubicBezTo>
                      <a:pt x="62535" y="6303"/>
                      <a:pt x="53097" y="1071"/>
                      <a:pt x="42573" y="140"/>
                    </a:cubicBezTo>
                    <a:cubicBezTo>
                      <a:pt x="41517" y="47"/>
                      <a:pt x="40446" y="0"/>
                      <a:pt x="39297" y="0"/>
                    </a:cubicBezTo>
                    <a:close/>
                    <a:moveTo>
                      <a:pt x="45134" y="111674"/>
                    </a:moveTo>
                    <a:cubicBezTo>
                      <a:pt x="44978" y="113288"/>
                      <a:pt x="43550" y="114608"/>
                      <a:pt x="41952" y="114608"/>
                    </a:cubicBezTo>
                    <a:cubicBezTo>
                      <a:pt x="41843" y="114608"/>
                      <a:pt x="41749" y="114608"/>
                      <a:pt x="41626" y="114593"/>
                    </a:cubicBezTo>
                    <a:lnTo>
                      <a:pt x="23417" y="112994"/>
                    </a:lnTo>
                    <a:cubicBezTo>
                      <a:pt x="21631" y="112823"/>
                      <a:pt x="20328" y="111255"/>
                      <a:pt x="20467" y="109485"/>
                    </a:cubicBezTo>
                    <a:lnTo>
                      <a:pt x="23184" y="78905"/>
                    </a:lnTo>
                    <a:cubicBezTo>
                      <a:pt x="26987" y="80643"/>
                      <a:pt x="31039" y="81745"/>
                      <a:pt x="35230" y="82118"/>
                    </a:cubicBezTo>
                    <a:cubicBezTo>
                      <a:pt x="36255" y="82226"/>
                      <a:pt x="37357" y="82273"/>
                      <a:pt x="38599" y="82273"/>
                    </a:cubicBezTo>
                    <a:cubicBezTo>
                      <a:pt x="41718" y="82273"/>
                      <a:pt x="44823" y="81854"/>
                      <a:pt x="47835" y="81062"/>
                    </a:cubicBezTo>
                    <a:lnTo>
                      <a:pt x="45134" y="111674"/>
                    </a:lnTo>
                    <a:close/>
                    <a:moveTo>
                      <a:pt x="53237" y="27228"/>
                    </a:moveTo>
                    <a:cubicBezTo>
                      <a:pt x="56590" y="31543"/>
                      <a:pt x="58158" y="37069"/>
                      <a:pt x="57646" y="42798"/>
                    </a:cubicBezTo>
                    <a:cubicBezTo>
                      <a:pt x="57490" y="44443"/>
                      <a:pt x="57164" y="46042"/>
                      <a:pt x="56683" y="47594"/>
                    </a:cubicBezTo>
                    <a:cubicBezTo>
                      <a:pt x="53966" y="46151"/>
                      <a:pt x="50955" y="45250"/>
                      <a:pt x="47804" y="44971"/>
                    </a:cubicBezTo>
                    <a:lnTo>
                      <a:pt x="29564" y="43372"/>
                    </a:lnTo>
                    <a:cubicBezTo>
                      <a:pt x="26397" y="43092"/>
                      <a:pt x="23277" y="43449"/>
                      <a:pt x="20359" y="44381"/>
                    </a:cubicBezTo>
                    <a:cubicBezTo>
                      <a:pt x="20157" y="42782"/>
                      <a:pt x="20126" y="41137"/>
                      <a:pt x="20265" y="39475"/>
                    </a:cubicBezTo>
                    <a:cubicBezTo>
                      <a:pt x="21228" y="28656"/>
                      <a:pt x="29595" y="20180"/>
                      <a:pt x="39297" y="20180"/>
                    </a:cubicBezTo>
                    <a:cubicBezTo>
                      <a:pt x="39794" y="20180"/>
                      <a:pt x="40290" y="20180"/>
                      <a:pt x="40788" y="20227"/>
                    </a:cubicBezTo>
                    <a:cubicBezTo>
                      <a:pt x="45646" y="20662"/>
                      <a:pt x="50070" y="23161"/>
                      <a:pt x="53237" y="2722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DC21890-71DA-DCDF-E0F8-45130BD997B3}"/>
                  </a:ext>
                </a:extLst>
              </p:cNvPr>
              <p:cNvSpPr/>
              <p:nvPr/>
            </p:nvSpPr>
            <p:spPr>
              <a:xfrm>
                <a:off x="8142859" y="5105042"/>
                <a:ext cx="77913" cy="134788"/>
              </a:xfrm>
              <a:custGeom>
                <a:avLst/>
                <a:gdLst>
                  <a:gd name="connsiteX0" fmla="*/ 39306 w 77913"/>
                  <a:gd name="connsiteY0" fmla="*/ 0 h 134788"/>
                  <a:gd name="connsiteX1" fmla="*/ 172 w 77913"/>
                  <a:gd name="connsiteY1" fmla="*/ 37706 h 134788"/>
                  <a:gd name="connsiteX2" fmla="*/ 4767 w 77913"/>
                  <a:gd name="connsiteY2" fmla="*/ 61131 h 134788"/>
                  <a:gd name="connsiteX3" fmla="*/ 4177 w 77913"/>
                  <a:gd name="connsiteY3" fmla="*/ 64608 h 134788"/>
                  <a:gd name="connsiteX4" fmla="*/ 390 w 77913"/>
                  <a:gd name="connsiteY4" fmla="*/ 107685 h 134788"/>
                  <a:gd name="connsiteX5" fmla="*/ 5761 w 77913"/>
                  <a:gd name="connsiteY5" fmla="*/ 124807 h 134788"/>
                  <a:gd name="connsiteX6" fmla="*/ 21625 w 77913"/>
                  <a:gd name="connsiteY6" fmla="*/ 133081 h 134788"/>
                  <a:gd name="connsiteX7" fmla="*/ 39850 w 77913"/>
                  <a:gd name="connsiteY7" fmla="*/ 134695 h 134788"/>
                  <a:gd name="connsiteX8" fmla="*/ 41945 w 77913"/>
                  <a:gd name="connsiteY8" fmla="*/ 134788 h 134788"/>
                  <a:gd name="connsiteX9" fmla="*/ 65230 w 77913"/>
                  <a:gd name="connsiteY9" fmla="*/ 113444 h 134788"/>
                  <a:gd name="connsiteX10" fmla="*/ 69064 w 77913"/>
                  <a:gd name="connsiteY10" fmla="*/ 70336 h 134788"/>
                  <a:gd name="connsiteX11" fmla="*/ 69095 w 77913"/>
                  <a:gd name="connsiteY11" fmla="*/ 66765 h 134788"/>
                  <a:gd name="connsiteX12" fmla="*/ 77742 w 77913"/>
                  <a:gd name="connsiteY12" fmla="*/ 44567 h 134788"/>
                  <a:gd name="connsiteX13" fmla="*/ 42566 w 77913"/>
                  <a:gd name="connsiteY13" fmla="*/ 124 h 134788"/>
                  <a:gd name="connsiteX14" fmla="*/ 39306 w 77913"/>
                  <a:gd name="connsiteY14" fmla="*/ 0 h 134788"/>
                  <a:gd name="connsiteX15" fmla="*/ 45127 w 77913"/>
                  <a:gd name="connsiteY15" fmla="*/ 111674 h 134788"/>
                  <a:gd name="connsiteX16" fmla="*/ 41929 w 77913"/>
                  <a:gd name="connsiteY16" fmla="*/ 114608 h 134788"/>
                  <a:gd name="connsiteX17" fmla="*/ 41635 w 77913"/>
                  <a:gd name="connsiteY17" fmla="*/ 114593 h 134788"/>
                  <a:gd name="connsiteX18" fmla="*/ 23426 w 77913"/>
                  <a:gd name="connsiteY18" fmla="*/ 112994 h 134788"/>
                  <a:gd name="connsiteX19" fmla="*/ 21222 w 77913"/>
                  <a:gd name="connsiteY19" fmla="*/ 111829 h 134788"/>
                  <a:gd name="connsiteX20" fmla="*/ 20477 w 77913"/>
                  <a:gd name="connsiteY20" fmla="*/ 109485 h 134788"/>
                  <a:gd name="connsiteX21" fmla="*/ 23177 w 77913"/>
                  <a:gd name="connsiteY21" fmla="*/ 78905 h 134788"/>
                  <a:gd name="connsiteX22" fmla="*/ 35348 w 77913"/>
                  <a:gd name="connsiteY22" fmla="*/ 82134 h 134788"/>
                  <a:gd name="connsiteX23" fmla="*/ 38608 w 77913"/>
                  <a:gd name="connsiteY23" fmla="*/ 82273 h 134788"/>
                  <a:gd name="connsiteX24" fmla="*/ 47844 w 77913"/>
                  <a:gd name="connsiteY24" fmla="*/ 81062 h 134788"/>
                  <a:gd name="connsiteX25" fmla="*/ 45127 w 77913"/>
                  <a:gd name="connsiteY25" fmla="*/ 111674 h 134788"/>
                  <a:gd name="connsiteX26" fmla="*/ 57655 w 77913"/>
                  <a:gd name="connsiteY26" fmla="*/ 42798 h 134788"/>
                  <a:gd name="connsiteX27" fmla="*/ 56692 w 77913"/>
                  <a:gd name="connsiteY27" fmla="*/ 47610 h 134788"/>
                  <a:gd name="connsiteX28" fmla="*/ 47798 w 77913"/>
                  <a:gd name="connsiteY28" fmla="*/ 44986 h 134788"/>
                  <a:gd name="connsiteX29" fmla="*/ 29558 w 77913"/>
                  <a:gd name="connsiteY29" fmla="*/ 43372 h 134788"/>
                  <a:gd name="connsiteX30" fmla="*/ 20352 w 77913"/>
                  <a:gd name="connsiteY30" fmla="*/ 44365 h 134788"/>
                  <a:gd name="connsiteX31" fmla="*/ 20259 w 77913"/>
                  <a:gd name="connsiteY31" fmla="*/ 39475 h 134788"/>
                  <a:gd name="connsiteX32" fmla="*/ 39306 w 77913"/>
                  <a:gd name="connsiteY32" fmla="*/ 20180 h 134788"/>
                  <a:gd name="connsiteX33" fmla="*/ 40796 w 77913"/>
                  <a:gd name="connsiteY33" fmla="*/ 20242 h 134788"/>
                  <a:gd name="connsiteX34" fmla="*/ 57655 w 77913"/>
                  <a:gd name="connsiteY34" fmla="*/ 4279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3" h="134788">
                    <a:moveTo>
                      <a:pt x="39306" y="0"/>
                    </a:moveTo>
                    <a:cubicBezTo>
                      <a:pt x="19235" y="0"/>
                      <a:pt x="2050" y="16564"/>
                      <a:pt x="172" y="37706"/>
                    </a:cubicBezTo>
                    <a:cubicBezTo>
                      <a:pt x="-557" y="45964"/>
                      <a:pt x="1041" y="54005"/>
                      <a:pt x="4767" y="61131"/>
                    </a:cubicBezTo>
                    <a:cubicBezTo>
                      <a:pt x="4488" y="62264"/>
                      <a:pt x="4302" y="63413"/>
                      <a:pt x="4177" y="64608"/>
                    </a:cubicBezTo>
                    <a:lnTo>
                      <a:pt x="390" y="107685"/>
                    </a:lnTo>
                    <a:cubicBezTo>
                      <a:pt x="-185" y="113910"/>
                      <a:pt x="1724" y="119995"/>
                      <a:pt x="5761" y="124807"/>
                    </a:cubicBezTo>
                    <a:cubicBezTo>
                      <a:pt x="9781" y="129603"/>
                      <a:pt x="15416" y="132537"/>
                      <a:pt x="21625" y="133081"/>
                    </a:cubicBezTo>
                    <a:lnTo>
                      <a:pt x="39850" y="134695"/>
                    </a:lnTo>
                    <a:cubicBezTo>
                      <a:pt x="40548" y="134757"/>
                      <a:pt x="41246" y="134788"/>
                      <a:pt x="41945" y="134788"/>
                    </a:cubicBezTo>
                    <a:cubicBezTo>
                      <a:pt x="54146" y="134788"/>
                      <a:pt x="64159" y="125614"/>
                      <a:pt x="65230" y="113444"/>
                    </a:cubicBezTo>
                    <a:lnTo>
                      <a:pt x="69064" y="70336"/>
                    </a:lnTo>
                    <a:cubicBezTo>
                      <a:pt x="69157" y="69109"/>
                      <a:pt x="69173" y="67914"/>
                      <a:pt x="69095" y="66765"/>
                    </a:cubicBezTo>
                    <a:cubicBezTo>
                      <a:pt x="73954" y="60447"/>
                      <a:pt x="77012" y="52686"/>
                      <a:pt x="77742" y="44567"/>
                    </a:cubicBezTo>
                    <a:cubicBezTo>
                      <a:pt x="79745" y="21966"/>
                      <a:pt x="63973" y="2034"/>
                      <a:pt x="42566" y="124"/>
                    </a:cubicBezTo>
                    <a:cubicBezTo>
                      <a:pt x="41526" y="47"/>
                      <a:pt x="40439" y="0"/>
                      <a:pt x="39306" y="0"/>
                    </a:cubicBezTo>
                    <a:close/>
                    <a:moveTo>
                      <a:pt x="45127" y="111674"/>
                    </a:moveTo>
                    <a:cubicBezTo>
                      <a:pt x="44988" y="113288"/>
                      <a:pt x="43544" y="114608"/>
                      <a:pt x="41929" y="114608"/>
                    </a:cubicBezTo>
                    <a:cubicBezTo>
                      <a:pt x="41836" y="114608"/>
                      <a:pt x="41744" y="114608"/>
                      <a:pt x="41635" y="114593"/>
                    </a:cubicBezTo>
                    <a:lnTo>
                      <a:pt x="23426" y="112994"/>
                    </a:lnTo>
                    <a:cubicBezTo>
                      <a:pt x="22541" y="112900"/>
                      <a:pt x="21780" y="112512"/>
                      <a:pt x="21222" y="111829"/>
                    </a:cubicBezTo>
                    <a:cubicBezTo>
                      <a:pt x="20663" y="111178"/>
                      <a:pt x="20399" y="110355"/>
                      <a:pt x="20477" y="109485"/>
                    </a:cubicBezTo>
                    <a:lnTo>
                      <a:pt x="23177" y="78905"/>
                    </a:lnTo>
                    <a:cubicBezTo>
                      <a:pt x="27012" y="80659"/>
                      <a:pt x="31094" y="81761"/>
                      <a:pt x="35348" y="82134"/>
                    </a:cubicBezTo>
                    <a:cubicBezTo>
                      <a:pt x="36357" y="82226"/>
                      <a:pt x="37444" y="82273"/>
                      <a:pt x="38608" y="82273"/>
                    </a:cubicBezTo>
                    <a:cubicBezTo>
                      <a:pt x="41728" y="82273"/>
                      <a:pt x="44832" y="81854"/>
                      <a:pt x="47844" y="81062"/>
                    </a:cubicBezTo>
                    <a:lnTo>
                      <a:pt x="45127" y="111674"/>
                    </a:lnTo>
                    <a:close/>
                    <a:moveTo>
                      <a:pt x="57655" y="42798"/>
                    </a:moveTo>
                    <a:cubicBezTo>
                      <a:pt x="57500" y="44443"/>
                      <a:pt x="57174" y="46058"/>
                      <a:pt x="56692" y="47610"/>
                    </a:cubicBezTo>
                    <a:cubicBezTo>
                      <a:pt x="53960" y="46166"/>
                      <a:pt x="50964" y="45266"/>
                      <a:pt x="47798" y="44986"/>
                    </a:cubicBezTo>
                    <a:lnTo>
                      <a:pt x="29558" y="43372"/>
                    </a:lnTo>
                    <a:cubicBezTo>
                      <a:pt x="26391" y="43092"/>
                      <a:pt x="23270" y="43449"/>
                      <a:pt x="20352" y="44365"/>
                    </a:cubicBezTo>
                    <a:cubicBezTo>
                      <a:pt x="20151" y="42767"/>
                      <a:pt x="20120" y="41121"/>
                      <a:pt x="20259" y="39475"/>
                    </a:cubicBezTo>
                    <a:cubicBezTo>
                      <a:pt x="21222" y="28656"/>
                      <a:pt x="29589" y="20180"/>
                      <a:pt x="39306" y="20180"/>
                    </a:cubicBezTo>
                    <a:cubicBezTo>
                      <a:pt x="39834" y="20180"/>
                      <a:pt x="40393" y="20211"/>
                      <a:pt x="40796" y="20242"/>
                    </a:cubicBezTo>
                    <a:cubicBezTo>
                      <a:pt x="51104" y="21158"/>
                      <a:pt x="58664" y="31280"/>
                      <a:pt x="57655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31189958-87FE-D7A6-0B21-EBBE711710E9}"/>
                  </a:ext>
                </a:extLst>
              </p:cNvPr>
              <p:cNvSpPr/>
              <p:nvPr/>
            </p:nvSpPr>
            <p:spPr>
              <a:xfrm>
                <a:off x="8247339" y="5112369"/>
                <a:ext cx="77921" cy="134788"/>
              </a:xfrm>
              <a:custGeom>
                <a:avLst/>
                <a:gdLst>
                  <a:gd name="connsiteX0" fmla="*/ 179 w 77921"/>
                  <a:gd name="connsiteY0" fmla="*/ 37690 h 134788"/>
                  <a:gd name="connsiteX1" fmla="*/ 4758 w 77921"/>
                  <a:gd name="connsiteY1" fmla="*/ 61146 h 134788"/>
                  <a:gd name="connsiteX2" fmla="*/ 4199 w 77921"/>
                  <a:gd name="connsiteY2" fmla="*/ 64592 h 134788"/>
                  <a:gd name="connsiteX3" fmla="*/ 380 w 77921"/>
                  <a:gd name="connsiteY3" fmla="*/ 107700 h 134788"/>
                  <a:gd name="connsiteX4" fmla="*/ 5751 w 77921"/>
                  <a:gd name="connsiteY4" fmla="*/ 124807 h 134788"/>
                  <a:gd name="connsiteX5" fmla="*/ 21631 w 77921"/>
                  <a:gd name="connsiteY5" fmla="*/ 133081 h 134788"/>
                  <a:gd name="connsiteX6" fmla="*/ 39856 w 77921"/>
                  <a:gd name="connsiteY6" fmla="*/ 134695 h 134788"/>
                  <a:gd name="connsiteX7" fmla="*/ 41936 w 77921"/>
                  <a:gd name="connsiteY7" fmla="*/ 134788 h 134788"/>
                  <a:gd name="connsiteX8" fmla="*/ 65237 w 77921"/>
                  <a:gd name="connsiteY8" fmla="*/ 113444 h 134788"/>
                  <a:gd name="connsiteX9" fmla="*/ 69055 w 77921"/>
                  <a:gd name="connsiteY9" fmla="*/ 70320 h 134788"/>
                  <a:gd name="connsiteX10" fmla="*/ 69086 w 77921"/>
                  <a:gd name="connsiteY10" fmla="*/ 66781 h 134788"/>
                  <a:gd name="connsiteX11" fmla="*/ 77748 w 77921"/>
                  <a:gd name="connsiteY11" fmla="*/ 44567 h 134788"/>
                  <a:gd name="connsiteX12" fmla="*/ 69070 w 77921"/>
                  <a:gd name="connsiteY12" fmla="*/ 14747 h 134788"/>
                  <a:gd name="connsiteX13" fmla="*/ 42573 w 77921"/>
                  <a:gd name="connsiteY13" fmla="*/ 124 h 134788"/>
                  <a:gd name="connsiteX14" fmla="*/ 39297 w 77921"/>
                  <a:gd name="connsiteY14" fmla="*/ 0 h 134788"/>
                  <a:gd name="connsiteX15" fmla="*/ 179 w 77921"/>
                  <a:gd name="connsiteY15" fmla="*/ 37690 h 134788"/>
                  <a:gd name="connsiteX16" fmla="*/ 45134 w 77921"/>
                  <a:gd name="connsiteY16" fmla="*/ 111659 h 134788"/>
                  <a:gd name="connsiteX17" fmla="*/ 41936 w 77921"/>
                  <a:gd name="connsiteY17" fmla="*/ 114608 h 134788"/>
                  <a:gd name="connsiteX18" fmla="*/ 41641 w 77921"/>
                  <a:gd name="connsiteY18" fmla="*/ 114593 h 134788"/>
                  <a:gd name="connsiteX19" fmla="*/ 23401 w 77921"/>
                  <a:gd name="connsiteY19" fmla="*/ 112978 h 134788"/>
                  <a:gd name="connsiteX20" fmla="*/ 21228 w 77921"/>
                  <a:gd name="connsiteY20" fmla="*/ 111860 h 134788"/>
                  <a:gd name="connsiteX21" fmla="*/ 20483 w 77921"/>
                  <a:gd name="connsiteY21" fmla="*/ 109485 h 134788"/>
                  <a:gd name="connsiteX22" fmla="*/ 23200 w 77921"/>
                  <a:gd name="connsiteY22" fmla="*/ 78905 h 134788"/>
                  <a:gd name="connsiteX23" fmla="*/ 35354 w 77921"/>
                  <a:gd name="connsiteY23" fmla="*/ 82134 h 134788"/>
                  <a:gd name="connsiteX24" fmla="*/ 38630 w 77921"/>
                  <a:gd name="connsiteY24" fmla="*/ 82289 h 134788"/>
                  <a:gd name="connsiteX25" fmla="*/ 47850 w 77921"/>
                  <a:gd name="connsiteY25" fmla="*/ 81078 h 134788"/>
                  <a:gd name="connsiteX26" fmla="*/ 45134 w 77921"/>
                  <a:gd name="connsiteY26" fmla="*/ 111659 h 134788"/>
                  <a:gd name="connsiteX27" fmla="*/ 20281 w 77921"/>
                  <a:gd name="connsiteY27" fmla="*/ 39476 h 134788"/>
                  <a:gd name="connsiteX28" fmla="*/ 39297 w 77921"/>
                  <a:gd name="connsiteY28" fmla="*/ 20180 h 134788"/>
                  <a:gd name="connsiteX29" fmla="*/ 40803 w 77921"/>
                  <a:gd name="connsiteY29" fmla="*/ 20242 h 134788"/>
                  <a:gd name="connsiteX30" fmla="*/ 53314 w 77921"/>
                  <a:gd name="connsiteY30" fmla="*/ 27337 h 134788"/>
                  <a:gd name="connsiteX31" fmla="*/ 57646 w 77921"/>
                  <a:gd name="connsiteY31" fmla="*/ 42798 h 134788"/>
                  <a:gd name="connsiteX32" fmla="*/ 56683 w 77921"/>
                  <a:gd name="connsiteY32" fmla="*/ 47594 h 134788"/>
                  <a:gd name="connsiteX33" fmla="*/ 47819 w 77921"/>
                  <a:gd name="connsiteY33" fmla="*/ 44971 h 134788"/>
                  <a:gd name="connsiteX34" fmla="*/ 29579 w 77921"/>
                  <a:gd name="connsiteY34" fmla="*/ 43357 h 134788"/>
                  <a:gd name="connsiteX35" fmla="*/ 20374 w 77921"/>
                  <a:gd name="connsiteY35" fmla="*/ 44365 h 134788"/>
                  <a:gd name="connsiteX36" fmla="*/ 20281 w 77921"/>
                  <a:gd name="connsiteY36" fmla="*/ 39476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21" h="134788">
                    <a:moveTo>
                      <a:pt x="179" y="37690"/>
                    </a:moveTo>
                    <a:cubicBezTo>
                      <a:pt x="-567" y="45933"/>
                      <a:pt x="1032" y="53974"/>
                      <a:pt x="4758" y="61146"/>
                    </a:cubicBezTo>
                    <a:cubicBezTo>
                      <a:pt x="4494" y="62279"/>
                      <a:pt x="4292" y="63444"/>
                      <a:pt x="4199" y="64592"/>
                    </a:cubicBezTo>
                    <a:lnTo>
                      <a:pt x="380" y="107700"/>
                    </a:lnTo>
                    <a:cubicBezTo>
                      <a:pt x="-163" y="113941"/>
                      <a:pt x="1731" y="120010"/>
                      <a:pt x="5751" y="124807"/>
                    </a:cubicBezTo>
                    <a:cubicBezTo>
                      <a:pt x="9756" y="129588"/>
                      <a:pt x="15407" y="132537"/>
                      <a:pt x="21631" y="133081"/>
                    </a:cubicBezTo>
                    <a:lnTo>
                      <a:pt x="39856" y="134695"/>
                    </a:lnTo>
                    <a:cubicBezTo>
                      <a:pt x="40554" y="134757"/>
                      <a:pt x="41253" y="134788"/>
                      <a:pt x="41936" y="134788"/>
                    </a:cubicBezTo>
                    <a:cubicBezTo>
                      <a:pt x="54168" y="134788"/>
                      <a:pt x="64181" y="125599"/>
                      <a:pt x="65237" y="113444"/>
                    </a:cubicBezTo>
                    <a:lnTo>
                      <a:pt x="69055" y="70320"/>
                    </a:lnTo>
                    <a:cubicBezTo>
                      <a:pt x="69164" y="69125"/>
                      <a:pt x="69164" y="67945"/>
                      <a:pt x="69086" y="66781"/>
                    </a:cubicBezTo>
                    <a:cubicBezTo>
                      <a:pt x="73976" y="60432"/>
                      <a:pt x="77034" y="52655"/>
                      <a:pt x="77748" y="44567"/>
                    </a:cubicBezTo>
                    <a:cubicBezTo>
                      <a:pt x="78710" y="33716"/>
                      <a:pt x="75637" y="23114"/>
                      <a:pt x="69070" y="14747"/>
                    </a:cubicBezTo>
                    <a:cubicBezTo>
                      <a:pt x="62427" y="6240"/>
                      <a:pt x="53020" y="1056"/>
                      <a:pt x="42573" y="124"/>
                    </a:cubicBezTo>
                    <a:cubicBezTo>
                      <a:pt x="41548" y="47"/>
                      <a:pt x="40477" y="0"/>
                      <a:pt x="39297" y="0"/>
                    </a:cubicBezTo>
                    <a:cubicBezTo>
                      <a:pt x="19226" y="0"/>
                      <a:pt x="2042" y="16548"/>
                      <a:pt x="179" y="37690"/>
                    </a:cubicBezTo>
                    <a:close/>
                    <a:moveTo>
                      <a:pt x="45134" y="111659"/>
                    </a:moveTo>
                    <a:cubicBezTo>
                      <a:pt x="44994" y="113288"/>
                      <a:pt x="43550" y="114608"/>
                      <a:pt x="41936" y="114608"/>
                    </a:cubicBezTo>
                    <a:cubicBezTo>
                      <a:pt x="41827" y="114608"/>
                      <a:pt x="41734" y="114608"/>
                      <a:pt x="41641" y="114593"/>
                    </a:cubicBezTo>
                    <a:lnTo>
                      <a:pt x="23401" y="112978"/>
                    </a:lnTo>
                    <a:cubicBezTo>
                      <a:pt x="22532" y="112900"/>
                      <a:pt x="21772" y="112497"/>
                      <a:pt x="21228" y="111860"/>
                    </a:cubicBezTo>
                    <a:cubicBezTo>
                      <a:pt x="20669" y="111178"/>
                      <a:pt x="20405" y="110355"/>
                      <a:pt x="20483" y="109485"/>
                    </a:cubicBezTo>
                    <a:lnTo>
                      <a:pt x="23200" y="78905"/>
                    </a:lnTo>
                    <a:cubicBezTo>
                      <a:pt x="27018" y="80659"/>
                      <a:pt x="31101" y="81761"/>
                      <a:pt x="35354" y="82134"/>
                    </a:cubicBezTo>
                    <a:cubicBezTo>
                      <a:pt x="36519" y="82242"/>
                      <a:pt x="37590" y="82289"/>
                      <a:pt x="38630" y="82289"/>
                    </a:cubicBezTo>
                    <a:cubicBezTo>
                      <a:pt x="41734" y="82289"/>
                      <a:pt x="44823" y="81854"/>
                      <a:pt x="47850" y="81078"/>
                    </a:cubicBezTo>
                    <a:lnTo>
                      <a:pt x="45134" y="111659"/>
                    </a:lnTo>
                    <a:close/>
                    <a:moveTo>
                      <a:pt x="20281" y="39476"/>
                    </a:moveTo>
                    <a:cubicBezTo>
                      <a:pt x="21243" y="28656"/>
                      <a:pt x="29595" y="20180"/>
                      <a:pt x="39297" y="20180"/>
                    </a:cubicBezTo>
                    <a:cubicBezTo>
                      <a:pt x="39794" y="20180"/>
                      <a:pt x="40290" y="20196"/>
                      <a:pt x="40803" y="20242"/>
                    </a:cubicBezTo>
                    <a:cubicBezTo>
                      <a:pt x="45692" y="20677"/>
                      <a:pt x="50133" y="23192"/>
                      <a:pt x="53314" y="27337"/>
                    </a:cubicBezTo>
                    <a:cubicBezTo>
                      <a:pt x="56606" y="31621"/>
                      <a:pt x="58142" y="37116"/>
                      <a:pt x="57646" y="42798"/>
                    </a:cubicBezTo>
                    <a:cubicBezTo>
                      <a:pt x="57506" y="44443"/>
                      <a:pt x="57164" y="46042"/>
                      <a:pt x="56683" y="47594"/>
                    </a:cubicBezTo>
                    <a:cubicBezTo>
                      <a:pt x="53966" y="46166"/>
                      <a:pt x="50971" y="45250"/>
                      <a:pt x="47819" y="44971"/>
                    </a:cubicBezTo>
                    <a:lnTo>
                      <a:pt x="29579" y="43357"/>
                    </a:lnTo>
                    <a:cubicBezTo>
                      <a:pt x="26397" y="43077"/>
                      <a:pt x="23293" y="43434"/>
                      <a:pt x="20374" y="44365"/>
                    </a:cubicBezTo>
                    <a:cubicBezTo>
                      <a:pt x="20172" y="42767"/>
                      <a:pt x="20141" y="41121"/>
                      <a:pt x="20281" y="39476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769B1C2-F2C3-825D-576D-8AA461A94813}"/>
                  </a:ext>
                </a:extLst>
              </p:cNvPr>
              <p:cNvSpPr/>
              <p:nvPr/>
            </p:nvSpPr>
            <p:spPr>
              <a:xfrm>
                <a:off x="8351838" y="5119634"/>
                <a:ext cx="77923" cy="134787"/>
              </a:xfrm>
              <a:custGeom>
                <a:avLst/>
                <a:gdLst>
                  <a:gd name="connsiteX0" fmla="*/ 69074 w 77923"/>
                  <a:gd name="connsiteY0" fmla="*/ 14747 h 134787"/>
                  <a:gd name="connsiteX1" fmla="*/ 42684 w 77923"/>
                  <a:gd name="connsiteY1" fmla="*/ 155 h 134787"/>
                  <a:gd name="connsiteX2" fmla="*/ 39315 w 77923"/>
                  <a:gd name="connsiteY2" fmla="*/ 0 h 134787"/>
                  <a:gd name="connsiteX3" fmla="*/ 166 w 77923"/>
                  <a:gd name="connsiteY3" fmla="*/ 37706 h 134787"/>
                  <a:gd name="connsiteX4" fmla="*/ 4761 w 77923"/>
                  <a:gd name="connsiteY4" fmla="*/ 61146 h 134787"/>
                  <a:gd name="connsiteX5" fmla="*/ 4186 w 77923"/>
                  <a:gd name="connsiteY5" fmla="*/ 64607 h 134787"/>
                  <a:gd name="connsiteX6" fmla="*/ 399 w 77923"/>
                  <a:gd name="connsiteY6" fmla="*/ 107700 h 134787"/>
                  <a:gd name="connsiteX7" fmla="*/ 5755 w 77923"/>
                  <a:gd name="connsiteY7" fmla="*/ 124807 h 134787"/>
                  <a:gd name="connsiteX8" fmla="*/ 21635 w 77923"/>
                  <a:gd name="connsiteY8" fmla="*/ 133081 h 134787"/>
                  <a:gd name="connsiteX9" fmla="*/ 39844 w 77923"/>
                  <a:gd name="connsiteY9" fmla="*/ 134695 h 134787"/>
                  <a:gd name="connsiteX10" fmla="*/ 41954 w 77923"/>
                  <a:gd name="connsiteY10" fmla="*/ 134788 h 134787"/>
                  <a:gd name="connsiteX11" fmla="*/ 65239 w 77923"/>
                  <a:gd name="connsiteY11" fmla="*/ 113443 h 134787"/>
                  <a:gd name="connsiteX12" fmla="*/ 69074 w 77923"/>
                  <a:gd name="connsiteY12" fmla="*/ 70320 h 134787"/>
                  <a:gd name="connsiteX13" fmla="*/ 69105 w 77923"/>
                  <a:gd name="connsiteY13" fmla="*/ 66781 h 134787"/>
                  <a:gd name="connsiteX14" fmla="*/ 77751 w 77923"/>
                  <a:gd name="connsiteY14" fmla="*/ 44567 h 134787"/>
                  <a:gd name="connsiteX15" fmla="*/ 69074 w 77923"/>
                  <a:gd name="connsiteY15" fmla="*/ 14747 h 134787"/>
                  <a:gd name="connsiteX16" fmla="*/ 45152 w 77923"/>
                  <a:gd name="connsiteY16" fmla="*/ 111674 h 134787"/>
                  <a:gd name="connsiteX17" fmla="*/ 41954 w 77923"/>
                  <a:gd name="connsiteY17" fmla="*/ 114608 h 134787"/>
                  <a:gd name="connsiteX18" fmla="*/ 41644 w 77923"/>
                  <a:gd name="connsiteY18" fmla="*/ 114592 h 134787"/>
                  <a:gd name="connsiteX19" fmla="*/ 23404 w 77923"/>
                  <a:gd name="connsiteY19" fmla="*/ 112978 h 134787"/>
                  <a:gd name="connsiteX20" fmla="*/ 21231 w 77923"/>
                  <a:gd name="connsiteY20" fmla="*/ 111860 h 134787"/>
                  <a:gd name="connsiteX21" fmla="*/ 20486 w 77923"/>
                  <a:gd name="connsiteY21" fmla="*/ 109485 h 134787"/>
                  <a:gd name="connsiteX22" fmla="*/ 23187 w 77923"/>
                  <a:gd name="connsiteY22" fmla="*/ 78904 h 134787"/>
                  <a:gd name="connsiteX23" fmla="*/ 35357 w 77923"/>
                  <a:gd name="connsiteY23" fmla="*/ 82133 h 134787"/>
                  <a:gd name="connsiteX24" fmla="*/ 38617 w 77923"/>
                  <a:gd name="connsiteY24" fmla="*/ 82289 h 134787"/>
                  <a:gd name="connsiteX25" fmla="*/ 47853 w 77923"/>
                  <a:gd name="connsiteY25" fmla="*/ 81078 h 134787"/>
                  <a:gd name="connsiteX26" fmla="*/ 45152 w 77923"/>
                  <a:gd name="connsiteY26" fmla="*/ 111674 h 134787"/>
                  <a:gd name="connsiteX27" fmla="*/ 57648 w 77923"/>
                  <a:gd name="connsiteY27" fmla="*/ 42797 h 134787"/>
                  <a:gd name="connsiteX28" fmla="*/ 56686 w 77923"/>
                  <a:gd name="connsiteY28" fmla="*/ 47610 h 134787"/>
                  <a:gd name="connsiteX29" fmla="*/ 47807 w 77923"/>
                  <a:gd name="connsiteY29" fmla="*/ 44971 h 134787"/>
                  <a:gd name="connsiteX30" fmla="*/ 29567 w 77923"/>
                  <a:gd name="connsiteY30" fmla="*/ 43356 h 134787"/>
                  <a:gd name="connsiteX31" fmla="*/ 20361 w 77923"/>
                  <a:gd name="connsiteY31" fmla="*/ 44365 h 134787"/>
                  <a:gd name="connsiteX32" fmla="*/ 20268 w 77923"/>
                  <a:gd name="connsiteY32" fmla="*/ 39475 h 134787"/>
                  <a:gd name="connsiteX33" fmla="*/ 39315 w 77923"/>
                  <a:gd name="connsiteY33" fmla="*/ 20180 h 134787"/>
                  <a:gd name="connsiteX34" fmla="*/ 40821 w 77923"/>
                  <a:gd name="connsiteY34" fmla="*/ 20242 h 134787"/>
                  <a:gd name="connsiteX35" fmla="*/ 53317 w 77923"/>
                  <a:gd name="connsiteY35" fmla="*/ 27336 h 134787"/>
                  <a:gd name="connsiteX36" fmla="*/ 57648 w 77923"/>
                  <a:gd name="connsiteY36" fmla="*/ 42797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23" h="134787">
                    <a:moveTo>
                      <a:pt x="69074" y="14747"/>
                    </a:moveTo>
                    <a:cubicBezTo>
                      <a:pt x="62414" y="6256"/>
                      <a:pt x="53007" y="1071"/>
                      <a:pt x="42684" y="155"/>
                    </a:cubicBezTo>
                    <a:cubicBezTo>
                      <a:pt x="41660" y="46"/>
                      <a:pt x="40558" y="0"/>
                      <a:pt x="39315" y="0"/>
                    </a:cubicBezTo>
                    <a:cubicBezTo>
                      <a:pt x="19244" y="0"/>
                      <a:pt x="2059" y="16563"/>
                      <a:pt x="166" y="37706"/>
                    </a:cubicBezTo>
                    <a:cubicBezTo>
                      <a:pt x="-548" y="45964"/>
                      <a:pt x="1051" y="54005"/>
                      <a:pt x="4761" y="61146"/>
                    </a:cubicBezTo>
                    <a:cubicBezTo>
                      <a:pt x="4481" y="62295"/>
                      <a:pt x="4296" y="63459"/>
                      <a:pt x="4186" y="64607"/>
                    </a:cubicBezTo>
                    <a:lnTo>
                      <a:pt x="399" y="107700"/>
                    </a:lnTo>
                    <a:cubicBezTo>
                      <a:pt x="-176" y="113909"/>
                      <a:pt x="1734" y="119994"/>
                      <a:pt x="5755" y="124807"/>
                    </a:cubicBezTo>
                    <a:cubicBezTo>
                      <a:pt x="9775" y="129588"/>
                      <a:pt x="15410" y="132537"/>
                      <a:pt x="21635" y="133081"/>
                    </a:cubicBezTo>
                    <a:lnTo>
                      <a:pt x="39844" y="134695"/>
                    </a:lnTo>
                    <a:cubicBezTo>
                      <a:pt x="40558" y="134757"/>
                      <a:pt x="41256" y="134788"/>
                      <a:pt x="41954" y="134788"/>
                    </a:cubicBezTo>
                    <a:cubicBezTo>
                      <a:pt x="54156" y="134788"/>
                      <a:pt x="64168" y="125614"/>
                      <a:pt x="65239" y="113443"/>
                    </a:cubicBezTo>
                    <a:lnTo>
                      <a:pt x="69074" y="70320"/>
                    </a:lnTo>
                    <a:cubicBezTo>
                      <a:pt x="69166" y="69125"/>
                      <a:pt x="69182" y="67945"/>
                      <a:pt x="69105" y="66781"/>
                    </a:cubicBezTo>
                    <a:cubicBezTo>
                      <a:pt x="73995" y="60432"/>
                      <a:pt x="77037" y="52655"/>
                      <a:pt x="77751" y="44567"/>
                    </a:cubicBezTo>
                    <a:cubicBezTo>
                      <a:pt x="78714" y="33716"/>
                      <a:pt x="75624" y="23129"/>
                      <a:pt x="69074" y="14747"/>
                    </a:cubicBezTo>
                    <a:close/>
                    <a:moveTo>
                      <a:pt x="45152" y="111674"/>
                    </a:moveTo>
                    <a:cubicBezTo>
                      <a:pt x="44997" y="113288"/>
                      <a:pt x="43569" y="114608"/>
                      <a:pt x="41954" y="114608"/>
                    </a:cubicBezTo>
                    <a:cubicBezTo>
                      <a:pt x="41861" y="114608"/>
                      <a:pt x="41768" y="114608"/>
                      <a:pt x="41644" y="114592"/>
                    </a:cubicBezTo>
                    <a:lnTo>
                      <a:pt x="23404" y="112978"/>
                    </a:lnTo>
                    <a:cubicBezTo>
                      <a:pt x="22535" y="112900"/>
                      <a:pt x="21790" y="112512"/>
                      <a:pt x="21231" y="111860"/>
                    </a:cubicBezTo>
                    <a:cubicBezTo>
                      <a:pt x="20672" y="111177"/>
                      <a:pt x="20408" y="110370"/>
                      <a:pt x="20486" y="109485"/>
                    </a:cubicBezTo>
                    <a:lnTo>
                      <a:pt x="23187" y="78904"/>
                    </a:lnTo>
                    <a:cubicBezTo>
                      <a:pt x="27021" y="80659"/>
                      <a:pt x="31104" y="81761"/>
                      <a:pt x="35357" y="82133"/>
                    </a:cubicBezTo>
                    <a:cubicBezTo>
                      <a:pt x="36490" y="82242"/>
                      <a:pt x="37592" y="82289"/>
                      <a:pt x="38617" y="82289"/>
                    </a:cubicBezTo>
                    <a:cubicBezTo>
                      <a:pt x="41737" y="82289"/>
                      <a:pt x="44842" y="81869"/>
                      <a:pt x="47853" y="81078"/>
                    </a:cubicBezTo>
                    <a:lnTo>
                      <a:pt x="45152" y="111674"/>
                    </a:lnTo>
                    <a:close/>
                    <a:moveTo>
                      <a:pt x="57648" y="42797"/>
                    </a:moveTo>
                    <a:cubicBezTo>
                      <a:pt x="57509" y="44443"/>
                      <a:pt x="57183" y="46042"/>
                      <a:pt x="56686" y="47610"/>
                    </a:cubicBezTo>
                    <a:cubicBezTo>
                      <a:pt x="53970" y="46166"/>
                      <a:pt x="50974" y="45250"/>
                      <a:pt x="47807" y="44971"/>
                    </a:cubicBezTo>
                    <a:lnTo>
                      <a:pt x="29567" y="43356"/>
                    </a:lnTo>
                    <a:cubicBezTo>
                      <a:pt x="26400" y="43077"/>
                      <a:pt x="23280" y="43434"/>
                      <a:pt x="20361" y="44365"/>
                    </a:cubicBezTo>
                    <a:cubicBezTo>
                      <a:pt x="20176" y="42766"/>
                      <a:pt x="20129" y="41121"/>
                      <a:pt x="20268" y="39475"/>
                    </a:cubicBezTo>
                    <a:cubicBezTo>
                      <a:pt x="21231" y="28656"/>
                      <a:pt x="29598" y="20180"/>
                      <a:pt x="39315" y="20180"/>
                    </a:cubicBezTo>
                    <a:cubicBezTo>
                      <a:pt x="39797" y="20180"/>
                      <a:pt x="40309" y="20196"/>
                      <a:pt x="40821" y="20242"/>
                    </a:cubicBezTo>
                    <a:cubicBezTo>
                      <a:pt x="45696" y="20677"/>
                      <a:pt x="50135" y="23192"/>
                      <a:pt x="53317" y="27336"/>
                    </a:cubicBezTo>
                    <a:cubicBezTo>
                      <a:pt x="56608" y="31636"/>
                      <a:pt x="58161" y="37131"/>
                      <a:pt x="57648" y="4279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0D2DF144-1813-EE28-A48C-4D32D6B765BD}"/>
                  </a:ext>
                </a:extLst>
              </p:cNvPr>
              <p:cNvSpPr/>
              <p:nvPr/>
            </p:nvSpPr>
            <p:spPr>
              <a:xfrm>
                <a:off x="8456272" y="5126930"/>
                <a:ext cx="77915" cy="134803"/>
              </a:xfrm>
              <a:custGeom>
                <a:avLst/>
                <a:gdLst>
                  <a:gd name="connsiteX0" fmla="*/ 42566 w 77915"/>
                  <a:gd name="connsiteY0" fmla="*/ 155 h 134803"/>
                  <a:gd name="connsiteX1" fmla="*/ 39306 w 77915"/>
                  <a:gd name="connsiteY1" fmla="*/ 0 h 134803"/>
                  <a:gd name="connsiteX2" fmla="*/ 172 w 77915"/>
                  <a:gd name="connsiteY2" fmla="*/ 37706 h 134803"/>
                  <a:gd name="connsiteX3" fmla="*/ 4767 w 77915"/>
                  <a:gd name="connsiteY3" fmla="*/ 61161 h 134803"/>
                  <a:gd name="connsiteX4" fmla="*/ 4193 w 77915"/>
                  <a:gd name="connsiteY4" fmla="*/ 64623 h 134803"/>
                  <a:gd name="connsiteX5" fmla="*/ 374 w 77915"/>
                  <a:gd name="connsiteY5" fmla="*/ 107715 h 134803"/>
                  <a:gd name="connsiteX6" fmla="*/ 5745 w 77915"/>
                  <a:gd name="connsiteY6" fmla="*/ 124807 h 134803"/>
                  <a:gd name="connsiteX7" fmla="*/ 21641 w 77915"/>
                  <a:gd name="connsiteY7" fmla="*/ 133096 h 134803"/>
                  <a:gd name="connsiteX8" fmla="*/ 39834 w 77915"/>
                  <a:gd name="connsiteY8" fmla="*/ 134711 h 134803"/>
                  <a:gd name="connsiteX9" fmla="*/ 41945 w 77915"/>
                  <a:gd name="connsiteY9" fmla="*/ 134803 h 134803"/>
                  <a:gd name="connsiteX10" fmla="*/ 65230 w 77915"/>
                  <a:gd name="connsiteY10" fmla="*/ 113475 h 134803"/>
                  <a:gd name="connsiteX11" fmla="*/ 69049 w 77915"/>
                  <a:gd name="connsiteY11" fmla="*/ 70336 h 134803"/>
                  <a:gd name="connsiteX12" fmla="*/ 69096 w 77915"/>
                  <a:gd name="connsiteY12" fmla="*/ 66796 h 134803"/>
                  <a:gd name="connsiteX13" fmla="*/ 77742 w 77915"/>
                  <a:gd name="connsiteY13" fmla="*/ 44583 h 134803"/>
                  <a:gd name="connsiteX14" fmla="*/ 69065 w 77915"/>
                  <a:gd name="connsiteY14" fmla="*/ 14763 h 134803"/>
                  <a:gd name="connsiteX15" fmla="*/ 42566 w 77915"/>
                  <a:gd name="connsiteY15" fmla="*/ 155 h 134803"/>
                  <a:gd name="connsiteX16" fmla="*/ 45127 w 77915"/>
                  <a:gd name="connsiteY16" fmla="*/ 111674 h 134803"/>
                  <a:gd name="connsiteX17" fmla="*/ 41930 w 77915"/>
                  <a:gd name="connsiteY17" fmla="*/ 114623 h 134803"/>
                  <a:gd name="connsiteX18" fmla="*/ 41635 w 77915"/>
                  <a:gd name="connsiteY18" fmla="*/ 114608 h 134803"/>
                  <a:gd name="connsiteX19" fmla="*/ 23395 w 77915"/>
                  <a:gd name="connsiteY19" fmla="*/ 112994 h 134803"/>
                  <a:gd name="connsiteX20" fmla="*/ 21222 w 77915"/>
                  <a:gd name="connsiteY20" fmla="*/ 111860 h 134803"/>
                  <a:gd name="connsiteX21" fmla="*/ 20477 w 77915"/>
                  <a:gd name="connsiteY21" fmla="*/ 109501 h 134803"/>
                  <a:gd name="connsiteX22" fmla="*/ 23193 w 77915"/>
                  <a:gd name="connsiteY22" fmla="*/ 78920 h 134803"/>
                  <a:gd name="connsiteX23" fmla="*/ 35348 w 77915"/>
                  <a:gd name="connsiteY23" fmla="*/ 82149 h 134803"/>
                  <a:gd name="connsiteX24" fmla="*/ 38608 w 77915"/>
                  <a:gd name="connsiteY24" fmla="*/ 82289 h 134803"/>
                  <a:gd name="connsiteX25" fmla="*/ 47844 w 77915"/>
                  <a:gd name="connsiteY25" fmla="*/ 81078 h 134803"/>
                  <a:gd name="connsiteX26" fmla="*/ 45127 w 77915"/>
                  <a:gd name="connsiteY26" fmla="*/ 111674 h 134803"/>
                  <a:gd name="connsiteX27" fmla="*/ 57639 w 77915"/>
                  <a:gd name="connsiteY27" fmla="*/ 42813 h 134803"/>
                  <a:gd name="connsiteX28" fmla="*/ 56677 w 77915"/>
                  <a:gd name="connsiteY28" fmla="*/ 47610 h 134803"/>
                  <a:gd name="connsiteX29" fmla="*/ 47813 w 77915"/>
                  <a:gd name="connsiteY29" fmla="*/ 44986 h 134803"/>
                  <a:gd name="connsiteX30" fmla="*/ 29573 w 77915"/>
                  <a:gd name="connsiteY30" fmla="*/ 43372 h 134803"/>
                  <a:gd name="connsiteX31" fmla="*/ 20368 w 77915"/>
                  <a:gd name="connsiteY31" fmla="*/ 44381 h 134803"/>
                  <a:gd name="connsiteX32" fmla="*/ 20275 w 77915"/>
                  <a:gd name="connsiteY32" fmla="*/ 39491 h 134803"/>
                  <a:gd name="connsiteX33" fmla="*/ 39306 w 77915"/>
                  <a:gd name="connsiteY33" fmla="*/ 20180 h 134803"/>
                  <a:gd name="connsiteX34" fmla="*/ 40812 w 77915"/>
                  <a:gd name="connsiteY34" fmla="*/ 20258 h 134803"/>
                  <a:gd name="connsiteX35" fmla="*/ 53308 w 77915"/>
                  <a:gd name="connsiteY35" fmla="*/ 27352 h 134803"/>
                  <a:gd name="connsiteX36" fmla="*/ 57639 w 77915"/>
                  <a:gd name="connsiteY36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5" h="134803">
                    <a:moveTo>
                      <a:pt x="42566" y="155"/>
                    </a:moveTo>
                    <a:cubicBezTo>
                      <a:pt x="41433" y="62"/>
                      <a:pt x="40331" y="0"/>
                      <a:pt x="39306" y="0"/>
                    </a:cubicBezTo>
                    <a:cubicBezTo>
                      <a:pt x="19235" y="0"/>
                      <a:pt x="2035" y="16563"/>
                      <a:pt x="172" y="37706"/>
                    </a:cubicBezTo>
                    <a:cubicBezTo>
                      <a:pt x="-557" y="45949"/>
                      <a:pt x="1041" y="53990"/>
                      <a:pt x="4767" y="61161"/>
                    </a:cubicBezTo>
                    <a:cubicBezTo>
                      <a:pt x="4488" y="62295"/>
                      <a:pt x="4302" y="63459"/>
                      <a:pt x="4193" y="64623"/>
                    </a:cubicBezTo>
                    <a:lnTo>
                      <a:pt x="374" y="107715"/>
                    </a:lnTo>
                    <a:cubicBezTo>
                      <a:pt x="-169" y="113956"/>
                      <a:pt x="1740" y="120026"/>
                      <a:pt x="5745" y="124807"/>
                    </a:cubicBezTo>
                    <a:cubicBezTo>
                      <a:pt x="9750" y="129603"/>
                      <a:pt x="15400" y="132553"/>
                      <a:pt x="21641" y="133096"/>
                    </a:cubicBezTo>
                    <a:lnTo>
                      <a:pt x="39834" y="134711"/>
                    </a:lnTo>
                    <a:cubicBezTo>
                      <a:pt x="40548" y="134773"/>
                      <a:pt x="41246" y="134803"/>
                      <a:pt x="41945" y="134803"/>
                    </a:cubicBezTo>
                    <a:cubicBezTo>
                      <a:pt x="54146" y="134803"/>
                      <a:pt x="64159" y="125629"/>
                      <a:pt x="65230" y="113475"/>
                    </a:cubicBezTo>
                    <a:lnTo>
                      <a:pt x="69049" y="70336"/>
                    </a:lnTo>
                    <a:cubicBezTo>
                      <a:pt x="69157" y="69140"/>
                      <a:pt x="69157" y="67945"/>
                      <a:pt x="69096" y="66796"/>
                    </a:cubicBezTo>
                    <a:cubicBezTo>
                      <a:pt x="73970" y="60447"/>
                      <a:pt x="77028" y="52670"/>
                      <a:pt x="77742" y="44583"/>
                    </a:cubicBezTo>
                    <a:cubicBezTo>
                      <a:pt x="78705" y="33732"/>
                      <a:pt x="75631" y="23129"/>
                      <a:pt x="69065" y="14763"/>
                    </a:cubicBezTo>
                    <a:cubicBezTo>
                      <a:pt x="62405" y="6256"/>
                      <a:pt x="52998" y="1071"/>
                      <a:pt x="42566" y="155"/>
                    </a:cubicBezTo>
                    <a:close/>
                    <a:moveTo>
                      <a:pt x="45127" y="111674"/>
                    </a:moveTo>
                    <a:cubicBezTo>
                      <a:pt x="44988" y="113304"/>
                      <a:pt x="43544" y="114623"/>
                      <a:pt x="41930" y="114623"/>
                    </a:cubicBezTo>
                    <a:cubicBezTo>
                      <a:pt x="41837" y="114623"/>
                      <a:pt x="41744" y="114623"/>
                      <a:pt x="41635" y="114608"/>
                    </a:cubicBezTo>
                    <a:lnTo>
                      <a:pt x="23395" y="112994"/>
                    </a:lnTo>
                    <a:cubicBezTo>
                      <a:pt x="22541" y="112916"/>
                      <a:pt x="21780" y="112512"/>
                      <a:pt x="21222" y="111860"/>
                    </a:cubicBezTo>
                    <a:cubicBezTo>
                      <a:pt x="20663" y="111193"/>
                      <a:pt x="20399" y="110370"/>
                      <a:pt x="20477" y="109501"/>
                    </a:cubicBezTo>
                    <a:lnTo>
                      <a:pt x="23193" y="78920"/>
                    </a:lnTo>
                    <a:cubicBezTo>
                      <a:pt x="27012" y="80659"/>
                      <a:pt x="31094" y="81776"/>
                      <a:pt x="35348" y="82149"/>
                    </a:cubicBezTo>
                    <a:cubicBezTo>
                      <a:pt x="36481" y="82242"/>
                      <a:pt x="37568" y="82289"/>
                      <a:pt x="38608" y="82289"/>
                    </a:cubicBezTo>
                    <a:cubicBezTo>
                      <a:pt x="41728" y="82289"/>
                      <a:pt x="44832" y="81869"/>
                      <a:pt x="47844" y="81078"/>
                    </a:cubicBezTo>
                    <a:lnTo>
                      <a:pt x="45127" y="111674"/>
                    </a:lnTo>
                    <a:close/>
                    <a:moveTo>
                      <a:pt x="57639" y="42813"/>
                    </a:moveTo>
                    <a:cubicBezTo>
                      <a:pt x="57500" y="44443"/>
                      <a:pt x="57174" y="46057"/>
                      <a:pt x="56677" y="47610"/>
                    </a:cubicBezTo>
                    <a:cubicBezTo>
                      <a:pt x="53961" y="46182"/>
                      <a:pt x="50964" y="45266"/>
                      <a:pt x="47813" y="44986"/>
                    </a:cubicBezTo>
                    <a:lnTo>
                      <a:pt x="29573" y="43372"/>
                    </a:lnTo>
                    <a:cubicBezTo>
                      <a:pt x="26391" y="43092"/>
                      <a:pt x="23286" y="43449"/>
                      <a:pt x="20368" y="44381"/>
                    </a:cubicBezTo>
                    <a:cubicBezTo>
                      <a:pt x="20167" y="42767"/>
                      <a:pt x="20135" y="41137"/>
                      <a:pt x="20275" y="39491"/>
                    </a:cubicBezTo>
                    <a:cubicBezTo>
                      <a:pt x="21238" y="28671"/>
                      <a:pt x="29589" y="20180"/>
                      <a:pt x="39306" y="20180"/>
                    </a:cubicBezTo>
                    <a:cubicBezTo>
                      <a:pt x="39803" y="20180"/>
                      <a:pt x="40300" y="20211"/>
                      <a:pt x="40812" y="20258"/>
                    </a:cubicBezTo>
                    <a:cubicBezTo>
                      <a:pt x="45687" y="20692"/>
                      <a:pt x="50126" y="23207"/>
                      <a:pt x="53308" y="27352"/>
                    </a:cubicBezTo>
                    <a:cubicBezTo>
                      <a:pt x="56599" y="31636"/>
                      <a:pt x="58151" y="37131"/>
                      <a:pt x="57639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B70B20E4-2C0B-9C59-ACBB-0D2557651669}"/>
                  </a:ext>
                </a:extLst>
              </p:cNvPr>
              <p:cNvSpPr/>
              <p:nvPr/>
            </p:nvSpPr>
            <p:spPr>
              <a:xfrm>
                <a:off x="7924633" y="5423066"/>
                <a:ext cx="77926" cy="134803"/>
              </a:xfrm>
              <a:custGeom>
                <a:avLst/>
                <a:gdLst>
                  <a:gd name="connsiteX0" fmla="*/ 4193 w 77926"/>
                  <a:gd name="connsiteY0" fmla="*/ 64623 h 134803"/>
                  <a:gd name="connsiteX1" fmla="*/ 390 w 77926"/>
                  <a:gd name="connsiteY1" fmla="*/ 107731 h 134803"/>
                  <a:gd name="connsiteX2" fmla="*/ 21626 w 77926"/>
                  <a:gd name="connsiteY2" fmla="*/ 133112 h 134803"/>
                  <a:gd name="connsiteX3" fmla="*/ 39850 w 77926"/>
                  <a:gd name="connsiteY3" fmla="*/ 134711 h 134803"/>
                  <a:gd name="connsiteX4" fmla="*/ 41945 w 77926"/>
                  <a:gd name="connsiteY4" fmla="*/ 134803 h 134803"/>
                  <a:gd name="connsiteX5" fmla="*/ 65245 w 77926"/>
                  <a:gd name="connsiteY5" fmla="*/ 113475 h 134803"/>
                  <a:gd name="connsiteX6" fmla="*/ 69065 w 77926"/>
                  <a:gd name="connsiteY6" fmla="*/ 70335 h 134803"/>
                  <a:gd name="connsiteX7" fmla="*/ 69111 w 77926"/>
                  <a:gd name="connsiteY7" fmla="*/ 66765 h 134803"/>
                  <a:gd name="connsiteX8" fmla="*/ 77757 w 77926"/>
                  <a:gd name="connsiteY8" fmla="*/ 44583 h 134803"/>
                  <a:gd name="connsiteX9" fmla="*/ 69204 w 77926"/>
                  <a:gd name="connsiteY9" fmla="*/ 14887 h 134803"/>
                  <a:gd name="connsiteX10" fmla="*/ 42582 w 77926"/>
                  <a:gd name="connsiteY10" fmla="*/ 155 h 134803"/>
                  <a:gd name="connsiteX11" fmla="*/ 39306 w 77926"/>
                  <a:gd name="connsiteY11" fmla="*/ 0 h 134803"/>
                  <a:gd name="connsiteX12" fmla="*/ 172 w 77926"/>
                  <a:gd name="connsiteY12" fmla="*/ 37722 h 134803"/>
                  <a:gd name="connsiteX13" fmla="*/ 4767 w 77926"/>
                  <a:gd name="connsiteY13" fmla="*/ 61146 h 134803"/>
                  <a:gd name="connsiteX14" fmla="*/ 4193 w 77926"/>
                  <a:gd name="connsiteY14" fmla="*/ 64623 h 134803"/>
                  <a:gd name="connsiteX15" fmla="*/ 45143 w 77926"/>
                  <a:gd name="connsiteY15" fmla="*/ 111690 h 134803"/>
                  <a:gd name="connsiteX16" fmla="*/ 41960 w 77926"/>
                  <a:gd name="connsiteY16" fmla="*/ 114639 h 134803"/>
                  <a:gd name="connsiteX17" fmla="*/ 41650 w 77926"/>
                  <a:gd name="connsiteY17" fmla="*/ 114623 h 134803"/>
                  <a:gd name="connsiteX18" fmla="*/ 23426 w 77926"/>
                  <a:gd name="connsiteY18" fmla="*/ 113009 h 134803"/>
                  <a:gd name="connsiteX19" fmla="*/ 21238 w 77926"/>
                  <a:gd name="connsiteY19" fmla="*/ 111845 h 134803"/>
                  <a:gd name="connsiteX20" fmla="*/ 20492 w 77926"/>
                  <a:gd name="connsiteY20" fmla="*/ 109501 h 134803"/>
                  <a:gd name="connsiteX21" fmla="*/ 23193 w 77926"/>
                  <a:gd name="connsiteY21" fmla="*/ 78920 h 134803"/>
                  <a:gd name="connsiteX22" fmla="*/ 35255 w 77926"/>
                  <a:gd name="connsiteY22" fmla="*/ 82133 h 134803"/>
                  <a:gd name="connsiteX23" fmla="*/ 38623 w 77926"/>
                  <a:gd name="connsiteY23" fmla="*/ 82289 h 134803"/>
                  <a:gd name="connsiteX24" fmla="*/ 47860 w 77926"/>
                  <a:gd name="connsiteY24" fmla="*/ 81078 h 134803"/>
                  <a:gd name="connsiteX25" fmla="*/ 45143 w 77926"/>
                  <a:gd name="connsiteY25" fmla="*/ 111690 h 134803"/>
                  <a:gd name="connsiteX26" fmla="*/ 20290 w 77926"/>
                  <a:gd name="connsiteY26" fmla="*/ 39491 h 134803"/>
                  <a:gd name="connsiteX27" fmla="*/ 39322 w 77926"/>
                  <a:gd name="connsiteY27" fmla="*/ 20180 h 134803"/>
                  <a:gd name="connsiteX28" fmla="*/ 40812 w 77926"/>
                  <a:gd name="connsiteY28" fmla="*/ 20258 h 134803"/>
                  <a:gd name="connsiteX29" fmla="*/ 53246 w 77926"/>
                  <a:gd name="connsiteY29" fmla="*/ 27243 h 134803"/>
                  <a:gd name="connsiteX30" fmla="*/ 57655 w 77926"/>
                  <a:gd name="connsiteY30" fmla="*/ 42813 h 134803"/>
                  <a:gd name="connsiteX31" fmla="*/ 56692 w 77926"/>
                  <a:gd name="connsiteY31" fmla="*/ 47610 h 134803"/>
                  <a:gd name="connsiteX32" fmla="*/ 47813 w 77926"/>
                  <a:gd name="connsiteY32" fmla="*/ 44986 h 134803"/>
                  <a:gd name="connsiteX33" fmla="*/ 29589 w 77926"/>
                  <a:gd name="connsiteY33" fmla="*/ 43372 h 134803"/>
                  <a:gd name="connsiteX34" fmla="*/ 20368 w 77926"/>
                  <a:gd name="connsiteY34" fmla="*/ 44365 h 134803"/>
                  <a:gd name="connsiteX35" fmla="*/ 20290 w 77926"/>
                  <a:gd name="connsiteY35" fmla="*/ 39491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26" h="134803">
                    <a:moveTo>
                      <a:pt x="4193" y="64623"/>
                    </a:moveTo>
                    <a:lnTo>
                      <a:pt x="390" y="107731"/>
                    </a:lnTo>
                    <a:cubicBezTo>
                      <a:pt x="-744" y="120584"/>
                      <a:pt x="8772" y="131963"/>
                      <a:pt x="21626" y="133112"/>
                    </a:cubicBezTo>
                    <a:lnTo>
                      <a:pt x="39850" y="134711"/>
                    </a:lnTo>
                    <a:cubicBezTo>
                      <a:pt x="40548" y="134788"/>
                      <a:pt x="41246" y="134803"/>
                      <a:pt x="41945" y="134803"/>
                    </a:cubicBezTo>
                    <a:cubicBezTo>
                      <a:pt x="54146" y="134803"/>
                      <a:pt x="64174" y="125629"/>
                      <a:pt x="65245" y="113475"/>
                    </a:cubicBezTo>
                    <a:lnTo>
                      <a:pt x="69065" y="70335"/>
                    </a:lnTo>
                    <a:cubicBezTo>
                      <a:pt x="69173" y="69109"/>
                      <a:pt x="69173" y="67930"/>
                      <a:pt x="69111" y="66765"/>
                    </a:cubicBezTo>
                    <a:cubicBezTo>
                      <a:pt x="73970" y="60447"/>
                      <a:pt x="77028" y="52686"/>
                      <a:pt x="77757" y="44583"/>
                    </a:cubicBezTo>
                    <a:cubicBezTo>
                      <a:pt x="78705" y="33763"/>
                      <a:pt x="75662" y="23207"/>
                      <a:pt x="69204" y="14887"/>
                    </a:cubicBezTo>
                    <a:cubicBezTo>
                      <a:pt x="62545" y="6318"/>
                      <a:pt x="53106" y="1087"/>
                      <a:pt x="42582" y="155"/>
                    </a:cubicBezTo>
                    <a:cubicBezTo>
                      <a:pt x="41433" y="47"/>
                      <a:pt x="40347" y="0"/>
                      <a:pt x="39306" y="0"/>
                    </a:cubicBezTo>
                    <a:cubicBezTo>
                      <a:pt x="19250" y="0"/>
                      <a:pt x="2050" y="16563"/>
                      <a:pt x="172" y="37722"/>
                    </a:cubicBezTo>
                    <a:cubicBezTo>
                      <a:pt x="-557" y="45980"/>
                      <a:pt x="1041" y="54005"/>
                      <a:pt x="4767" y="61146"/>
                    </a:cubicBezTo>
                    <a:cubicBezTo>
                      <a:pt x="4503" y="62279"/>
                      <a:pt x="4302" y="63428"/>
                      <a:pt x="4193" y="64623"/>
                    </a:cubicBezTo>
                    <a:close/>
                    <a:moveTo>
                      <a:pt x="45143" y="111690"/>
                    </a:moveTo>
                    <a:cubicBezTo>
                      <a:pt x="45004" y="113320"/>
                      <a:pt x="43575" y="114639"/>
                      <a:pt x="41960" y="114639"/>
                    </a:cubicBezTo>
                    <a:cubicBezTo>
                      <a:pt x="41868" y="114639"/>
                      <a:pt x="41759" y="114623"/>
                      <a:pt x="41650" y="114623"/>
                    </a:cubicBezTo>
                    <a:lnTo>
                      <a:pt x="23426" y="113009"/>
                    </a:lnTo>
                    <a:cubicBezTo>
                      <a:pt x="22278" y="112900"/>
                      <a:pt x="21548" y="112233"/>
                      <a:pt x="21238" y="111845"/>
                    </a:cubicBezTo>
                    <a:cubicBezTo>
                      <a:pt x="20912" y="111472"/>
                      <a:pt x="20383" y="110650"/>
                      <a:pt x="20492" y="109501"/>
                    </a:cubicBezTo>
                    <a:lnTo>
                      <a:pt x="23193" y="78920"/>
                    </a:lnTo>
                    <a:cubicBezTo>
                      <a:pt x="26997" y="80659"/>
                      <a:pt x="31048" y="81761"/>
                      <a:pt x="35255" y="82133"/>
                    </a:cubicBezTo>
                    <a:cubicBezTo>
                      <a:pt x="36264" y="82242"/>
                      <a:pt x="37366" y="82289"/>
                      <a:pt x="38623" y="82289"/>
                    </a:cubicBezTo>
                    <a:cubicBezTo>
                      <a:pt x="41744" y="82289"/>
                      <a:pt x="44832" y="81869"/>
                      <a:pt x="47860" y="81078"/>
                    </a:cubicBezTo>
                    <a:lnTo>
                      <a:pt x="45143" y="111690"/>
                    </a:lnTo>
                    <a:close/>
                    <a:moveTo>
                      <a:pt x="20290" y="39491"/>
                    </a:moveTo>
                    <a:cubicBezTo>
                      <a:pt x="21238" y="28656"/>
                      <a:pt x="29589" y="20180"/>
                      <a:pt x="39322" y="20180"/>
                    </a:cubicBezTo>
                    <a:cubicBezTo>
                      <a:pt x="39803" y="20180"/>
                      <a:pt x="40300" y="20211"/>
                      <a:pt x="40812" y="20258"/>
                    </a:cubicBezTo>
                    <a:cubicBezTo>
                      <a:pt x="45671" y="20692"/>
                      <a:pt x="50095" y="23176"/>
                      <a:pt x="53246" y="27243"/>
                    </a:cubicBezTo>
                    <a:cubicBezTo>
                      <a:pt x="56584" y="31558"/>
                      <a:pt x="58151" y="37100"/>
                      <a:pt x="57655" y="42813"/>
                    </a:cubicBezTo>
                    <a:cubicBezTo>
                      <a:pt x="57515" y="44458"/>
                      <a:pt x="57189" y="46057"/>
                      <a:pt x="56692" y="47610"/>
                    </a:cubicBezTo>
                    <a:cubicBezTo>
                      <a:pt x="53976" y="46166"/>
                      <a:pt x="50964" y="45266"/>
                      <a:pt x="47813" y="44986"/>
                    </a:cubicBezTo>
                    <a:lnTo>
                      <a:pt x="29589" y="43372"/>
                    </a:lnTo>
                    <a:cubicBezTo>
                      <a:pt x="26406" y="43092"/>
                      <a:pt x="23286" y="43449"/>
                      <a:pt x="20368" y="44365"/>
                    </a:cubicBezTo>
                    <a:cubicBezTo>
                      <a:pt x="20182" y="42767"/>
                      <a:pt x="20151" y="41137"/>
                      <a:pt x="20290" y="3949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AF975AF6-FA49-ED90-48F1-9B968BA7518F}"/>
                  </a:ext>
                </a:extLst>
              </p:cNvPr>
              <p:cNvSpPr/>
              <p:nvPr/>
            </p:nvSpPr>
            <p:spPr>
              <a:xfrm>
                <a:off x="8028964" y="5430409"/>
                <a:ext cx="77915" cy="134803"/>
              </a:xfrm>
              <a:custGeom>
                <a:avLst/>
                <a:gdLst>
                  <a:gd name="connsiteX0" fmla="*/ 69066 w 77915"/>
                  <a:gd name="connsiteY0" fmla="*/ 14747 h 134803"/>
                  <a:gd name="connsiteX1" fmla="*/ 42567 w 77915"/>
                  <a:gd name="connsiteY1" fmla="*/ 139 h 134803"/>
                  <a:gd name="connsiteX2" fmla="*/ 39292 w 77915"/>
                  <a:gd name="connsiteY2" fmla="*/ 0 h 134803"/>
                  <a:gd name="connsiteX3" fmla="*/ 173 w 77915"/>
                  <a:gd name="connsiteY3" fmla="*/ 37706 h 134803"/>
                  <a:gd name="connsiteX4" fmla="*/ 4753 w 77915"/>
                  <a:gd name="connsiteY4" fmla="*/ 61161 h 134803"/>
                  <a:gd name="connsiteX5" fmla="*/ 4194 w 77915"/>
                  <a:gd name="connsiteY5" fmla="*/ 64607 h 134803"/>
                  <a:gd name="connsiteX6" fmla="*/ 375 w 77915"/>
                  <a:gd name="connsiteY6" fmla="*/ 107715 h 134803"/>
                  <a:gd name="connsiteX7" fmla="*/ 5746 w 77915"/>
                  <a:gd name="connsiteY7" fmla="*/ 124807 h 134803"/>
                  <a:gd name="connsiteX8" fmla="*/ 21627 w 77915"/>
                  <a:gd name="connsiteY8" fmla="*/ 133096 h 134803"/>
                  <a:gd name="connsiteX9" fmla="*/ 39866 w 77915"/>
                  <a:gd name="connsiteY9" fmla="*/ 134711 h 134803"/>
                  <a:gd name="connsiteX10" fmla="*/ 41931 w 77915"/>
                  <a:gd name="connsiteY10" fmla="*/ 134803 h 134803"/>
                  <a:gd name="connsiteX11" fmla="*/ 65247 w 77915"/>
                  <a:gd name="connsiteY11" fmla="*/ 113459 h 134803"/>
                  <a:gd name="connsiteX12" fmla="*/ 69050 w 77915"/>
                  <a:gd name="connsiteY12" fmla="*/ 70336 h 134803"/>
                  <a:gd name="connsiteX13" fmla="*/ 69081 w 77915"/>
                  <a:gd name="connsiteY13" fmla="*/ 66765 h 134803"/>
                  <a:gd name="connsiteX14" fmla="*/ 77743 w 77915"/>
                  <a:gd name="connsiteY14" fmla="*/ 44583 h 134803"/>
                  <a:gd name="connsiteX15" fmla="*/ 69066 w 77915"/>
                  <a:gd name="connsiteY15" fmla="*/ 14747 h 134803"/>
                  <a:gd name="connsiteX16" fmla="*/ 45113 w 77915"/>
                  <a:gd name="connsiteY16" fmla="*/ 111674 h 134803"/>
                  <a:gd name="connsiteX17" fmla="*/ 41946 w 77915"/>
                  <a:gd name="connsiteY17" fmla="*/ 114623 h 134803"/>
                  <a:gd name="connsiteX18" fmla="*/ 41636 w 77915"/>
                  <a:gd name="connsiteY18" fmla="*/ 114608 h 134803"/>
                  <a:gd name="connsiteX19" fmla="*/ 23412 w 77915"/>
                  <a:gd name="connsiteY19" fmla="*/ 112994 h 134803"/>
                  <a:gd name="connsiteX20" fmla="*/ 20462 w 77915"/>
                  <a:gd name="connsiteY20" fmla="*/ 109501 h 134803"/>
                  <a:gd name="connsiteX21" fmla="*/ 23179 w 77915"/>
                  <a:gd name="connsiteY21" fmla="*/ 78920 h 134803"/>
                  <a:gd name="connsiteX22" fmla="*/ 35241 w 77915"/>
                  <a:gd name="connsiteY22" fmla="*/ 82118 h 134803"/>
                  <a:gd name="connsiteX23" fmla="*/ 38609 w 77915"/>
                  <a:gd name="connsiteY23" fmla="*/ 82273 h 134803"/>
                  <a:gd name="connsiteX24" fmla="*/ 47830 w 77915"/>
                  <a:gd name="connsiteY24" fmla="*/ 81062 h 134803"/>
                  <a:gd name="connsiteX25" fmla="*/ 45113 w 77915"/>
                  <a:gd name="connsiteY25" fmla="*/ 111674 h 134803"/>
                  <a:gd name="connsiteX26" fmla="*/ 57640 w 77915"/>
                  <a:gd name="connsiteY26" fmla="*/ 42813 h 134803"/>
                  <a:gd name="connsiteX27" fmla="*/ 56678 w 77915"/>
                  <a:gd name="connsiteY27" fmla="*/ 47610 h 134803"/>
                  <a:gd name="connsiteX28" fmla="*/ 47799 w 77915"/>
                  <a:gd name="connsiteY28" fmla="*/ 44971 h 134803"/>
                  <a:gd name="connsiteX29" fmla="*/ 29559 w 77915"/>
                  <a:gd name="connsiteY29" fmla="*/ 43356 h 134803"/>
                  <a:gd name="connsiteX30" fmla="*/ 20353 w 77915"/>
                  <a:gd name="connsiteY30" fmla="*/ 44381 h 134803"/>
                  <a:gd name="connsiteX31" fmla="*/ 20260 w 77915"/>
                  <a:gd name="connsiteY31" fmla="*/ 39491 h 134803"/>
                  <a:gd name="connsiteX32" fmla="*/ 39292 w 77915"/>
                  <a:gd name="connsiteY32" fmla="*/ 20180 h 134803"/>
                  <a:gd name="connsiteX33" fmla="*/ 40782 w 77915"/>
                  <a:gd name="connsiteY33" fmla="*/ 20242 h 134803"/>
                  <a:gd name="connsiteX34" fmla="*/ 57640 w 77915"/>
                  <a:gd name="connsiteY34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5" h="134803">
                    <a:moveTo>
                      <a:pt x="69066" y="14747"/>
                    </a:moveTo>
                    <a:cubicBezTo>
                      <a:pt x="62421" y="6256"/>
                      <a:pt x="53014" y="1071"/>
                      <a:pt x="42567" y="139"/>
                    </a:cubicBezTo>
                    <a:cubicBezTo>
                      <a:pt x="41527" y="47"/>
                      <a:pt x="40456" y="0"/>
                      <a:pt x="39292" y="0"/>
                    </a:cubicBezTo>
                    <a:cubicBezTo>
                      <a:pt x="19220" y="0"/>
                      <a:pt x="2036" y="16563"/>
                      <a:pt x="173" y="37706"/>
                    </a:cubicBezTo>
                    <a:cubicBezTo>
                      <a:pt x="-556" y="45995"/>
                      <a:pt x="1027" y="54036"/>
                      <a:pt x="4753" y="61161"/>
                    </a:cubicBezTo>
                    <a:cubicBezTo>
                      <a:pt x="4473" y="62310"/>
                      <a:pt x="4287" y="63459"/>
                      <a:pt x="4194" y="64607"/>
                    </a:cubicBezTo>
                    <a:lnTo>
                      <a:pt x="375" y="107715"/>
                    </a:lnTo>
                    <a:cubicBezTo>
                      <a:pt x="-184" y="113940"/>
                      <a:pt x="1725" y="119995"/>
                      <a:pt x="5746" y="124807"/>
                    </a:cubicBezTo>
                    <a:cubicBezTo>
                      <a:pt x="9767" y="129603"/>
                      <a:pt x="15401" y="132537"/>
                      <a:pt x="21627" y="133096"/>
                    </a:cubicBezTo>
                    <a:lnTo>
                      <a:pt x="39866" y="134711"/>
                    </a:lnTo>
                    <a:cubicBezTo>
                      <a:pt x="40580" y="134773"/>
                      <a:pt x="41247" y="134803"/>
                      <a:pt x="41931" y="134803"/>
                    </a:cubicBezTo>
                    <a:cubicBezTo>
                      <a:pt x="54147" y="134803"/>
                      <a:pt x="64160" y="125629"/>
                      <a:pt x="65247" y="113459"/>
                    </a:cubicBezTo>
                    <a:lnTo>
                      <a:pt x="69050" y="70336"/>
                    </a:lnTo>
                    <a:cubicBezTo>
                      <a:pt x="69143" y="69125"/>
                      <a:pt x="69158" y="67914"/>
                      <a:pt x="69081" y="66765"/>
                    </a:cubicBezTo>
                    <a:cubicBezTo>
                      <a:pt x="73955" y="60416"/>
                      <a:pt x="77013" y="52655"/>
                      <a:pt x="77743" y="44583"/>
                    </a:cubicBezTo>
                    <a:cubicBezTo>
                      <a:pt x="78706" y="33716"/>
                      <a:pt x="75616" y="23129"/>
                      <a:pt x="69066" y="14747"/>
                    </a:cubicBezTo>
                    <a:close/>
                    <a:moveTo>
                      <a:pt x="45113" y="111674"/>
                    </a:moveTo>
                    <a:cubicBezTo>
                      <a:pt x="44974" y="113304"/>
                      <a:pt x="43561" y="114623"/>
                      <a:pt x="41946" y="114623"/>
                    </a:cubicBezTo>
                    <a:cubicBezTo>
                      <a:pt x="41853" y="114623"/>
                      <a:pt x="41760" y="114623"/>
                      <a:pt x="41636" y="114608"/>
                    </a:cubicBezTo>
                    <a:lnTo>
                      <a:pt x="23412" y="112994"/>
                    </a:lnTo>
                    <a:cubicBezTo>
                      <a:pt x="21627" y="112838"/>
                      <a:pt x="20322" y="111255"/>
                      <a:pt x="20462" y="109501"/>
                    </a:cubicBezTo>
                    <a:lnTo>
                      <a:pt x="23179" y="78920"/>
                    </a:lnTo>
                    <a:cubicBezTo>
                      <a:pt x="26982" y="80659"/>
                      <a:pt x="31034" y="81761"/>
                      <a:pt x="35241" y="82118"/>
                    </a:cubicBezTo>
                    <a:cubicBezTo>
                      <a:pt x="36281" y="82226"/>
                      <a:pt x="37383" y="82273"/>
                      <a:pt x="38609" y="82273"/>
                    </a:cubicBezTo>
                    <a:cubicBezTo>
                      <a:pt x="41714" y="82273"/>
                      <a:pt x="44818" y="81854"/>
                      <a:pt x="47830" y="81062"/>
                    </a:cubicBezTo>
                    <a:lnTo>
                      <a:pt x="45113" y="111674"/>
                    </a:lnTo>
                    <a:close/>
                    <a:moveTo>
                      <a:pt x="57640" y="42813"/>
                    </a:moveTo>
                    <a:cubicBezTo>
                      <a:pt x="57485" y="44443"/>
                      <a:pt x="57159" y="46057"/>
                      <a:pt x="56678" y="47610"/>
                    </a:cubicBezTo>
                    <a:cubicBezTo>
                      <a:pt x="53962" y="46166"/>
                      <a:pt x="50965" y="45266"/>
                      <a:pt x="47799" y="44971"/>
                    </a:cubicBezTo>
                    <a:lnTo>
                      <a:pt x="29559" y="43356"/>
                    </a:lnTo>
                    <a:cubicBezTo>
                      <a:pt x="26392" y="43077"/>
                      <a:pt x="23272" y="43449"/>
                      <a:pt x="20353" y="44381"/>
                    </a:cubicBezTo>
                    <a:cubicBezTo>
                      <a:pt x="20152" y="42767"/>
                      <a:pt x="20121" y="41137"/>
                      <a:pt x="20260" y="39491"/>
                    </a:cubicBezTo>
                    <a:cubicBezTo>
                      <a:pt x="21223" y="28671"/>
                      <a:pt x="29590" y="20180"/>
                      <a:pt x="39292" y="20180"/>
                    </a:cubicBezTo>
                    <a:cubicBezTo>
                      <a:pt x="39773" y="20180"/>
                      <a:pt x="40286" y="20196"/>
                      <a:pt x="40782" y="20242"/>
                    </a:cubicBezTo>
                    <a:cubicBezTo>
                      <a:pt x="51090" y="21158"/>
                      <a:pt x="58650" y="31279"/>
                      <a:pt x="57640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82E24B39-E62A-DB93-C406-BC22F4913F46}"/>
                  </a:ext>
                </a:extLst>
              </p:cNvPr>
              <p:cNvSpPr/>
              <p:nvPr/>
            </p:nvSpPr>
            <p:spPr>
              <a:xfrm>
                <a:off x="8133528" y="5437720"/>
                <a:ext cx="77913" cy="134788"/>
              </a:xfrm>
              <a:custGeom>
                <a:avLst/>
                <a:gdLst>
                  <a:gd name="connsiteX0" fmla="*/ 42583 w 77913"/>
                  <a:gd name="connsiteY0" fmla="*/ 140 h 134788"/>
                  <a:gd name="connsiteX1" fmla="*/ 39307 w 77913"/>
                  <a:gd name="connsiteY1" fmla="*/ 0 h 134788"/>
                  <a:gd name="connsiteX2" fmla="*/ 173 w 77913"/>
                  <a:gd name="connsiteY2" fmla="*/ 37706 h 134788"/>
                  <a:gd name="connsiteX3" fmla="*/ 4752 w 77913"/>
                  <a:gd name="connsiteY3" fmla="*/ 61161 h 134788"/>
                  <a:gd name="connsiteX4" fmla="*/ 4194 w 77913"/>
                  <a:gd name="connsiteY4" fmla="*/ 64607 h 134788"/>
                  <a:gd name="connsiteX5" fmla="*/ 390 w 77913"/>
                  <a:gd name="connsiteY5" fmla="*/ 107715 h 134788"/>
                  <a:gd name="connsiteX6" fmla="*/ 21626 w 77913"/>
                  <a:gd name="connsiteY6" fmla="*/ 133096 h 134788"/>
                  <a:gd name="connsiteX7" fmla="*/ 39851 w 77913"/>
                  <a:gd name="connsiteY7" fmla="*/ 134711 h 134788"/>
                  <a:gd name="connsiteX8" fmla="*/ 41946 w 77913"/>
                  <a:gd name="connsiteY8" fmla="*/ 134788 h 134788"/>
                  <a:gd name="connsiteX9" fmla="*/ 65247 w 77913"/>
                  <a:gd name="connsiteY9" fmla="*/ 113459 h 134788"/>
                  <a:gd name="connsiteX10" fmla="*/ 69065 w 77913"/>
                  <a:gd name="connsiteY10" fmla="*/ 70336 h 134788"/>
                  <a:gd name="connsiteX11" fmla="*/ 69096 w 77913"/>
                  <a:gd name="connsiteY11" fmla="*/ 66765 h 134788"/>
                  <a:gd name="connsiteX12" fmla="*/ 77743 w 77913"/>
                  <a:gd name="connsiteY12" fmla="*/ 44583 h 134788"/>
                  <a:gd name="connsiteX13" fmla="*/ 42583 w 77913"/>
                  <a:gd name="connsiteY13" fmla="*/ 140 h 134788"/>
                  <a:gd name="connsiteX14" fmla="*/ 45144 w 77913"/>
                  <a:gd name="connsiteY14" fmla="*/ 111674 h 134788"/>
                  <a:gd name="connsiteX15" fmla="*/ 41962 w 77913"/>
                  <a:gd name="connsiteY15" fmla="*/ 114624 h 134788"/>
                  <a:gd name="connsiteX16" fmla="*/ 41636 w 77913"/>
                  <a:gd name="connsiteY16" fmla="*/ 114608 h 134788"/>
                  <a:gd name="connsiteX17" fmla="*/ 23427 w 77913"/>
                  <a:gd name="connsiteY17" fmla="*/ 112994 h 134788"/>
                  <a:gd name="connsiteX18" fmla="*/ 21223 w 77913"/>
                  <a:gd name="connsiteY18" fmla="*/ 111845 h 134788"/>
                  <a:gd name="connsiteX19" fmla="*/ 20493 w 77913"/>
                  <a:gd name="connsiteY19" fmla="*/ 109501 h 134788"/>
                  <a:gd name="connsiteX20" fmla="*/ 23194 w 77913"/>
                  <a:gd name="connsiteY20" fmla="*/ 78936 h 134788"/>
                  <a:gd name="connsiteX21" fmla="*/ 35333 w 77913"/>
                  <a:gd name="connsiteY21" fmla="*/ 82149 h 134788"/>
                  <a:gd name="connsiteX22" fmla="*/ 38609 w 77913"/>
                  <a:gd name="connsiteY22" fmla="*/ 82273 h 134788"/>
                  <a:gd name="connsiteX23" fmla="*/ 47845 w 77913"/>
                  <a:gd name="connsiteY23" fmla="*/ 81078 h 134788"/>
                  <a:gd name="connsiteX24" fmla="*/ 45144 w 77913"/>
                  <a:gd name="connsiteY24" fmla="*/ 111674 h 134788"/>
                  <a:gd name="connsiteX25" fmla="*/ 57656 w 77913"/>
                  <a:gd name="connsiteY25" fmla="*/ 42813 h 134788"/>
                  <a:gd name="connsiteX26" fmla="*/ 56693 w 77913"/>
                  <a:gd name="connsiteY26" fmla="*/ 47610 h 134788"/>
                  <a:gd name="connsiteX27" fmla="*/ 47814 w 77913"/>
                  <a:gd name="connsiteY27" fmla="*/ 44986 h 134788"/>
                  <a:gd name="connsiteX28" fmla="*/ 29574 w 77913"/>
                  <a:gd name="connsiteY28" fmla="*/ 43356 h 134788"/>
                  <a:gd name="connsiteX29" fmla="*/ 20369 w 77913"/>
                  <a:gd name="connsiteY29" fmla="*/ 44350 h 134788"/>
                  <a:gd name="connsiteX30" fmla="*/ 20276 w 77913"/>
                  <a:gd name="connsiteY30" fmla="*/ 39475 h 134788"/>
                  <a:gd name="connsiteX31" fmla="*/ 39307 w 77913"/>
                  <a:gd name="connsiteY31" fmla="*/ 20180 h 134788"/>
                  <a:gd name="connsiteX32" fmla="*/ 40798 w 77913"/>
                  <a:gd name="connsiteY32" fmla="*/ 20242 h 134788"/>
                  <a:gd name="connsiteX33" fmla="*/ 57656 w 77913"/>
                  <a:gd name="connsiteY33" fmla="*/ 42813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3" h="134788">
                    <a:moveTo>
                      <a:pt x="42583" y="140"/>
                    </a:moveTo>
                    <a:cubicBezTo>
                      <a:pt x="41574" y="47"/>
                      <a:pt x="40472" y="0"/>
                      <a:pt x="39307" y="0"/>
                    </a:cubicBezTo>
                    <a:cubicBezTo>
                      <a:pt x="19236" y="0"/>
                      <a:pt x="2052" y="16563"/>
                      <a:pt x="173" y="37706"/>
                    </a:cubicBezTo>
                    <a:cubicBezTo>
                      <a:pt x="-557" y="45980"/>
                      <a:pt x="1027" y="54021"/>
                      <a:pt x="4752" y="61161"/>
                    </a:cubicBezTo>
                    <a:cubicBezTo>
                      <a:pt x="4473" y="62295"/>
                      <a:pt x="4287" y="63459"/>
                      <a:pt x="4194" y="64607"/>
                    </a:cubicBezTo>
                    <a:lnTo>
                      <a:pt x="390" y="107715"/>
                    </a:lnTo>
                    <a:cubicBezTo>
                      <a:pt x="-758" y="120569"/>
                      <a:pt x="8773" y="131947"/>
                      <a:pt x="21626" y="133096"/>
                    </a:cubicBezTo>
                    <a:lnTo>
                      <a:pt x="39851" y="134711"/>
                    </a:lnTo>
                    <a:cubicBezTo>
                      <a:pt x="40549" y="134773"/>
                      <a:pt x="41248" y="134788"/>
                      <a:pt x="41946" y="134788"/>
                    </a:cubicBezTo>
                    <a:cubicBezTo>
                      <a:pt x="54148" y="134788"/>
                      <a:pt x="64160" y="125629"/>
                      <a:pt x="65247" y="113459"/>
                    </a:cubicBezTo>
                    <a:lnTo>
                      <a:pt x="69065" y="70336"/>
                    </a:lnTo>
                    <a:cubicBezTo>
                      <a:pt x="69159" y="69125"/>
                      <a:pt x="69174" y="67930"/>
                      <a:pt x="69096" y="66765"/>
                    </a:cubicBezTo>
                    <a:cubicBezTo>
                      <a:pt x="73986" y="60432"/>
                      <a:pt x="77029" y="52670"/>
                      <a:pt x="77743" y="44583"/>
                    </a:cubicBezTo>
                    <a:cubicBezTo>
                      <a:pt x="79745" y="21981"/>
                      <a:pt x="63973" y="2034"/>
                      <a:pt x="42583" y="140"/>
                    </a:cubicBezTo>
                    <a:close/>
                    <a:moveTo>
                      <a:pt x="45144" y="111674"/>
                    </a:moveTo>
                    <a:cubicBezTo>
                      <a:pt x="44988" y="113304"/>
                      <a:pt x="43560" y="114624"/>
                      <a:pt x="41962" y="114624"/>
                    </a:cubicBezTo>
                    <a:cubicBezTo>
                      <a:pt x="41853" y="114624"/>
                      <a:pt x="41760" y="114608"/>
                      <a:pt x="41636" y="114608"/>
                    </a:cubicBezTo>
                    <a:lnTo>
                      <a:pt x="23427" y="112994"/>
                    </a:lnTo>
                    <a:cubicBezTo>
                      <a:pt x="22558" y="112916"/>
                      <a:pt x="21782" y="112512"/>
                      <a:pt x="21223" y="111845"/>
                    </a:cubicBezTo>
                    <a:cubicBezTo>
                      <a:pt x="20912" y="111457"/>
                      <a:pt x="20385" y="110650"/>
                      <a:pt x="20493" y="109501"/>
                    </a:cubicBezTo>
                    <a:lnTo>
                      <a:pt x="23194" y="78936"/>
                    </a:lnTo>
                    <a:cubicBezTo>
                      <a:pt x="27013" y="80674"/>
                      <a:pt x="31096" y="81776"/>
                      <a:pt x="35333" y="82149"/>
                    </a:cubicBezTo>
                    <a:cubicBezTo>
                      <a:pt x="36342" y="82242"/>
                      <a:pt x="37444" y="82273"/>
                      <a:pt x="38609" y="82273"/>
                    </a:cubicBezTo>
                    <a:cubicBezTo>
                      <a:pt x="41729" y="82273"/>
                      <a:pt x="44834" y="81854"/>
                      <a:pt x="47845" y="81078"/>
                    </a:cubicBezTo>
                    <a:lnTo>
                      <a:pt x="45144" y="111674"/>
                    </a:lnTo>
                    <a:close/>
                    <a:moveTo>
                      <a:pt x="57656" y="42813"/>
                    </a:moveTo>
                    <a:cubicBezTo>
                      <a:pt x="57500" y="44458"/>
                      <a:pt x="57174" y="46057"/>
                      <a:pt x="56693" y="47610"/>
                    </a:cubicBezTo>
                    <a:cubicBezTo>
                      <a:pt x="53961" y="46182"/>
                      <a:pt x="50965" y="45266"/>
                      <a:pt x="47814" y="44986"/>
                    </a:cubicBezTo>
                    <a:lnTo>
                      <a:pt x="29574" y="43356"/>
                    </a:lnTo>
                    <a:cubicBezTo>
                      <a:pt x="26408" y="43077"/>
                      <a:pt x="23287" y="43434"/>
                      <a:pt x="20369" y="44350"/>
                    </a:cubicBezTo>
                    <a:cubicBezTo>
                      <a:pt x="20167" y="42751"/>
                      <a:pt x="20136" y="41121"/>
                      <a:pt x="20276" y="39475"/>
                    </a:cubicBezTo>
                    <a:cubicBezTo>
                      <a:pt x="21238" y="28656"/>
                      <a:pt x="29589" y="20180"/>
                      <a:pt x="39307" y="20180"/>
                    </a:cubicBezTo>
                    <a:cubicBezTo>
                      <a:pt x="39851" y="20180"/>
                      <a:pt x="40394" y="20211"/>
                      <a:pt x="40798" y="20242"/>
                    </a:cubicBezTo>
                    <a:cubicBezTo>
                      <a:pt x="51105" y="21158"/>
                      <a:pt x="58664" y="31279"/>
                      <a:pt x="57656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01503DC-CA54-9DAA-961E-9D8877B10BDD}"/>
                  </a:ext>
                </a:extLst>
              </p:cNvPr>
              <p:cNvSpPr/>
              <p:nvPr/>
            </p:nvSpPr>
            <p:spPr>
              <a:xfrm>
                <a:off x="8237906" y="5445000"/>
                <a:ext cx="77904" cy="134788"/>
              </a:xfrm>
              <a:custGeom>
                <a:avLst/>
                <a:gdLst>
                  <a:gd name="connsiteX0" fmla="*/ 69065 w 77904"/>
                  <a:gd name="connsiteY0" fmla="*/ 14747 h 134788"/>
                  <a:gd name="connsiteX1" fmla="*/ 42552 w 77904"/>
                  <a:gd name="connsiteY1" fmla="*/ 124 h 134788"/>
                  <a:gd name="connsiteX2" fmla="*/ 39292 w 77904"/>
                  <a:gd name="connsiteY2" fmla="*/ 0 h 134788"/>
                  <a:gd name="connsiteX3" fmla="*/ 173 w 77904"/>
                  <a:gd name="connsiteY3" fmla="*/ 37706 h 134788"/>
                  <a:gd name="connsiteX4" fmla="*/ 4753 w 77904"/>
                  <a:gd name="connsiteY4" fmla="*/ 61162 h 134788"/>
                  <a:gd name="connsiteX5" fmla="*/ 4193 w 77904"/>
                  <a:gd name="connsiteY5" fmla="*/ 64608 h 134788"/>
                  <a:gd name="connsiteX6" fmla="*/ 375 w 77904"/>
                  <a:gd name="connsiteY6" fmla="*/ 107716 h 134788"/>
                  <a:gd name="connsiteX7" fmla="*/ 5746 w 77904"/>
                  <a:gd name="connsiteY7" fmla="*/ 124791 h 134788"/>
                  <a:gd name="connsiteX8" fmla="*/ 21627 w 77904"/>
                  <a:gd name="connsiteY8" fmla="*/ 133081 h 134788"/>
                  <a:gd name="connsiteX9" fmla="*/ 39851 w 77904"/>
                  <a:gd name="connsiteY9" fmla="*/ 134695 h 134788"/>
                  <a:gd name="connsiteX10" fmla="*/ 41930 w 77904"/>
                  <a:gd name="connsiteY10" fmla="*/ 134788 h 134788"/>
                  <a:gd name="connsiteX11" fmla="*/ 65246 w 77904"/>
                  <a:gd name="connsiteY11" fmla="*/ 113444 h 134788"/>
                  <a:gd name="connsiteX12" fmla="*/ 69050 w 77904"/>
                  <a:gd name="connsiteY12" fmla="*/ 70336 h 134788"/>
                  <a:gd name="connsiteX13" fmla="*/ 69081 w 77904"/>
                  <a:gd name="connsiteY13" fmla="*/ 66765 h 134788"/>
                  <a:gd name="connsiteX14" fmla="*/ 77727 w 77904"/>
                  <a:gd name="connsiteY14" fmla="*/ 44583 h 134788"/>
                  <a:gd name="connsiteX15" fmla="*/ 69065 w 77904"/>
                  <a:gd name="connsiteY15" fmla="*/ 14747 h 134788"/>
                  <a:gd name="connsiteX16" fmla="*/ 45144 w 77904"/>
                  <a:gd name="connsiteY16" fmla="*/ 111643 h 134788"/>
                  <a:gd name="connsiteX17" fmla="*/ 41930 w 77904"/>
                  <a:gd name="connsiteY17" fmla="*/ 114608 h 134788"/>
                  <a:gd name="connsiteX18" fmla="*/ 41636 w 77904"/>
                  <a:gd name="connsiteY18" fmla="*/ 114593 h 134788"/>
                  <a:gd name="connsiteX19" fmla="*/ 23412 w 77904"/>
                  <a:gd name="connsiteY19" fmla="*/ 112978 h 134788"/>
                  <a:gd name="connsiteX20" fmla="*/ 20462 w 77904"/>
                  <a:gd name="connsiteY20" fmla="*/ 109485 h 134788"/>
                  <a:gd name="connsiteX21" fmla="*/ 23179 w 77904"/>
                  <a:gd name="connsiteY21" fmla="*/ 78920 h 134788"/>
                  <a:gd name="connsiteX22" fmla="*/ 35333 w 77904"/>
                  <a:gd name="connsiteY22" fmla="*/ 82134 h 134788"/>
                  <a:gd name="connsiteX23" fmla="*/ 38609 w 77904"/>
                  <a:gd name="connsiteY23" fmla="*/ 82273 h 134788"/>
                  <a:gd name="connsiteX24" fmla="*/ 47830 w 77904"/>
                  <a:gd name="connsiteY24" fmla="*/ 81062 h 134788"/>
                  <a:gd name="connsiteX25" fmla="*/ 45144 w 77904"/>
                  <a:gd name="connsiteY25" fmla="*/ 111643 h 134788"/>
                  <a:gd name="connsiteX26" fmla="*/ 57640 w 77904"/>
                  <a:gd name="connsiteY26" fmla="*/ 42798 h 134788"/>
                  <a:gd name="connsiteX27" fmla="*/ 56677 w 77904"/>
                  <a:gd name="connsiteY27" fmla="*/ 47594 h 134788"/>
                  <a:gd name="connsiteX28" fmla="*/ 47799 w 77904"/>
                  <a:gd name="connsiteY28" fmla="*/ 44986 h 134788"/>
                  <a:gd name="connsiteX29" fmla="*/ 29574 w 77904"/>
                  <a:gd name="connsiteY29" fmla="*/ 43372 h 134788"/>
                  <a:gd name="connsiteX30" fmla="*/ 20353 w 77904"/>
                  <a:gd name="connsiteY30" fmla="*/ 44365 h 134788"/>
                  <a:gd name="connsiteX31" fmla="*/ 20276 w 77904"/>
                  <a:gd name="connsiteY31" fmla="*/ 39475 h 134788"/>
                  <a:gd name="connsiteX32" fmla="*/ 39292 w 77904"/>
                  <a:gd name="connsiteY32" fmla="*/ 20180 h 134788"/>
                  <a:gd name="connsiteX33" fmla="*/ 40797 w 77904"/>
                  <a:gd name="connsiteY33" fmla="*/ 20258 h 134788"/>
                  <a:gd name="connsiteX34" fmla="*/ 53294 w 77904"/>
                  <a:gd name="connsiteY34" fmla="*/ 27337 h 134788"/>
                  <a:gd name="connsiteX35" fmla="*/ 57640 w 77904"/>
                  <a:gd name="connsiteY35" fmla="*/ 4279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04" h="134788">
                    <a:moveTo>
                      <a:pt x="69065" y="14747"/>
                    </a:moveTo>
                    <a:cubicBezTo>
                      <a:pt x="62405" y="6256"/>
                      <a:pt x="52999" y="1055"/>
                      <a:pt x="42552" y="124"/>
                    </a:cubicBezTo>
                    <a:cubicBezTo>
                      <a:pt x="41527" y="47"/>
                      <a:pt x="40456" y="0"/>
                      <a:pt x="39292" y="0"/>
                    </a:cubicBezTo>
                    <a:cubicBezTo>
                      <a:pt x="19220" y="0"/>
                      <a:pt x="2036" y="16564"/>
                      <a:pt x="173" y="37706"/>
                    </a:cubicBezTo>
                    <a:cubicBezTo>
                      <a:pt x="-556" y="45996"/>
                      <a:pt x="1027" y="54036"/>
                      <a:pt x="4753" y="61162"/>
                    </a:cubicBezTo>
                    <a:cubicBezTo>
                      <a:pt x="4473" y="62295"/>
                      <a:pt x="4287" y="63444"/>
                      <a:pt x="4193" y="64608"/>
                    </a:cubicBezTo>
                    <a:lnTo>
                      <a:pt x="375" y="107716"/>
                    </a:lnTo>
                    <a:cubicBezTo>
                      <a:pt x="-184" y="113925"/>
                      <a:pt x="1725" y="119995"/>
                      <a:pt x="5746" y="124791"/>
                    </a:cubicBezTo>
                    <a:cubicBezTo>
                      <a:pt x="9767" y="129588"/>
                      <a:pt x="15401" y="132537"/>
                      <a:pt x="21627" y="133081"/>
                    </a:cubicBezTo>
                    <a:lnTo>
                      <a:pt x="39851" y="134695"/>
                    </a:lnTo>
                    <a:cubicBezTo>
                      <a:pt x="40565" y="134757"/>
                      <a:pt x="41232" y="134788"/>
                      <a:pt x="41930" y="134788"/>
                    </a:cubicBezTo>
                    <a:cubicBezTo>
                      <a:pt x="54147" y="134788"/>
                      <a:pt x="64160" y="125614"/>
                      <a:pt x="65246" y="113444"/>
                    </a:cubicBezTo>
                    <a:lnTo>
                      <a:pt x="69050" y="70336"/>
                    </a:lnTo>
                    <a:cubicBezTo>
                      <a:pt x="69143" y="69125"/>
                      <a:pt x="69158" y="67930"/>
                      <a:pt x="69081" y="66765"/>
                    </a:cubicBezTo>
                    <a:cubicBezTo>
                      <a:pt x="73971" y="60432"/>
                      <a:pt x="77013" y="52655"/>
                      <a:pt x="77727" y="44583"/>
                    </a:cubicBezTo>
                    <a:cubicBezTo>
                      <a:pt x="78705" y="33716"/>
                      <a:pt x="75616" y="23114"/>
                      <a:pt x="69065" y="14747"/>
                    </a:cubicBezTo>
                    <a:close/>
                    <a:moveTo>
                      <a:pt x="45144" y="111643"/>
                    </a:moveTo>
                    <a:cubicBezTo>
                      <a:pt x="44989" y="113288"/>
                      <a:pt x="43545" y="114608"/>
                      <a:pt x="41930" y="114608"/>
                    </a:cubicBezTo>
                    <a:cubicBezTo>
                      <a:pt x="41837" y="114608"/>
                      <a:pt x="41745" y="114608"/>
                      <a:pt x="41636" y="114593"/>
                    </a:cubicBezTo>
                    <a:lnTo>
                      <a:pt x="23412" y="112978"/>
                    </a:lnTo>
                    <a:cubicBezTo>
                      <a:pt x="21642" y="112823"/>
                      <a:pt x="20322" y="111255"/>
                      <a:pt x="20462" y="109485"/>
                    </a:cubicBezTo>
                    <a:lnTo>
                      <a:pt x="23179" y="78920"/>
                    </a:lnTo>
                    <a:cubicBezTo>
                      <a:pt x="26998" y="80659"/>
                      <a:pt x="31080" y="81761"/>
                      <a:pt x="35333" y="82134"/>
                    </a:cubicBezTo>
                    <a:cubicBezTo>
                      <a:pt x="36374" y="82226"/>
                      <a:pt x="37445" y="82273"/>
                      <a:pt x="38609" y="82273"/>
                    </a:cubicBezTo>
                    <a:cubicBezTo>
                      <a:pt x="41729" y="82273"/>
                      <a:pt x="44818" y="81854"/>
                      <a:pt x="47830" y="81062"/>
                    </a:cubicBezTo>
                    <a:lnTo>
                      <a:pt x="45144" y="111643"/>
                    </a:lnTo>
                    <a:close/>
                    <a:moveTo>
                      <a:pt x="57640" y="42798"/>
                    </a:moveTo>
                    <a:cubicBezTo>
                      <a:pt x="57485" y="44443"/>
                      <a:pt x="57159" y="46042"/>
                      <a:pt x="56677" y="47594"/>
                    </a:cubicBezTo>
                    <a:cubicBezTo>
                      <a:pt x="53961" y="46166"/>
                      <a:pt x="50949" y="45250"/>
                      <a:pt x="47799" y="44986"/>
                    </a:cubicBezTo>
                    <a:lnTo>
                      <a:pt x="29574" y="43372"/>
                    </a:lnTo>
                    <a:cubicBezTo>
                      <a:pt x="26407" y="43077"/>
                      <a:pt x="23271" y="43434"/>
                      <a:pt x="20353" y="44365"/>
                    </a:cubicBezTo>
                    <a:cubicBezTo>
                      <a:pt x="20152" y="42767"/>
                      <a:pt x="20121" y="41137"/>
                      <a:pt x="20276" y="39475"/>
                    </a:cubicBezTo>
                    <a:cubicBezTo>
                      <a:pt x="21223" y="28656"/>
                      <a:pt x="29590" y="20180"/>
                      <a:pt x="39292" y="20180"/>
                    </a:cubicBezTo>
                    <a:cubicBezTo>
                      <a:pt x="39788" y="20180"/>
                      <a:pt x="40285" y="20211"/>
                      <a:pt x="40797" y="20258"/>
                    </a:cubicBezTo>
                    <a:cubicBezTo>
                      <a:pt x="45688" y="20677"/>
                      <a:pt x="50127" y="23192"/>
                      <a:pt x="53294" y="27337"/>
                    </a:cubicBezTo>
                    <a:cubicBezTo>
                      <a:pt x="56600" y="31637"/>
                      <a:pt x="58137" y="37116"/>
                      <a:pt x="57640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894653E-E4B6-CCE9-33C8-99F7EE9B64D9}"/>
                  </a:ext>
                </a:extLst>
              </p:cNvPr>
              <p:cNvSpPr/>
              <p:nvPr/>
            </p:nvSpPr>
            <p:spPr>
              <a:xfrm>
                <a:off x="8342368" y="5452296"/>
                <a:ext cx="77924" cy="134788"/>
              </a:xfrm>
              <a:custGeom>
                <a:avLst/>
                <a:gdLst>
                  <a:gd name="connsiteX0" fmla="*/ 69075 w 77924"/>
                  <a:gd name="connsiteY0" fmla="*/ 14747 h 134788"/>
                  <a:gd name="connsiteX1" fmla="*/ 42669 w 77924"/>
                  <a:gd name="connsiteY1" fmla="*/ 155 h 134788"/>
                  <a:gd name="connsiteX2" fmla="*/ 39317 w 77924"/>
                  <a:gd name="connsiteY2" fmla="*/ 0 h 134788"/>
                  <a:gd name="connsiteX3" fmla="*/ 167 w 77924"/>
                  <a:gd name="connsiteY3" fmla="*/ 37706 h 134788"/>
                  <a:gd name="connsiteX4" fmla="*/ 4762 w 77924"/>
                  <a:gd name="connsiteY4" fmla="*/ 61146 h 134788"/>
                  <a:gd name="connsiteX5" fmla="*/ 4203 w 77924"/>
                  <a:gd name="connsiteY5" fmla="*/ 64608 h 134788"/>
                  <a:gd name="connsiteX6" fmla="*/ 385 w 77924"/>
                  <a:gd name="connsiteY6" fmla="*/ 107716 h 134788"/>
                  <a:gd name="connsiteX7" fmla="*/ 21636 w 77924"/>
                  <a:gd name="connsiteY7" fmla="*/ 133081 h 134788"/>
                  <a:gd name="connsiteX8" fmla="*/ 39876 w 77924"/>
                  <a:gd name="connsiteY8" fmla="*/ 134695 h 134788"/>
                  <a:gd name="connsiteX9" fmla="*/ 41955 w 77924"/>
                  <a:gd name="connsiteY9" fmla="*/ 134788 h 134788"/>
                  <a:gd name="connsiteX10" fmla="*/ 65240 w 77924"/>
                  <a:gd name="connsiteY10" fmla="*/ 113444 h 134788"/>
                  <a:gd name="connsiteX11" fmla="*/ 69059 w 77924"/>
                  <a:gd name="connsiteY11" fmla="*/ 70336 h 134788"/>
                  <a:gd name="connsiteX12" fmla="*/ 69106 w 77924"/>
                  <a:gd name="connsiteY12" fmla="*/ 66781 h 134788"/>
                  <a:gd name="connsiteX13" fmla="*/ 77752 w 77924"/>
                  <a:gd name="connsiteY13" fmla="*/ 44567 h 134788"/>
                  <a:gd name="connsiteX14" fmla="*/ 69075 w 77924"/>
                  <a:gd name="connsiteY14" fmla="*/ 14747 h 134788"/>
                  <a:gd name="connsiteX15" fmla="*/ 45153 w 77924"/>
                  <a:gd name="connsiteY15" fmla="*/ 111674 h 134788"/>
                  <a:gd name="connsiteX16" fmla="*/ 41955 w 77924"/>
                  <a:gd name="connsiteY16" fmla="*/ 114608 h 134788"/>
                  <a:gd name="connsiteX17" fmla="*/ 41645 w 77924"/>
                  <a:gd name="connsiteY17" fmla="*/ 114593 h 134788"/>
                  <a:gd name="connsiteX18" fmla="*/ 23421 w 77924"/>
                  <a:gd name="connsiteY18" fmla="*/ 112978 h 134788"/>
                  <a:gd name="connsiteX19" fmla="*/ 20472 w 77924"/>
                  <a:gd name="connsiteY19" fmla="*/ 109485 h 134788"/>
                  <a:gd name="connsiteX20" fmla="*/ 23188 w 77924"/>
                  <a:gd name="connsiteY20" fmla="*/ 78905 h 134788"/>
                  <a:gd name="connsiteX21" fmla="*/ 35358 w 77924"/>
                  <a:gd name="connsiteY21" fmla="*/ 82134 h 134788"/>
                  <a:gd name="connsiteX22" fmla="*/ 38618 w 77924"/>
                  <a:gd name="connsiteY22" fmla="*/ 82289 h 134788"/>
                  <a:gd name="connsiteX23" fmla="*/ 47855 w 77924"/>
                  <a:gd name="connsiteY23" fmla="*/ 81078 h 134788"/>
                  <a:gd name="connsiteX24" fmla="*/ 45153 w 77924"/>
                  <a:gd name="connsiteY24" fmla="*/ 111674 h 134788"/>
                  <a:gd name="connsiteX25" fmla="*/ 57634 w 77924"/>
                  <a:gd name="connsiteY25" fmla="*/ 42798 h 134788"/>
                  <a:gd name="connsiteX26" fmla="*/ 56687 w 77924"/>
                  <a:gd name="connsiteY26" fmla="*/ 47594 h 134788"/>
                  <a:gd name="connsiteX27" fmla="*/ 47808 w 77924"/>
                  <a:gd name="connsiteY27" fmla="*/ 44986 h 134788"/>
                  <a:gd name="connsiteX28" fmla="*/ 29584 w 77924"/>
                  <a:gd name="connsiteY28" fmla="*/ 43372 h 134788"/>
                  <a:gd name="connsiteX29" fmla="*/ 20363 w 77924"/>
                  <a:gd name="connsiteY29" fmla="*/ 44365 h 134788"/>
                  <a:gd name="connsiteX30" fmla="*/ 20270 w 77924"/>
                  <a:gd name="connsiteY30" fmla="*/ 39476 h 134788"/>
                  <a:gd name="connsiteX31" fmla="*/ 39317 w 77924"/>
                  <a:gd name="connsiteY31" fmla="*/ 20180 h 134788"/>
                  <a:gd name="connsiteX32" fmla="*/ 40822 w 77924"/>
                  <a:gd name="connsiteY32" fmla="*/ 20258 h 134788"/>
                  <a:gd name="connsiteX33" fmla="*/ 52775 w 77924"/>
                  <a:gd name="connsiteY33" fmla="*/ 26685 h 134788"/>
                  <a:gd name="connsiteX34" fmla="*/ 57634 w 77924"/>
                  <a:gd name="connsiteY34" fmla="*/ 4279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24" h="134788">
                    <a:moveTo>
                      <a:pt x="69075" y="14747"/>
                    </a:moveTo>
                    <a:cubicBezTo>
                      <a:pt x="62415" y="6256"/>
                      <a:pt x="53008" y="1071"/>
                      <a:pt x="42669" y="155"/>
                    </a:cubicBezTo>
                    <a:cubicBezTo>
                      <a:pt x="41645" y="47"/>
                      <a:pt x="40543" y="0"/>
                      <a:pt x="39317" y="0"/>
                    </a:cubicBezTo>
                    <a:cubicBezTo>
                      <a:pt x="19245" y="0"/>
                      <a:pt x="2061" y="16564"/>
                      <a:pt x="167" y="37706"/>
                    </a:cubicBezTo>
                    <a:cubicBezTo>
                      <a:pt x="-547" y="45964"/>
                      <a:pt x="1036" y="54005"/>
                      <a:pt x="4762" y="61146"/>
                    </a:cubicBezTo>
                    <a:cubicBezTo>
                      <a:pt x="4483" y="62295"/>
                      <a:pt x="4296" y="63459"/>
                      <a:pt x="4203" y="64608"/>
                    </a:cubicBezTo>
                    <a:lnTo>
                      <a:pt x="385" y="107716"/>
                    </a:lnTo>
                    <a:cubicBezTo>
                      <a:pt x="-749" y="120569"/>
                      <a:pt x="8782" y="131947"/>
                      <a:pt x="21636" y="133081"/>
                    </a:cubicBezTo>
                    <a:lnTo>
                      <a:pt x="39876" y="134695"/>
                    </a:lnTo>
                    <a:cubicBezTo>
                      <a:pt x="40558" y="134757"/>
                      <a:pt x="41257" y="134788"/>
                      <a:pt x="41955" y="134788"/>
                    </a:cubicBezTo>
                    <a:cubicBezTo>
                      <a:pt x="54157" y="134788"/>
                      <a:pt x="64169" y="125614"/>
                      <a:pt x="65240" y="113444"/>
                    </a:cubicBezTo>
                    <a:lnTo>
                      <a:pt x="69059" y="70336"/>
                    </a:lnTo>
                    <a:cubicBezTo>
                      <a:pt x="69168" y="69125"/>
                      <a:pt x="69183" y="67945"/>
                      <a:pt x="69106" y="66781"/>
                    </a:cubicBezTo>
                    <a:cubicBezTo>
                      <a:pt x="73964" y="60448"/>
                      <a:pt x="77023" y="52671"/>
                      <a:pt x="77752" y="44567"/>
                    </a:cubicBezTo>
                    <a:cubicBezTo>
                      <a:pt x="78715" y="33717"/>
                      <a:pt x="75625" y="23114"/>
                      <a:pt x="69075" y="14747"/>
                    </a:cubicBezTo>
                    <a:close/>
                    <a:moveTo>
                      <a:pt x="45153" y="111674"/>
                    </a:moveTo>
                    <a:cubicBezTo>
                      <a:pt x="44998" y="113288"/>
                      <a:pt x="43570" y="114608"/>
                      <a:pt x="41955" y="114608"/>
                    </a:cubicBezTo>
                    <a:cubicBezTo>
                      <a:pt x="41862" y="114608"/>
                      <a:pt x="41769" y="114608"/>
                      <a:pt x="41645" y="114593"/>
                    </a:cubicBezTo>
                    <a:lnTo>
                      <a:pt x="23421" y="112978"/>
                    </a:lnTo>
                    <a:cubicBezTo>
                      <a:pt x="21636" y="112823"/>
                      <a:pt x="20316" y="111255"/>
                      <a:pt x="20472" y="109485"/>
                    </a:cubicBezTo>
                    <a:lnTo>
                      <a:pt x="23188" y="78905"/>
                    </a:lnTo>
                    <a:cubicBezTo>
                      <a:pt x="27007" y="80659"/>
                      <a:pt x="31105" y="81761"/>
                      <a:pt x="35358" y="82134"/>
                    </a:cubicBezTo>
                    <a:cubicBezTo>
                      <a:pt x="36491" y="82242"/>
                      <a:pt x="37593" y="82289"/>
                      <a:pt x="38618" y="82289"/>
                    </a:cubicBezTo>
                    <a:cubicBezTo>
                      <a:pt x="41739" y="82289"/>
                      <a:pt x="44843" y="81869"/>
                      <a:pt x="47855" y="81078"/>
                    </a:cubicBezTo>
                    <a:lnTo>
                      <a:pt x="45153" y="111674"/>
                    </a:lnTo>
                    <a:close/>
                    <a:moveTo>
                      <a:pt x="57634" y="42798"/>
                    </a:moveTo>
                    <a:cubicBezTo>
                      <a:pt x="57495" y="44443"/>
                      <a:pt x="57169" y="46042"/>
                      <a:pt x="56687" y="47594"/>
                    </a:cubicBezTo>
                    <a:cubicBezTo>
                      <a:pt x="53971" y="46166"/>
                      <a:pt x="50974" y="45250"/>
                      <a:pt x="47808" y="44986"/>
                    </a:cubicBezTo>
                    <a:lnTo>
                      <a:pt x="29584" y="43372"/>
                    </a:lnTo>
                    <a:cubicBezTo>
                      <a:pt x="26401" y="43077"/>
                      <a:pt x="23281" y="43449"/>
                      <a:pt x="20363" y="44365"/>
                    </a:cubicBezTo>
                    <a:cubicBezTo>
                      <a:pt x="20161" y="42767"/>
                      <a:pt x="20130" y="41121"/>
                      <a:pt x="20270" y="39476"/>
                    </a:cubicBezTo>
                    <a:cubicBezTo>
                      <a:pt x="21232" y="28656"/>
                      <a:pt x="29599" y="20180"/>
                      <a:pt x="39317" y="20180"/>
                    </a:cubicBezTo>
                    <a:cubicBezTo>
                      <a:pt x="39798" y="20180"/>
                      <a:pt x="40310" y="20211"/>
                      <a:pt x="40822" y="20258"/>
                    </a:cubicBezTo>
                    <a:cubicBezTo>
                      <a:pt x="45402" y="20662"/>
                      <a:pt x="49655" y="22943"/>
                      <a:pt x="52775" y="26685"/>
                    </a:cubicBezTo>
                    <a:cubicBezTo>
                      <a:pt x="56408" y="31000"/>
                      <a:pt x="58177" y="36868"/>
                      <a:pt x="57634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2055D7E-5407-83AB-49C8-D66C6E3B6EF9}"/>
                  </a:ext>
                </a:extLst>
              </p:cNvPr>
              <p:cNvSpPr/>
              <p:nvPr/>
            </p:nvSpPr>
            <p:spPr>
              <a:xfrm>
                <a:off x="8446850" y="5459747"/>
                <a:ext cx="77915" cy="134803"/>
              </a:xfrm>
              <a:custGeom>
                <a:avLst/>
                <a:gdLst>
                  <a:gd name="connsiteX0" fmla="*/ 42675 w 77915"/>
                  <a:gd name="connsiteY0" fmla="*/ 155 h 134803"/>
                  <a:gd name="connsiteX1" fmla="*/ 39306 w 77915"/>
                  <a:gd name="connsiteY1" fmla="*/ 0 h 134803"/>
                  <a:gd name="connsiteX2" fmla="*/ 172 w 77915"/>
                  <a:gd name="connsiteY2" fmla="*/ 37706 h 134803"/>
                  <a:gd name="connsiteX3" fmla="*/ 4752 w 77915"/>
                  <a:gd name="connsiteY3" fmla="*/ 61162 h 134803"/>
                  <a:gd name="connsiteX4" fmla="*/ 4193 w 77915"/>
                  <a:gd name="connsiteY4" fmla="*/ 64592 h 134803"/>
                  <a:gd name="connsiteX5" fmla="*/ 374 w 77915"/>
                  <a:gd name="connsiteY5" fmla="*/ 107716 h 134803"/>
                  <a:gd name="connsiteX6" fmla="*/ 5745 w 77915"/>
                  <a:gd name="connsiteY6" fmla="*/ 124807 h 134803"/>
                  <a:gd name="connsiteX7" fmla="*/ 21625 w 77915"/>
                  <a:gd name="connsiteY7" fmla="*/ 133081 h 134803"/>
                  <a:gd name="connsiteX8" fmla="*/ 39850 w 77915"/>
                  <a:gd name="connsiteY8" fmla="*/ 134695 h 134803"/>
                  <a:gd name="connsiteX9" fmla="*/ 41930 w 77915"/>
                  <a:gd name="connsiteY9" fmla="*/ 134804 h 134803"/>
                  <a:gd name="connsiteX10" fmla="*/ 65230 w 77915"/>
                  <a:gd name="connsiteY10" fmla="*/ 113444 h 134803"/>
                  <a:gd name="connsiteX11" fmla="*/ 69049 w 77915"/>
                  <a:gd name="connsiteY11" fmla="*/ 70382 h 134803"/>
                  <a:gd name="connsiteX12" fmla="*/ 69080 w 77915"/>
                  <a:gd name="connsiteY12" fmla="*/ 66765 h 134803"/>
                  <a:gd name="connsiteX13" fmla="*/ 77742 w 77915"/>
                  <a:gd name="connsiteY13" fmla="*/ 44567 h 134803"/>
                  <a:gd name="connsiteX14" fmla="*/ 69064 w 77915"/>
                  <a:gd name="connsiteY14" fmla="*/ 14747 h 134803"/>
                  <a:gd name="connsiteX15" fmla="*/ 42675 w 77915"/>
                  <a:gd name="connsiteY15" fmla="*/ 155 h 134803"/>
                  <a:gd name="connsiteX16" fmla="*/ 45128 w 77915"/>
                  <a:gd name="connsiteY16" fmla="*/ 111674 h 134803"/>
                  <a:gd name="connsiteX17" fmla="*/ 41946 w 77915"/>
                  <a:gd name="connsiteY17" fmla="*/ 114608 h 134803"/>
                  <a:gd name="connsiteX18" fmla="*/ 41635 w 77915"/>
                  <a:gd name="connsiteY18" fmla="*/ 114593 h 134803"/>
                  <a:gd name="connsiteX19" fmla="*/ 23395 w 77915"/>
                  <a:gd name="connsiteY19" fmla="*/ 112978 h 134803"/>
                  <a:gd name="connsiteX20" fmla="*/ 21222 w 77915"/>
                  <a:gd name="connsiteY20" fmla="*/ 111845 h 134803"/>
                  <a:gd name="connsiteX21" fmla="*/ 20477 w 77915"/>
                  <a:gd name="connsiteY21" fmla="*/ 109485 h 134803"/>
                  <a:gd name="connsiteX22" fmla="*/ 23193 w 77915"/>
                  <a:gd name="connsiteY22" fmla="*/ 78920 h 134803"/>
                  <a:gd name="connsiteX23" fmla="*/ 35348 w 77915"/>
                  <a:gd name="connsiteY23" fmla="*/ 82134 h 134803"/>
                  <a:gd name="connsiteX24" fmla="*/ 38623 w 77915"/>
                  <a:gd name="connsiteY24" fmla="*/ 82289 h 134803"/>
                  <a:gd name="connsiteX25" fmla="*/ 47844 w 77915"/>
                  <a:gd name="connsiteY25" fmla="*/ 81078 h 134803"/>
                  <a:gd name="connsiteX26" fmla="*/ 45128 w 77915"/>
                  <a:gd name="connsiteY26" fmla="*/ 111674 h 134803"/>
                  <a:gd name="connsiteX27" fmla="*/ 57639 w 77915"/>
                  <a:gd name="connsiteY27" fmla="*/ 42798 h 134803"/>
                  <a:gd name="connsiteX28" fmla="*/ 56677 w 77915"/>
                  <a:gd name="connsiteY28" fmla="*/ 47594 h 134803"/>
                  <a:gd name="connsiteX29" fmla="*/ 47813 w 77915"/>
                  <a:gd name="connsiteY29" fmla="*/ 44971 h 134803"/>
                  <a:gd name="connsiteX30" fmla="*/ 29573 w 77915"/>
                  <a:gd name="connsiteY30" fmla="*/ 43356 h 134803"/>
                  <a:gd name="connsiteX31" fmla="*/ 20353 w 77915"/>
                  <a:gd name="connsiteY31" fmla="*/ 44365 h 134803"/>
                  <a:gd name="connsiteX32" fmla="*/ 20275 w 77915"/>
                  <a:gd name="connsiteY32" fmla="*/ 39475 h 134803"/>
                  <a:gd name="connsiteX33" fmla="*/ 39306 w 77915"/>
                  <a:gd name="connsiteY33" fmla="*/ 20180 h 134803"/>
                  <a:gd name="connsiteX34" fmla="*/ 40797 w 77915"/>
                  <a:gd name="connsiteY34" fmla="*/ 20242 h 134803"/>
                  <a:gd name="connsiteX35" fmla="*/ 53308 w 77915"/>
                  <a:gd name="connsiteY35" fmla="*/ 27337 h 134803"/>
                  <a:gd name="connsiteX36" fmla="*/ 57639 w 77915"/>
                  <a:gd name="connsiteY36" fmla="*/ 42798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5" h="134803">
                    <a:moveTo>
                      <a:pt x="42675" y="155"/>
                    </a:moveTo>
                    <a:cubicBezTo>
                      <a:pt x="41666" y="47"/>
                      <a:pt x="40548" y="0"/>
                      <a:pt x="39306" y="0"/>
                    </a:cubicBezTo>
                    <a:cubicBezTo>
                      <a:pt x="19219" y="0"/>
                      <a:pt x="2035" y="16564"/>
                      <a:pt x="172" y="37706"/>
                    </a:cubicBezTo>
                    <a:cubicBezTo>
                      <a:pt x="-558" y="45980"/>
                      <a:pt x="1042" y="54036"/>
                      <a:pt x="4752" y="61162"/>
                    </a:cubicBezTo>
                    <a:cubicBezTo>
                      <a:pt x="4488" y="62295"/>
                      <a:pt x="4286" y="63444"/>
                      <a:pt x="4193" y="64592"/>
                    </a:cubicBezTo>
                    <a:lnTo>
                      <a:pt x="374" y="107716"/>
                    </a:lnTo>
                    <a:cubicBezTo>
                      <a:pt x="-169" y="113941"/>
                      <a:pt x="1725" y="120010"/>
                      <a:pt x="5745" y="124807"/>
                    </a:cubicBezTo>
                    <a:cubicBezTo>
                      <a:pt x="9750" y="129588"/>
                      <a:pt x="15401" y="132537"/>
                      <a:pt x="21625" y="133081"/>
                    </a:cubicBezTo>
                    <a:lnTo>
                      <a:pt x="39850" y="134695"/>
                    </a:lnTo>
                    <a:cubicBezTo>
                      <a:pt x="40564" y="134757"/>
                      <a:pt x="41247" y="134804"/>
                      <a:pt x="41930" y="134804"/>
                    </a:cubicBezTo>
                    <a:cubicBezTo>
                      <a:pt x="54162" y="134804"/>
                      <a:pt x="64175" y="125614"/>
                      <a:pt x="65230" y="113444"/>
                    </a:cubicBezTo>
                    <a:lnTo>
                      <a:pt x="69049" y="70382"/>
                    </a:lnTo>
                    <a:cubicBezTo>
                      <a:pt x="69157" y="69172"/>
                      <a:pt x="69157" y="67976"/>
                      <a:pt x="69080" y="66765"/>
                    </a:cubicBezTo>
                    <a:cubicBezTo>
                      <a:pt x="73970" y="60432"/>
                      <a:pt x="77027" y="52655"/>
                      <a:pt x="77742" y="44567"/>
                    </a:cubicBezTo>
                    <a:cubicBezTo>
                      <a:pt x="78704" y="33716"/>
                      <a:pt x="75631" y="23114"/>
                      <a:pt x="69064" y="14747"/>
                    </a:cubicBezTo>
                    <a:cubicBezTo>
                      <a:pt x="62405" y="6256"/>
                      <a:pt x="52998" y="1071"/>
                      <a:pt x="42675" y="155"/>
                    </a:cubicBezTo>
                    <a:close/>
                    <a:moveTo>
                      <a:pt x="45128" y="111674"/>
                    </a:moveTo>
                    <a:cubicBezTo>
                      <a:pt x="44988" y="113288"/>
                      <a:pt x="43560" y="114608"/>
                      <a:pt x="41946" y="114608"/>
                    </a:cubicBezTo>
                    <a:cubicBezTo>
                      <a:pt x="41852" y="114608"/>
                      <a:pt x="41759" y="114608"/>
                      <a:pt x="41635" y="114593"/>
                    </a:cubicBezTo>
                    <a:lnTo>
                      <a:pt x="23395" y="112978"/>
                    </a:lnTo>
                    <a:cubicBezTo>
                      <a:pt x="22542" y="112900"/>
                      <a:pt x="21781" y="112512"/>
                      <a:pt x="21222" y="111845"/>
                    </a:cubicBezTo>
                    <a:cubicBezTo>
                      <a:pt x="20663" y="111162"/>
                      <a:pt x="20399" y="110355"/>
                      <a:pt x="20477" y="109485"/>
                    </a:cubicBezTo>
                    <a:lnTo>
                      <a:pt x="23193" y="78920"/>
                    </a:lnTo>
                    <a:cubicBezTo>
                      <a:pt x="27012" y="80659"/>
                      <a:pt x="31095" y="81761"/>
                      <a:pt x="35348" y="82134"/>
                    </a:cubicBezTo>
                    <a:cubicBezTo>
                      <a:pt x="36513" y="82242"/>
                      <a:pt x="37584" y="82289"/>
                      <a:pt x="38623" y="82289"/>
                    </a:cubicBezTo>
                    <a:cubicBezTo>
                      <a:pt x="41728" y="82289"/>
                      <a:pt x="44833" y="81869"/>
                      <a:pt x="47844" y="81078"/>
                    </a:cubicBezTo>
                    <a:lnTo>
                      <a:pt x="45128" y="111674"/>
                    </a:lnTo>
                    <a:close/>
                    <a:moveTo>
                      <a:pt x="57639" y="42798"/>
                    </a:moveTo>
                    <a:cubicBezTo>
                      <a:pt x="57500" y="44443"/>
                      <a:pt x="57158" y="46042"/>
                      <a:pt x="56677" y="47594"/>
                    </a:cubicBezTo>
                    <a:cubicBezTo>
                      <a:pt x="53960" y="46166"/>
                      <a:pt x="50965" y="45250"/>
                      <a:pt x="47813" y="44971"/>
                    </a:cubicBezTo>
                    <a:lnTo>
                      <a:pt x="29573" y="43356"/>
                    </a:lnTo>
                    <a:cubicBezTo>
                      <a:pt x="26391" y="43077"/>
                      <a:pt x="23271" y="43434"/>
                      <a:pt x="20353" y="44365"/>
                    </a:cubicBezTo>
                    <a:cubicBezTo>
                      <a:pt x="20166" y="42767"/>
                      <a:pt x="20135" y="41121"/>
                      <a:pt x="20275" y="39475"/>
                    </a:cubicBezTo>
                    <a:cubicBezTo>
                      <a:pt x="21237" y="28656"/>
                      <a:pt x="29589" y="20180"/>
                      <a:pt x="39306" y="20180"/>
                    </a:cubicBezTo>
                    <a:cubicBezTo>
                      <a:pt x="39788" y="20180"/>
                      <a:pt x="40284" y="20196"/>
                      <a:pt x="40797" y="20242"/>
                    </a:cubicBezTo>
                    <a:cubicBezTo>
                      <a:pt x="45686" y="20677"/>
                      <a:pt x="50126" y="23192"/>
                      <a:pt x="53308" y="27337"/>
                    </a:cubicBezTo>
                    <a:cubicBezTo>
                      <a:pt x="56599" y="31637"/>
                      <a:pt x="58136" y="37116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9070A2A-9D78-BFBD-C599-7793294E43D6}"/>
                  </a:ext>
                </a:extLst>
              </p:cNvPr>
              <p:cNvSpPr/>
              <p:nvPr/>
            </p:nvSpPr>
            <p:spPr>
              <a:xfrm>
                <a:off x="7907060" y="5759361"/>
                <a:ext cx="77916" cy="134803"/>
              </a:xfrm>
              <a:custGeom>
                <a:avLst/>
                <a:gdLst>
                  <a:gd name="connsiteX0" fmla="*/ 42567 w 77916"/>
                  <a:gd name="connsiteY0" fmla="*/ 140 h 134803"/>
                  <a:gd name="connsiteX1" fmla="*/ 39292 w 77916"/>
                  <a:gd name="connsiteY1" fmla="*/ 0 h 134803"/>
                  <a:gd name="connsiteX2" fmla="*/ 173 w 77916"/>
                  <a:gd name="connsiteY2" fmla="*/ 37706 h 134803"/>
                  <a:gd name="connsiteX3" fmla="*/ 4768 w 77916"/>
                  <a:gd name="connsiteY3" fmla="*/ 61162 h 134803"/>
                  <a:gd name="connsiteX4" fmla="*/ 4194 w 77916"/>
                  <a:gd name="connsiteY4" fmla="*/ 64608 h 134803"/>
                  <a:gd name="connsiteX5" fmla="*/ 375 w 77916"/>
                  <a:gd name="connsiteY5" fmla="*/ 107700 h 134803"/>
                  <a:gd name="connsiteX6" fmla="*/ 5746 w 77916"/>
                  <a:gd name="connsiteY6" fmla="*/ 124791 h 134803"/>
                  <a:gd name="connsiteX7" fmla="*/ 21626 w 77916"/>
                  <a:gd name="connsiteY7" fmla="*/ 133081 h 134803"/>
                  <a:gd name="connsiteX8" fmla="*/ 39851 w 77916"/>
                  <a:gd name="connsiteY8" fmla="*/ 134695 h 134803"/>
                  <a:gd name="connsiteX9" fmla="*/ 41931 w 77916"/>
                  <a:gd name="connsiteY9" fmla="*/ 134804 h 134803"/>
                  <a:gd name="connsiteX10" fmla="*/ 65247 w 77916"/>
                  <a:gd name="connsiteY10" fmla="*/ 113444 h 134803"/>
                  <a:gd name="connsiteX11" fmla="*/ 69065 w 77916"/>
                  <a:gd name="connsiteY11" fmla="*/ 70367 h 134803"/>
                  <a:gd name="connsiteX12" fmla="*/ 69096 w 77916"/>
                  <a:gd name="connsiteY12" fmla="*/ 66765 h 134803"/>
                  <a:gd name="connsiteX13" fmla="*/ 77742 w 77916"/>
                  <a:gd name="connsiteY13" fmla="*/ 44567 h 134803"/>
                  <a:gd name="connsiteX14" fmla="*/ 69174 w 77916"/>
                  <a:gd name="connsiteY14" fmla="*/ 14856 h 134803"/>
                  <a:gd name="connsiteX15" fmla="*/ 42567 w 77916"/>
                  <a:gd name="connsiteY15" fmla="*/ 140 h 134803"/>
                  <a:gd name="connsiteX16" fmla="*/ 45144 w 77916"/>
                  <a:gd name="connsiteY16" fmla="*/ 111658 h 134803"/>
                  <a:gd name="connsiteX17" fmla="*/ 41915 w 77916"/>
                  <a:gd name="connsiteY17" fmla="*/ 114608 h 134803"/>
                  <a:gd name="connsiteX18" fmla="*/ 41636 w 77916"/>
                  <a:gd name="connsiteY18" fmla="*/ 114593 h 134803"/>
                  <a:gd name="connsiteX19" fmla="*/ 23411 w 77916"/>
                  <a:gd name="connsiteY19" fmla="*/ 112978 h 134803"/>
                  <a:gd name="connsiteX20" fmla="*/ 20478 w 77916"/>
                  <a:gd name="connsiteY20" fmla="*/ 109485 h 134803"/>
                  <a:gd name="connsiteX21" fmla="*/ 23178 w 77916"/>
                  <a:gd name="connsiteY21" fmla="*/ 78905 h 134803"/>
                  <a:gd name="connsiteX22" fmla="*/ 35349 w 77916"/>
                  <a:gd name="connsiteY22" fmla="*/ 82134 h 134803"/>
                  <a:gd name="connsiteX23" fmla="*/ 38608 w 77916"/>
                  <a:gd name="connsiteY23" fmla="*/ 82289 h 134803"/>
                  <a:gd name="connsiteX24" fmla="*/ 47845 w 77916"/>
                  <a:gd name="connsiteY24" fmla="*/ 81078 h 134803"/>
                  <a:gd name="connsiteX25" fmla="*/ 45144 w 77916"/>
                  <a:gd name="connsiteY25" fmla="*/ 111658 h 134803"/>
                  <a:gd name="connsiteX26" fmla="*/ 57640 w 77916"/>
                  <a:gd name="connsiteY26" fmla="*/ 42798 h 134803"/>
                  <a:gd name="connsiteX27" fmla="*/ 56678 w 77916"/>
                  <a:gd name="connsiteY27" fmla="*/ 47610 h 134803"/>
                  <a:gd name="connsiteX28" fmla="*/ 47814 w 77916"/>
                  <a:gd name="connsiteY28" fmla="*/ 44971 h 134803"/>
                  <a:gd name="connsiteX29" fmla="*/ 29574 w 77916"/>
                  <a:gd name="connsiteY29" fmla="*/ 43356 h 134803"/>
                  <a:gd name="connsiteX30" fmla="*/ 20354 w 77916"/>
                  <a:gd name="connsiteY30" fmla="*/ 44365 h 134803"/>
                  <a:gd name="connsiteX31" fmla="*/ 20276 w 77916"/>
                  <a:gd name="connsiteY31" fmla="*/ 39475 h 134803"/>
                  <a:gd name="connsiteX32" fmla="*/ 39292 w 77916"/>
                  <a:gd name="connsiteY32" fmla="*/ 20180 h 134803"/>
                  <a:gd name="connsiteX33" fmla="*/ 40829 w 77916"/>
                  <a:gd name="connsiteY33" fmla="*/ 20242 h 134803"/>
                  <a:gd name="connsiteX34" fmla="*/ 53247 w 77916"/>
                  <a:gd name="connsiteY34" fmla="*/ 27243 h 134803"/>
                  <a:gd name="connsiteX35" fmla="*/ 57640 w 77916"/>
                  <a:gd name="connsiteY35" fmla="*/ 42798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16" h="134803">
                    <a:moveTo>
                      <a:pt x="42567" y="140"/>
                    </a:moveTo>
                    <a:cubicBezTo>
                      <a:pt x="41418" y="47"/>
                      <a:pt x="40347" y="0"/>
                      <a:pt x="39292" y="0"/>
                    </a:cubicBezTo>
                    <a:cubicBezTo>
                      <a:pt x="19220" y="0"/>
                      <a:pt x="2036" y="16563"/>
                      <a:pt x="173" y="37706"/>
                    </a:cubicBezTo>
                    <a:cubicBezTo>
                      <a:pt x="-557" y="45980"/>
                      <a:pt x="1027" y="54036"/>
                      <a:pt x="4768" y="61162"/>
                    </a:cubicBezTo>
                    <a:cubicBezTo>
                      <a:pt x="4488" y="62310"/>
                      <a:pt x="4287" y="63459"/>
                      <a:pt x="4194" y="64608"/>
                    </a:cubicBezTo>
                    <a:lnTo>
                      <a:pt x="375" y="107700"/>
                    </a:lnTo>
                    <a:cubicBezTo>
                      <a:pt x="-184" y="113925"/>
                      <a:pt x="1726" y="119979"/>
                      <a:pt x="5746" y="124791"/>
                    </a:cubicBezTo>
                    <a:cubicBezTo>
                      <a:pt x="9782" y="129588"/>
                      <a:pt x="15417" y="132522"/>
                      <a:pt x="21626" y="133081"/>
                    </a:cubicBezTo>
                    <a:lnTo>
                      <a:pt x="39851" y="134695"/>
                    </a:lnTo>
                    <a:cubicBezTo>
                      <a:pt x="40549" y="134757"/>
                      <a:pt x="41248" y="134804"/>
                      <a:pt x="41931" y="134804"/>
                    </a:cubicBezTo>
                    <a:cubicBezTo>
                      <a:pt x="54148" y="134804"/>
                      <a:pt x="64160" y="125614"/>
                      <a:pt x="65247" y="113444"/>
                    </a:cubicBezTo>
                    <a:lnTo>
                      <a:pt x="69065" y="70367"/>
                    </a:lnTo>
                    <a:cubicBezTo>
                      <a:pt x="69174" y="69172"/>
                      <a:pt x="69174" y="67976"/>
                      <a:pt x="69096" y="66765"/>
                    </a:cubicBezTo>
                    <a:cubicBezTo>
                      <a:pt x="73971" y="60432"/>
                      <a:pt x="77028" y="52655"/>
                      <a:pt x="77742" y="44567"/>
                    </a:cubicBezTo>
                    <a:cubicBezTo>
                      <a:pt x="78705" y="33747"/>
                      <a:pt x="75663" y="23207"/>
                      <a:pt x="69174" y="14856"/>
                    </a:cubicBezTo>
                    <a:cubicBezTo>
                      <a:pt x="62546" y="6303"/>
                      <a:pt x="53092" y="1071"/>
                      <a:pt x="42567" y="140"/>
                    </a:cubicBezTo>
                    <a:close/>
                    <a:moveTo>
                      <a:pt x="45144" y="111658"/>
                    </a:moveTo>
                    <a:cubicBezTo>
                      <a:pt x="45004" y="113288"/>
                      <a:pt x="43545" y="114608"/>
                      <a:pt x="41915" y="114608"/>
                    </a:cubicBezTo>
                    <a:cubicBezTo>
                      <a:pt x="41822" y="114608"/>
                      <a:pt x="41729" y="114608"/>
                      <a:pt x="41636" y="114593"/>
                    </a:cubicBezTo>
                    <a:lnTo>
                      <a:pt x="23411" y="112978"/>
                    </a:lnTo>
                    <a:cubicBezTo>
                      <a:pt x="21642" y="112823"/>
                      <a:pt x="20322" y="111255"/>
                      <a:pt x="20478" y="109485"/>
                    </a:cubicBezTo>
                    <a:lnTo>
                      <a:pt x="23178" y="78905"/>
                    </a:lnTo>
                    <a:cubicBezTo>
                      <a:pt x="27013" y="80659"/>
                      <a:pt x="31095" y="81761"/>
                      <a:pt x="35349" y="82134"/>
                    </a:cubicBezTo>
                    <a:cubicBezTo>
                      <a:pt x="36482" y="82242"/>
                      <a:pt x="37584" y="82289"/>
                      <a:pt x="38608" y="82289"/>
                    </a:cubicBezTo>
                    <a:cubicBezTo>
                      <a:pt x="41729" y="82289"/>
                      <a:pt x="44834" y="81869"/>
                      <a:pt x="47845" y="81078"/>
                    </a:cubicBezTo>
                    <a:lnTo>
                      <a:pt x="45144" y="111658"/>
                    </a:lnTo>
                    <a:close/>
                    <a:moveTo>
                      <a:pt x="57640" y="42798"/>
                    </a:moveTo>
                    <a:cubicBezTo>
                      <a:pt x="57485" y="44443"/>
                      <a:pt x="57159" y="46057"/>
                      <a:pt x="56678" y="47610"/>
                    </a:cubicBezTo>
                    <a:cubicBezTo>
                      <a:pt x="53961" y="46166"/>
                      <a:pt x="50950" y="45250"/>
                      <a:pt x="47814" y="44971"/>
                    </a:cubicBezTo>
                    <a:lnTo>
                      <a:pt x="29574" y="43356"/>
                    </a:lnTo>
                    <a:cubicBezTo>
                      <a:pt x="26407" y="43077"/>
                      <a:pt x="23272" y="43434"/>
                      <a:pt x="20354" y="44365"/>
                    </a:cubicBezTo>
                    <a:cubicBezTo>
                      <a:pt x="20167" y="42767"/>
                      <a:pt x="20136" y="41121"/>
                      <a:pt x="20276" y="39475"/>
                    </a:cubicBezTo>
                    <a:cubicBezTo>
                      <a:pt x="21238" y="28656"/>
                      <a:pt x="29590" y="20180"/>
                      <a:pt x="39292" y="20180"/>
                    </a:cubicBezTo>
                    <a:cubicBezTo>
                      <a:pt x="39789" y="20180"/>
                      <a:pt x="40301" y="20196"/>
                      <a:pt x="40829" y="20242"/>
                    </a:cubicBezTo>
                    <a:cubicBezTo>
                      <a:pt x="45656" y="20662"/>
                      <a:pt x="50065" y="23161"/>
                      <a:pt x="53247" y="27243"/>
                    </a:cubicBezTo>
                    <a:cubicBezTo>
                      <a:pt x="56584" y="31543"/>
                      <a:pt x="58153" y="37070"/>
                      <a:pt x="57640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68254622-6809-2B84-917C-185591769958}"/>
                  </a:ext>
                </a:extLst>
              </p:cNvPr>
              <p:cNvSpPr/>
              <p:nvPr/>
            </p:nvSpPr>
            <p:spPr>
              <a:xfrm>
                <a:off x="8011532" y="5766657"/>
                <a:ext cx="77916" cy="134803"/>
              </a:xfrm>
              <a:custGeom>
                <a:avLst/>
                <a:gdLst>
                  <a:gd name="connsiteX0" fmla="*/ 42566 w 77916"/>
                  <a:gd name="connsiteY0" fmla="*/ 140 h 134803"/>
                  <a:gd name="connsiteX1" fmla="*/ 39306 w 77916"/>
                  <a:gd name="connsiteY1" fmla="*/ 0 h 134803"/>
                  <a:gd name="connsiteX2" fmla="*/ 172 w 77916"/>
                  <a:gd name="connsiteY2" fmla="*/ 37690 h 134803"/>
                  <a:gd name="connsiteX3" fmla="*/ 4752 w 77916"/>
                  <a:gd name="connsiteY3" fmla="*/ 61177 h 134803"/>
                  <a:gd name="connsiteX4" fmla="*/ 4193 w 77916"/>
                  <a:gd name="connsiteY4" fmla="*/ 64608 h 134803"/>
                  <a:gd name="connsiteX5" fmla="*/ 375 w 77916"/>
                  <a:gd name="connsiteY5" fmla="*/ 107700 h 134803"/>
                  <a:gd name="connsiteX6" fmla="*/ 5746 w 77916"/>
                  <a:gd name="connsiteY6" fmla="*/ 124776 h 134803"/>
                  <a:gd name="connsiteX7" fmla="*/ 21610 w 77916"/>
                  <a:gd name="connsiteY7" fmla="*/ 133081 h 134803"/>
                  <a:gd name="connsiteX8" fmla="*/ 39850 w 77916"/>
                  <a:gd name="connsiteY8" fmla="*/ 134695 h 134803"/>
                  <a:gd name="connsiteX9" fmla="*/ 41945 w 77916"/>
                  <a:gd name="connsiteY9" fmla="*/ 134804 h 134803"/>
                  <a:gd name="connsiteX10" fmla="*/ 65230 w 77916"/>
                  <a:gd name="connsiteY10" fmla="*/ 113444 h 134803"/>
                  <a:gd name="connsiteX11" fmla="*/ 69049 w 77916"/>
                  <a:gd name="connsiteY11" fmla="*/ 70367 h 134803"/>
                  <a:gd name="connsiteX12" fmla="*/ 69080 w 77916"/>
                  <a:gd name="connsiteY12" fmla="*/ 66765 h 134803"/>
                  <a:gd name="connsiteX13" fmla="*/ 77742 w 77916"/>
                  <a:gd name="connsiteY13" fmla="*/ 44567 h 134803"/>
                  <a:gd name="connsiteX14" fmla="*/ 69173 w 77916"/>
                  <a:gd name="connsiteY14" fmla="*/ 14856 h 134803"/>
                  <a:gd name="connsiteX15" fmla="*/ 42566 w 77916"/>
                  <a:gd name="connsiteY15" fmla="*/ 140 h 134803"/>
                  <a:gd name="connsiteX16" fmla="*/ 45127 w 77916"/>
                  <a:gd name="connsiteY16" fmla="*/ 111659 h 134803"/>
                  <a:gd name="connsiteX17" fmla="*/ 41914 w 77916"/>
                  <a:gd name="connsiteY17" fmla="*/ 114608 h 134803"/>
                  <a:gd name="connsiteX18" fmla="*/ 41635 w 77916"/>
                  <a:gd name="connsiteY18" fmla="*/ 114593 h 134803"/>
                  <a:gd name="connsiteX19" fmla="*/ 23426 w 77916"/>
                  <a:gd name="connsiteY19" fmla="*/ 112978 h 134803"/>
                  <a:gd name="connsiteX20" fmla="*/ 21222 w 77916"/>
                  <a:gd name="connsiteY20" fmla="*/ 111829 h 134803"/>
                  <a:gd name="connsiteX21" fmla="*/ 20477 w 77916"/>
                  <a:gd name="connsiteY21" fmla="*/ 109485 h 134803"/>
                  <a:gd name="connsiteX22" fmla="*/ 23193 w 77916"/>
                  <a:gd name="connsiteY22" fmla="*/ 78920 h 134803"/>
                  <a:gd name="connsiteX23" fmla="*/ 35348 w 77916"/>
                  <a:gd name="connsiteY23" fmla="*/ 82134 h 134803"/>
                  <a:gd name="connsiteX24" fmla="*/ 38623 w 77916"/>
                  <a:gd name="connsiteY24" fmla="*/ 82289 h 134803"/>
                  <a:gd name="connsiteX25" fmla="*/ 47844 w 77916"/>
                  <a:gd name="connsiteY25" fmla="*/ 81078 h 134803"/>
                  <a:gd name="connsiteX26" fmla="*/ 45127 w 77916"/>
                  <a:gd name="connsiteY26" fmla="*/ 111659 h 134803"/>
                  <a:gd name="connsiteX27" fmla="*/ 57639 w 77916"/>
                  <a:gd name="connsiteY27" fmla="*/ 42798 h 134803"/>
                  <a:gd name="connsiteX28" fmla="*/ 56677 w 77916"/>
                  <a:gd name="connsiteY28" fmla="*/ 47610 h 134803"/>
                  <a:gd name="connsiteX29" fmla="*/ 47798 w 77916"/>
                  <a:gd name="connsiteY29" fmla="*/ 44971 h 134803"/>
                  <a:gd name="connsiteX30" fmla="*/ 29573 w 77916"/>
                  <a:gd name="connsiteY30" fmla="*/ 43357 h 134803"/>
                  <a:gd name="connsiteX31" fmla="*/ 20352 w 77916"/>
                  <a:gd name="connsiteY31" fmla="*/ 44365 h 134803"/>
                  <a:gd name="connsiteX32" fmla="*/ 20275 w 77916"/>
                  <a:gd name="connsiteY32" fmla="*/ 39460 h 134803"/>
                  <a:gd name="connsiteX33" fmla="*/ 39306 w 77916"/>
                  <a:gd name="connsiteY33" fmla="*/ 20180 h 134803"/>
                  <a:gd name="connsiteX34" fmla="*/ 40812 w 77916"/>
                  <a:gd name="connsiteY34" fmla="*/ 20242 h 134803"/>
                  <a:gd name="connsiteX35" fmla="*/ 53246 w 77916"/>
                  <a:gd name="connsiteY35" fmla="*/ 27243 h 134803"/>
                  <a:gd name="connsiteX36" fmla="*/ 57639 w 77916"/>
                  <a:gd name="connsiteY36" fmla="*/ 42798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6" h="134803">
                    <a:moveTo>
                      <a:pt x="42566" y="140"/>
                    </a:moveTo>
                    <a:cubicBezTo>
                      <a:pt x="41433" y="47"/>
                      <a:pt x="40331" y="0"/>
                      <a:pt x="39306" y="0"/>
                    </a:cubicBezTo>
                    <a:cubicBezTo>
                      <a:pt x="19219" y="0"/>
                      <a:pt x="2035" y="16548"/>
                      <a:pt x="172" y="37690"/>
                    </a:cubicBezTo>
                    <a:cubicBezTo>
                      <a:pt x="-557" y="46011"/>
                      <a:pt x="1042" y="54068"/>
                      <a:pt x="4752" y="61177"/>
                    </a:cubicBezTo>
                    <a:cubicBezTo>
                      <a:pt x="4488" y="62310"/>
                      <a:pt x="4302" y="63459"/>
                      <a:pt x="4193" y="64608"/>
                    </a:cubicBezTo>
                    <a:lnTo>
                      <a:pt x="375" y="107700"/>
                    </a:lnTo>
                    <a:cubicBezTo>
                      <a:pt x="-169" y="113925"/>
                      <a:pt x="1740" y="119979"/>
                      <a:pt x="5746" y="124776"/>
                    </a:cubicBezTo>
                    <a:cubicBezTo>
                      <a:pt x="9766" y="129588"/>
                      <a:pt x="15401" y="132522"/>
                      <a:pt x="21610" y="133081"/>
                    </a:cubicBezTo>
                    <a:lnTo>
                      <a:pt x="39850" y="134695"/>
                    </a:lnTo>
                    <a:cubicBezTo>
                      <a:pt x="40548" y="134757"/>
                      <a:pt x="41247" y="134804"/>
                      <a:pt x="41945" y="134804"/>
                    </a:cubicBezTo>
                    <a:cubicBezTo>
                      <a:pt x="54146" y="134804"/>
                      <a:pt x="64159" y="125614"/>
                      <a:pt x="65230" y="113444"/>
                    </a:cubicBezTo>
                    <a:lnTo>
                      <a:pt x="69049" y="70367"/>
                    </a:lnTo>
                    <a:cubicBezTo>
                      <a:pt x="69157" y="69172"/>
                      <a:pt x="69173" y="67961"/>
                      <a:pt x="69080" y="66765"/>
                    </a:cubicBezTo>
                    <a:cubicBezTo>
                      <a:pt x="73954" y="60432"/>
                      <a:pt x="77012" y="52671"/>
                      <a:pt x="77742" y="44567"/>
                    </a:cubicBezTo>
                    <a:cubicBezTo>
                      <a:pt x="78705" y="33779"/>
                      <a:pt x="75662" y="23223"/>
                      <a:pt x="69173" y="14856"/>
                    </a:cubicBezTo>
                    <a:cubicBezTo>
                      <a:pt x="62529" y="6303"/>
                      <a:pt x="53075" y="1071"/>
                      <a:pt x="42566" y="140"/>
                    </a:cubicBezTo>
                    <a:close/>
                    <a:moveTo>
                      <a:pt x="45127" y="111659"/>
                    </a:moveTo>
                    <a:cubicBezTo>
                      <a:pt x="44988" y="113320"/>
                      <a:pt x="43575" y="114608"/>
                      <a:pt x="41914" y="114608"/>
                    </a:cubicBezTo>
                    <a:cubicBezTo>
                      <a:pt x="41821" y="114608"/>
                      <a:pt x="41713" y="114608"/>
                      <a:pt x="41635" y="114593"/>
                    </a:cubicBezTo>
                    <a:lnTo>
                      <a:pt x="23426" y="112978"/>
                    </a:lnTo>
                    <a:cubicBezTo>
                      <a:pt x="22557" y="112900"/>
                      <a:pt x="21780" y="112497"/>
                      <a:pt x="21222" y="111829"/>
                    </a:cubicBezTo>
                    <a:cubicBezTo>
                      <a:pt x="20896" y="111457"/>
                      <a:pt x="20383" y="110634"/>
                      <a:pt x="20477" y="109485"/>
                    </a:cubicBezTo>
                    <a:lnTo>
                      <a:pt x="23193" y="78920"/>
                    </a:lnTo>
                    <a:cubicBezTo>
                      <a:pt x="26997" y="80659"/>
                      <a:pt x="31094" y="81761"/>
                      <a:pt x="35348" y="82134"/>
                    </a:cubicBezTo>
                    <a:cubicBezTo>
                      <a:pt x="36512" y="82226"/>
                      <a:pt x="37583" y="82289"/>
                      <a:pt x="38623" y="82289"/>
                    </a:cubicBezTo>
                    <a:cubicBezTo>
                      <a:pt x="41728" y="82289"/>
                      <a:pt x="44832" y="81854"/>
                      <a:pt x="47844" y="81078"/>
                    </a:cubicBezTo>
                    <a:lnTo>
                      <a:pt x="45127" y="111659"/>
                    </a:lnTo>
                    <a:close/>
                    <a:moveTo>
                      <a:pt x="57639" y="42798"/>
                    </a:moveTo>
                    <a:cubicBezTo>
                      <a:pt x="57500" y="44428"/>
                      <a:pt x="57174" y="46042"/>
                      <a:pt x="56677" y="47610"/>
                    </a:cubicBezTo>
                    <a:cubicBezTo>
                      <a:pt x="53961" y="46166"/>
                      <a:pt x="50964" y="45250"/>
                      <a:pt x="47798" y="44971"/>
                    </a:cubicBezTo>
                    <a:lnTo>
                      <a:pt x="29573" y="43357"/>
                    </a:lnTo>
                    <a:cubicBezTo>
                      <a:pt x="26391" y="43077"/>
                      <a:pt x="23271" y="43434"/>
                      <a:pt x="20352" y="44365"/>
                    </a:cubicBezTo>
                    <a:cubicBezTo>
                      <a:pt x="20167" y="42767"/>
                      <a:pt x="20136" y="41121"/>
                      <a:pt x="20275" y="39460"/>
                    </a:cubicBezTo>
                    <a:cubicBezTo>
                      <a:pt x="21222" y="28641"/>
                      <a:pt x="29589" y="20180"/>
                      <a:pt x="39306" y="20180"/>
                    </a:cubicBezTo>
                    <a:cubicBezTo>
                      <a:pt x="39803" y="20180"/>
                      <a:pt x="40300" y="20196"/>
                      <a:pt x="40812" y="20242"/>
                    </a:cubicBezTo>
                    <a:cubicBezTo>
                      <a:pt x="45656" y="20662"/>
                      <a:pt x="50064" y="23145"/>
                      <a:pt x="53246" y="27243"/>
                    </a:cubicBezTo>
                    <a:cubicBezTo>
                      <a:pt x="56584" y="31543"/>
                      <a:pt x="58152" y="37070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3C344DE-FDBB-D30F-F894-3434343405D9}"/>
                  </a:ext>
                </a:extLst>
              </p:cNvPr>
              <p:cNvSpPr/>
              <p:nvPr/>
            </p:nvSpPr>
            <p:spPr>
              <a:xfrm>
                <a:off x="8115848" y="5774108"/>
                <a:ext cx="77915" cy="134788"/>
              </a:xfrm>
              <a:custGeom>
                <a:avLst/>
                <a:gdLst>
                  <a:gd name="connsiteX0" fmla="*/ 42566 w 77915"/>
                  <a:gd name="connsiteY0" fmla="*/ 140 h 134788"/>
                  <a:gd name="connsiteX1" fmla="*/ 39291 w 77915"/>
                  <a:gd name="connsiteY1" fmla="*/ 0 h 134788"/>
                  <a:gd name="connsiteX2" fmla="*/ 172 w 77915"/>
                  <a:gd name="connsiteY2" fmla="*/ 37706 h 134788"/>
                  <a:gd name="connsiteX3" fmla="*/ 4767 w 77915"/>
                  <a:gd name="connsiteY3" fmla="*/ 61131 h 134788"/>
                  <a:gd name="connsiteX4" fmla="*/ 4193 w 77915"/>
                  <a:gd name="connsiteY4" fmla="*/ 64608 h 134788"/>
                  <a:gd name="connsiteX5" fmla="*/ 374 w 77915"/>
                  <a:gd name="connsiteY5" fmla="*/ 107700 h 134788"/>
                  <a:gd name="connsiteX6" fmla="*/ 5761 w 77915"/>
                  <a:gd name="connsiteY6" fmla="*/ 124791 h 134788"/>
                  <a:gd name="connsiteX7" fmla="*/ 21625 w 77915"/>
                  <a:gd name="connsiteY7" fmla="*/ 133081 h 134788"/>
                  <a:gd name="connsiteX8" fmla="*/ 39850 w 77915"/>
                  <a:gd name="connsiteY8" fmla="*/ 134695 h 134788"/>
                  <a:gd name="connsiteX9" fmla="*/ 41930 w 77915"/>
                  <a:gd name="connsiteY9" fmla="*/ 134788 h 134788"/>
                  <a:gd name="connsiteX10" fmla="*/ 65246 w 77915"/>
                  <a:gd name="connsiteY10" fmla="*/ 113459 h 134788"/>
                  <a:gd name="connsiteX11" fmla="*/ 69064 w 77915"/>
                  <a:gd name="connsiteY11" fmla="*/ 70320 h 134788"/>
                  <a:gd name="connsiteX12" fmla="*/ 69095 w 77915"/>
                  <a:gd name="connsiteY12" fmla="*/ 66781 h 134788"/>
                  <a:gd name="connsiteX13" fmla="*/ 77741 w 77915"/>
                  <a:gd name="connsiteY13" fmla="*/ 44583 h 134788"/>
                  <a:gd name="connsiteX14" fmla="*/ 69189 w 77915"/>
                  <a:gd name="connsiteY14" fmla="*/ 14856 h 134788"/>
                  <a:gd name="connsiteX15" fmla="*/ 42566 w 77915"/>
                  <a:gd name="connsiteY15" fmla="*/ 140 h 134788"/>
                  <a:gd name="connsiteX16" fmla="*/ 45143 w 77915"/>
                  <a:gd name="connsiteY16" fmla="*/ 111643 h 134788"/>
                  <a:gd name="connsiteX17" fmla="*/ 41914 w 77915"/>
                  <a:gd name="connsiteY17" fmla="*/ 114608 h 134788"/>
                  <a:gd name="connsiteX18" fmla="*/ 41650 w 77915"/>
                  <a:gd name="connsiteY18" fmla="*/ 114593 h 134788"/>
                  <a:gd name="connsiteX19" fmla="*/ 23395 w 77915"/>
                  <a:gd name="connsiteY19" fmla="*/ 112978 h 134788"/>
                  <a:gd name="connsiteX20" fmla="*/ 20477 w 77915"/>
                  <a:gd name="connsiteY20" fmla="*/ 109485 h 134788"/>
                  <a:gd name="connsiteX21" fmla="*/ 23177 w 77915"/>
                  <a:gd name="connsiteY21" fmla="*/ 78905 h 134788"/>
                  <a:gd name="connsiteX22" fmla="*/ 35332 w 77915"/>
                  <a:gd name="connsiteY22" fmla="*/ 82134 h 134788"/>
                  <a:gd name="connsiteX23" fmla="*/ 38607 w 77915"/>
                  <a:gd name="connsiteY23" fmla="*/ 82289 h 134788"/>
                  <a:gd name="connsiteX24" fmla="*/ 47844 w 77915"/>
                  <a:gd name="connsiteY24" fmla="*/ 81078 h 134788"/>
                  <a:gd name="connsiteX25" fmla="*/ 45143 w 77915"/>
                  <a:gd name="connsiteY25" fmla="*/ 111643 h 134788"/>
                  <a:gd name="connsiteX26" fmla="*/ 57639 w 77915"/>
                  <a:gd name="connsiteY26" fmla="*/ 42798 h 134788"/>
                  <a:gd name="connsiteX27" fmla="*/ 56677 w 77915"/>
                  <a:gd name="connsiteY27" fmla="*/ 47594 h 134788"/>
                  <a:gd name="connsiteX28" fmla="*/ 47813 w 77915"/>
                  <a:gd name="connsiteY28" fmla="*/ 44971 h 134788"/>
                  <a:gd name="connsiteX29" fmla="*/ 29558 w 77915"/>
                  <a:gd name="connsiteY29" fmla="*/ 43356 h 134788"/>
                  <a:gd name="connsiteX30" fmla="*/ 20368 w 77915"/>
                  <a:gd name="connsiteY30" fmla="*/ 44365 h 134788"/>
                  <a:gd name="connsiteX31" fmla="*/ 20275 w 77915"/>
                  <a:gd name="connsiteY31" fmla="*/ 39491 h 134788"/>
                  <a:gd name="connsiteX32" fmla="*/ 40812 w 77915"/>
                  <a:gd name="connsiteY32" fmla="*/ 20242 h 134788"/>
                  <a:gd name="connsiteX33" fmla="*/ 53231 w 77915"/>
                  <a:gd name="connsiteY33" fmla="*/ 27243 h 134788"/>
                  <a:gd name="connsiteX34" fmla="*/ 57639 w 77915"/>
                  <a:gd name="connsiteY34" fmla="*/ 4279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5" h="134788">
                    <a:moveTo>
                      <a:pt x="42566" y="140"/>
                    </a:moveTo>
                    <a:cubicBezTo>
                      <a:pt x="41402" y="47"/>
                      <a:pt x="40331" y="0"/>
                      <a:pt x="39291" y="0"/>
                    </a:cubicBezTo>
                    <a:cubicBezTo>
                      <a:pt x="19219" y="0"/>
                      <a:pt x="2035" y="16563"/>
                      <a:pt x="172" y="37706"/>
                    </a:cubicBezTo>
                    <a:cubicBezTo>
                      <a:pt x="-558" y="45964"/>
                      <a:pt x="1042" y="54005"/>
                      <a:pt x="4767" y="61131"/>
                    </a:cubicBezTo>
                    <a:cubicBezTo>
                      <a:pt x="4503" y="62264"/>
                      <a:pt x="4302" y="63428"/>
                      <a:pt x="4193" y="64608"/>
                    </a:cubicBezTo>
                    <a:lnTo>
                      <a:pt x="374" y="107700"/>
                    </a:lnTo>
                    <a:cubicBezTo>
                      <a:pt x="-185" y="113925"/>
                      <a:pt x="1725" y="119979"/>
                      <a:pt x="5761" y="124791"/>
                    </a:cubicBezTo>
                    <a:cubicBezTo>
                      <a:pt x="9781" y="129588"/>
                      <a:pt x="15416" y="132522"/>
                      <a:pt x="21625" y="133081"/>
                    </a:cubicBezTo>
                    <a:lnTo>
                      <a:pt x="39850" y="134695"/>
                    </a:lnTo>
                    <a:cubicBezTo>
                      <a:pt x="40564" y="134757"/>
                      <a:pt x="41262" y="134788"/>
                      <a:pt x="41930" y="134788"/>
                    </a:cubicBezTo>
                    <a:cubicBezTo>
                      <a:pt x="54147" y="134788"/>
                      <a:pt x="64159" y="125629"/>
                      <a:pt x="65246" y="113459"/>
                    </a:cubicBezTo>
                    <a:lnTo>
                      <a:pt x="69064" y="70320"/>
                    </a:lnTo>
                    <a:cubicBezTo>
                      <a:pt x="69173" y="69125"/>
                      <a:pt x="69173" y="67945"/>
                      <a:pt x="69095" y="66781"/>
                    </a:cubicBezTo>
                    <a:cubicBezTo>
                      <a:pt x="73970" y="60416"/>
                      <a:pt x="77027" y="52639"/>
                      <a:pt x="77741" y="44583"/>
                    </a:cubicBezTo>
                    <a:cubicBezTo>
                      <a:pt x="78704" y="33747"/>
                      <a:pt x="75662" y="23192"/>
                      <a:pt x="69189" y="14856"/>
                    </a:cubicBezTo>
                    <a:cubicBezTo>
                      <a:pt x="62545" y="6303"/>
                      <a:pt x="53107" y="1071"/>
                      <a:pt x="42566" y="140"/>
                    </a:cubicBezTo>
                    <a:close/>
                    <a:moveTo>
                      <a:pt x="45143" y="111643"/>
                    </a:moveTo>
                    <a:cubicBezTo>
                      <a:pt x="45003" y="113273"/>
                      <a:pt x="43544" y="114608"/>
                      <a:pt x="41914" y="114608"/>
                    </a:cubicBezTo>
                    <a:cubicBezTo>
                      <a:pt x="41821" y="114608"/>
                      <a:pt x="41728" y="114593"/>
                      <a:pt x="41650" y="114593"/>
                    </a:cubicBezTo>
                    <a:lnTo>
                      <a:pt x="23395" y="112978"/>
                    </a:lnTo>
                    <a:cubicBezTo>
                      <a:pt x="21625" y="112823"/>
                      <a:pt x="20321" y="111255"/>
                      <a:pt x="20477" y="109485"/>
                    </a:cubicBezTo>
                    <a:lnTo>
                      <a:pt x="23177" y="78905"/>
                    </a:lnTo>
                    <a:cubicBezTo>
                      <a:pt x="26996" y="80659"/>
                      <a:pt x="31079" y="81761"/>
                      <a:pt x="35332" y="82134"/>
                    </a:cubicBezTo>
                    <a:cubicBezTo>
                      <a:pt x="36481" y="82226"/>
                      <a:pt x="37552" y="82289"/>
                      <a:pt x="38607" y="82289"/>
                    </a:cubicBezTo>
                    <a:cubicBezTo>
                      <a:pt x="41728" y="82289"/>
                      <a:pt x="44833" y="81854"/>
                      <a:pt x="47844" y="81078"/>
                    </a:cubicBezTo>
                    <a:lnTo>
                      <a:pt x="45143" y="111643"/>
                    </a:lnTo>
                    <a:close/>
                    <a:moveTo>
                      <a:pt x="57639" y="42798"/>
                    </a:moveTo>
                    <a:cubicBezTo>
                      <a:pt x="57500" y="44428"/>
                      <a:pt x="57158" y="46042"/>
                      <a:pt x="56677" y="47594"/>
                    </a:cubicBezTo>
                    <a:cubicBezTo>
                      <a:pt x="53960" y="46166"/>
                      <a:pt x="50964" y="45250"/>
                      <a:pt x="47813" y="44971"/>
                    </a:cubicBezTo>
                    <a:lnTo>
                      <a:pt x="29558" y="43356"/>
                    </a:lnTo>
                    <a:cubicBezTo>
                      <a:pt x="26406" y="43077"/>
                      <a:pt x="23287" y="43449"/>
                      <a:pt x="20368" y="44365"/>
                    </a:cubicBezTo>
                    <a:cubicBezTo>
                      <a:pt x="20166" y="42767"/>
                      <a:pt x="20135" y="41137"/>
                      <a:pt x="20275" y="39491"/>
                    </a:cubicBezTo>
                    <a:cubicBezTo>
                      <a:pt x="21284" y="28097"/>
                      <a:pt x="30427" y="19280"/>
                      <a:pt x="40812" y="20242"/>
                    </a:cubicBezTo>
                    <a:cubicBezTo>
                      <a:pt x="45655" y="20677"/>
                      <a:pt x="50079" y="23161"/>
                      <a:pt x="53231" y="27243"/>
                    </a:cubicBezTo>
                    <a:cubicBezTo>
                      <a:pt x="56583" y="31559"/>
                      <a:pt x="58152" y="37070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1E1E75C8-C045-952B-D711-D67344F379C0}"/>
                  </a:ext>
                </a:extLst>
              </p:cNvPr>
              <p:cNvSpPr/>
              <p:nvPr/>
            </p:nvSpPr>
            <p:spPr>
              <a:xfrm>
                <a:off x="8220319" y="5781404"/>
                <a:ext cx="77911" cy="134803"/>
              </a:xfrm>
              <a:custGeom>
                <a:avLst/>
                <a:gdLst>
                  <a:gd name="connsiteX0" fmla="*/ 42566 w 77911"/>
                  <a:gd name="connsiteY0" fmla="*/ 140 h 134803"/>
                  <a:gd name="connsiteX1" fmla="*/ 39306 w 77911"/>
                  <a:gd name="connsiteY1" fmla="*/ 0 h 134803"/>
                  <a:gd name="connsiteX2" fmla="*/ 172 w 77911"/>
                  <a:gd name="connsiteY2" fmla="*/ 37706 h 134803"/>
                  <a:gd name="connsiteX3" fmla="*/ 4752 w 77911"/>
                  <a:gd name="connsiteY3" fmla="*/ 61193 h 134803"/>
                  <a:gd name="connsiteX4" fmla="*/ 4193 w 77911"/>
                  <a:gd name="connsiteY4" fmla="*/ 64608 h 134803"/>
                  <a:gd name="connsiteX5" fmla="*/ 375 w 77911"/>
                  <a:gd name="connsiteY5" fmla="*/ 107700 h 134803"/>
                  <a:gd name="connsiteX6" fmla="*/ 5746 w 77911"/>
                  <a:gd name="connsiteY6" fmla="*/ 124776 h 134803"/>
                  <a:gd name="connsiteX7" fmla="*/ 21626 w 77911"/>
                  <a:gd name="connsiteY7" fmla="*/ 133081 h 134803"/>
                  <a:gd name="connsiteX8" fmla="*/ 39834 w 77911"/>
                  <a:gd name="connsiteY8" fmla="*/ 134695 h 134803"/>
                  <a:gd name="connsiteX9" fmla="*/ 41945 w 77911"/>
                  <a:gd name="connsiteY9" fmla="*/ 134804 h 134803"/>
                  <a:gd name="connsiteX10" fmla="*/ 65230 w 77911"/>
                  <a:gd name="connsiteY10" fmla="*/ 113459 h 134803"/>
                  <a:gd name="connsiteX11" fmla="*/ 69049 w 77911"/>
                  <a:gd name="connsiteY11" fmla="*/ 70382 h 134803"/>
                  <a:gd name="connsiteX12" fmla="*/ 69080 w 77911"/>
                  <a:gd name="connsiteY12" fmla="*/ 66765 h 134803"/>
                  <a:gd name="connsiteX13" fmla="*/ 77742 w 77911"/>
                  <a:gd name="connsiteY13" fmla="*/ 44567 h 134803"/>
                  <a:gd name="connsiteX14" fmla="*/ 69173 w 77911"/>
                  <a:gd name="connsiteY14" fmla="*/ 14871 h 134803"/>
                  <a:gd name="connsiteX15" fmla="*/ 42566 w 77911"/>
                  <a:gd name="connsiteY15" fmla="*/ 140 h 134803"/>
                  <a:gd name="connsiteX16" fmla="*/ 45127 w 77911"/>
                  <a:gd name="connsiteY16" fmla="*/ 111674 h 134803"/>
                  <a:gd name="connsiteX17" fmla="*/ 41930 w 77911"/>
                  <a:gd name="connsiteY17" fmla="*/ 114608 h 134803"/>
                  <a:gd name="connsiteX18" fmla="*/ 41635 w 77911"/>
                  <a:gd name="connsiteY18" fmla="*/ 114593 h 134803"/>
                  <a:gd name="connsiteX19" fmla="*/ 23411 w 77911"/>
                  <a:gd name="connsiteY19" fmla="*/ 112978 h 134803"/>
                  <a:gd name="connsiteX20" fmla="*/ 21222 w 77911"/>
                  <a:gd name="connsiteY20" fmla="*/ 111845 h 134803"/>
                  <a:gd name="connsiteX21" fmla="*/ 20477 w 77911"/>
                  <a:gd name="connsiteY21" fmla="*/ 109485 h 134803"/>
                  <a:gd name="connsiteX22" fmla="*/ 23193 w 77911"/>
                  <a:gd name="connsiteY22" fmla="*/ 78920 h 134803"/>
                  <a:gd name="connsiteX23" fmla="*/ 35348 w 77911"/>
                  <a:gd name="connsiteY23" fmla="*/ 82134 h 134803"/>
                  <a:gd name="connsiteX24" fmla="*/ 38608 w 77911"/>
                  <a:gd name="connsiteY24" fmla="*/ 82289 h 134803"/>
                  <a:gd name="connsiteX25" fmla="*/ 47844 w 77911"/>
                  <a:gd name="connsiteY25" fmla="*/ 81078 h 134803"/>
                  <a:gd name="connsiteX26" fmla="*/ 45127 w 77911"/>
                  <a:gd name="connsiteY26" fmla="*/ 111674 h 134803"/>
                  <a:gd name="connsiteX27" fmla="*/ 57639 w 77911"/>
                  <a:gd name="connsiteY27" fmla="*/ 42798 h 134803"/>
                  <a:gd name="connsiteX28" fmla="*/ 56677 w 77911"/>
                  <a:gd name="connsiteY28" fmla="*/ 47610 h 134803"/>
                  <a:gd name="connsiteX29" fmla="*/ 47798 w 77911"/>
                  <a:gd name="connsiteY29" fmla="*/ 44971 h 134803"/>
                  <a:gd name="connsiteX30" fmla="*/ 29573 w 77911"/>
                  <a:gd name="connsiteY30" fmla="*/ 43357 h 134803"/>
                  <a:gd name="connsiteX31" fmla="*/ 20352 w 77911"/>
                  <a:gd name="connsiteY31" fmla="*/ 44365 h 134803"/>
                  <a:gd name="connsiteX32" fmla="*/ 20275 w 77911"/>
                  <a:gd name="connsiteY32" fmla="*/ 39476 h 134803"/>
                  <a:gd name="connsiteX33" fmla="*/ 40796 w 77911"/>
                  <a:gd name="connsiteY33" fmla="*/ 20242 h 134803"/>
                  <a:gd name="connsiteX34" fmla="*/ 53231 w 77911"/>
                  <a:gd name="connsiteY34" fmla="*/ 27228 h 134803"/>
                  <a:gd name="connsiteX35" fmla="*/ 57639 w 77911"/>
                  <a:gd name="connsiteY35" fmla="*/ 42798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11" h="134803">
                    <a:moveTo>
                      <a:pt x="42566" y="140"/>
                    </a:moveTo>
                    <a:cubicBezTo>
                      <a:pt x="41433" y="47"/>
                      <a:pt x="40331" y="0"/>
                      <a:pt x="39306" y="0"/>
                    </a:cubicBezTo>
                    <a:cubicBezTo>
                      <a:pt x="19219" y="0"/>
                      <a:pt x="2035" y="16564"/>
                      <a:pt x="172" y="37706"/>
                    </a:cubicBezTo>
                    <a:cubicBezTo>
                      <a:pt x="-557" y="46011"/>
                      <a:pt x="1042" y="54068"/>
                      <a:pt x="4752" y="61193"/>
                    </a:cubicBezTo>
                    <a:cubicBezTo>
                      <a:pt x="4488" y="62326"/>
                      <a:pt x="4302" y="63459"/>
                      <a:pt x="4193" y="64608"/>
                    </a:cubicBezTo>
                    <a:lnTo>
                      <a:pt x="375" y="107700"/>
                    </a:lnTo>
                    <a:cubicBezTo>
                      <a:pt x="-169" y="113925"/>
                      <a:pt x="1740" y="119979"/>
                      <a:pt x="5746" y="124776"/>
                    </a:cubicBezTo>
                    <a:cubicBezTo>
                      <a:pt x="9766" y="129588"/>
                      <a:pt x="15401" y="132522"/>
                      <a:pt x="21626" y="133081"/>
                    </a:cubicBezTo>
                    <a:lnTo>
                      <a:pt x="39834" y="134695"/>
                    </a:lnTo>
                    <a:cubicBezTo>
                      <a:pt x="40533" y="134757"/>
                      <a:pt x="41247" y="134804"/>
                      <a:pt x="41945" y="134804"/>
                    </a:cubicBezTo>
                    <a:cubicBezTo>
                      <a:pt x="54146" y="134804"/>
                      <a:pt x="64159" y="125630"/>
                      <a:pt x="65230" y="113459"/>
                    </a:cubicBezTo>
                    <a:lnTo>
                      <a:pt x="69049" y="70382"/>
                    </a:lnTo>
                    <a:cubicBezTo>
                      <a:pt x="69157" y="69172"/>
                      <a:pt x="69173" y="67961"/>
                      <a:pt x="69080" y="66765"/>
                    </a:cubicBezTo>
                    <a:cubicBezTo>
                      <a:pt x="73970" y="60417"/>
                      <a:pt x="77028" y="52655"/>
                      <a:pt x="77742" y="44567"/>
                    </a:cubicBezTo>
                    <a:cubicBezTo>
                      <a:pt x="78689" y="33747"/>
                      <a:pt x="75646" y="23192"/>
                      <a:pt x="69173" y="14871"/>
                    </a:cubicBezTo>
                    <a:cubicBezTo>
                      <a:pt x="62514" y="6303"/>
                      <a:pt x="53075" y="1071"/>
                      <a:pt x="42566" y="140"/>
                    </a:cubicBezTo>
                    <a:close/>
                    <a:moveTo>
                      <a:pt x="45127" y="111674"/>
                    </a:moveTo>
                    <a:cubicBezTo>
                      <a:pt x="44988" y="113288"/>
                      <a:pt x="43560" y="114608"/>
                      <a:pt x="41930" y="114608"/>
                    </a:cubicBezTo>
                    <a:cubicBezTo>
                      <a:pt x="41837" y="114608"/>
                      <a:pt x="41744" y="114608"/>
                      <a:pt x="41635" y="114593"/>
                    </a:cubicBezTo>
                    <a:lnTo>
                      <a:pt x="23411" y="112978"/>
                    </a:lnTo>
                    <a:cubicBezTo>
                      <a:pt x="22247" y="112885"/>
                      <a:pt x="21548" y="112217"/>
                      <a:pt x="21222" y="111845"/>
                    </a:cubicBezTo>
                    <a:cubicBezTo>
                      <a:pt x="20896" y="111457"/>
                      <a:pt x="20383" y="110650"/>
                      <a:pt x="20477" y="109485"/>
                    </a:cubicBezTo>
                    <a:lnTo>
                      <a:pt x="23193" y="78920"/>
                    </a:lnTo>
                    <a:cubicBezTo>
                      <a:pt x="27012" y="80659"/>
                      <a:pt x="31094" y="81761"/>
                      <a:pt x="35348" y="82134"/>
                    </a:cubicBezTo>
                    <a:cubicBezTo>
                      <a:pt x="36512" y="82242"/>
                      <a:pt x="37583" y="82289"/>
                      <a:pt x="38608" y="82289"/>
                    </a:cubicBezTo>
                    <a:cubicBezTo>
                      <a:pt x="41728" y="82289"/>
                      <a:pt x="44832" y="81869"/>
                      <a:pt x="47844" y="81078"/>
                    </a:cubicBezTo>
                    <a:lnTo>
                      <a:pt x="45127" y="111674"/>
                    </a:lnTo>
                    <a:close/>
                    <a:moveTo>
                      <a:pt x="57639" y="42798"/>
                    </a:moveTo>
                    <a:cubicBezTo>
                      <a:pt x="57500" y="44443"/>
                      <a:pt x="57174" y="46042"/>
                      <a:pt x="56677" y="47610"/>
                    </a:cubicBezTo>
                    <a:cubicBezTo>
                      <a:pt x="53961" y="46166"/>
                      <a:pt x="50949" y="45250"/>
                      <a:pt x="47798" y="44971"/>
                    </a:cubicBezTo>
                    <a:lnTo>
                      <a:pt x="29573" y="43357"/>
                    </a:lnTo>
                    <a:cubicBezTo>
                      <a:pt x="26391" y="43077"/>
                      <a:pt x="23271" y="43449"/>
                      <a:pt x="20352" y="44365"/>
                    </a:cubicBezTo>
                    <a:cubicBezTo>
                      <a:pt x="20167" y="42767"/>
                      <a:pt x="20136" y="41137"/>
                      <a:pt x="20275" y="39476"/>
                    </a:cubicBezTo>
                    <a:cubicBezTo>
                      <a:pt x="21284" y="28097"/>
                      <a:pt x="30442" y="19265"/>
                      <a:pt x="40796" y="20242"/>
                    </a:cubicBezTo>
                    <a:cubicBezTo>
                      <a:pt x="45671" y="20677"/>
                      <a:pt x="50080" y="23161"/>
                      <a:pt x="53231" y="27228"/>
                    </a:cubicBezTo>
                    <a:cubicBezTo>
                      <a:pt x="56584" y="31559"/>
                      <a:pt x="58152" y="37070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81ABC5AD-0D7F-AF36-3C0A-686A27D471DE}"/>
                  </a:ext>
                </a:extLst>
              </p:cNvPr>
              <p:cNvSpPr/>
              <p:nvPr/>
            </p:nvSpPr>
            <p:spPr>
              <a:xfrm>
                <a:off x="8324775" y="5788685"/>
                <a:ext cx="77915" cy="134818"/>
              </a:xfrm>
              <a:custGeom>
                <a:avLst/>
                <a:gdLst>
                  <a:gd name="connsiteX0" fmla="*/ 42582 w 77915"/>
                  <a:gd name="connsiteY0" fmla="*/ 155 h 134818"/>
                  <a:gd name="connsiteX1" fmla="*/ 39306 w 77915"/>
                  <a:gd name="connsiteY1" fmla="*/ 0 h 134818"/>
                  <a:gd name="connsiteX2" fmla="*/ 172 w 77915"/>
                  <a:gd name="connsiteY2" fmla="*/ 37721 h 134818"/>
                  <a:gd name="connsiteX3" fmla="*/ 4767 w 77915"/>
                  <a:gd name="connsiteY3" fmla="*/ 61161 h 134818"/>
                  <a:gd name="connsiteX4" fmla="*/ 4193 w 77915"/>
                  <a:gd name="connsiteY4" fmla="*/ 64623 h 134818"/>
                  <a:gd name="connsiteX5" fmla="*/ 374 w 77915"/>
                  <a:gd name="connsiteY5" fmla="*/ 107731 h 134818"/>
                  <a:gd name="connsiteX6" fmla="*/ 21641 w 77915"/>
                  <a:gd name="connsiteY6" fmla="*/ 133112 h 134818"/>
                  <a:gd name="connsiteX7" fmla="*/ 39881 w 77915"/>
                  <a:gd name="connsiteY7" fmla="*/ 134726 h 134818"/>
                  <a:gd name="connsiteX8" fmla="*/ 40129 w 77915"/>
                  <a:gd name="connsiteY8" fmla="*/ 134741 h 134818"/>
                  <a:gd name="connsiteX9" fmla="*/ 41945 w 77915"/>
                  <a:gd name="connsiteY9" fmla="*/ 134819 h 134818"/>
                  <a:gd name="connsiteX10" fmla="*/ 65245 w 77915"/>
                  <a:gd name="connsiteY10" fmla="*/ 113475 h 134818"/>
                  <a:gd name="connsiteX11" fmla="*/ 69049 w 77915"/>
                  <a:gd name="connsiteY11" fmla="*/ 70398 h 134818"/>
                  <a:gd name="connsiteX12" fmla="*/ 69095 w 77915"/>
                  <a:gd name="connsiteY12" fmla="*/ 66765 h 134818"/>
                  <a:gd name="connsiteX13" fmla="*/ 77742 w 77915"/>
                  <a:gd name="connsiteY13" fmla="*/ 44598 h 134818"/>
                  <a:gd name="connsiteX14" fmla="*/ 69080 w 77915"/>
                  <a:gd name="connsiteY14" fmla="*/ 14763 h 134818"/>
                  <a:gd name="connsiteX15" fmla="*/ 42582 w 77915"/>
                  <a:gd name="connsiteY15" fmla="*/ 155 h 134818"/>
                  <a:gd name="connsiteX16" fmla="*/ 45143 w 77915"/>
                  <a:gd name="connsiteY16" fmla="*/ 111674 h 134818"/>
                  <a:gd name="connsiteX17" fmla="*/ 41976 w 77915"/>
                  <a:gd name="connsiteY17" fmla="*/ 114623 h 134818"/>
                  <a:gd name="connsiteX18" fmla="*/ 41650 w 77915"/>
                  <a:gd name="connsiteY18" fmla="*/ 114608 h 134818"/>
                  <a:gd name="connsiteX19" fmla="*/ 23411 w 77915"/>
                  <a:gd name="connsiteY19" fmla="*/ 113009 h 134818"/>
                  <a:gd name="connsiteX20" fmla="*/ 20477 w 77915"/>
                  <a:gd name="connsiteY20" fmla="*/ 109516 h 134818"/>
                  <a:gd name="connsiteX21" fmla="*/ 23193 w 77915"/>
                  <a:gd name="connsiteY21" fmla="*/ 78920 h 134818"/>
                  <a:gd name="connsiteX22" fmla="*/ 35348 w 77915"/>
                  <a:gd name="connsiteY22" fmla="*/ 82149 h 134818"/>
                  <a:gd name="connsiteX23" fmla="*/ 38623 w 77915"/>
                  <a:gd name="connsiteY23" fmla="*/ 82289 h 134818"/>
                  <a:gd name="connsiteX24" fmla="*/ 47844 w 77915"/>
                  <a:gd name="connsiteY24" fmla="*/ 81078 h 134818"/>
                  <a:gd name="connsiteX25" fmla="*/ 45143 w 77915"/>
                  <a:gd name="connsiteY25" fmla="*/ 111674 h 134818"/>
                  <a:gd name="connsiteX26" fmla="*/ 57639 w 77915"/>
                  <a:gd name="connsiteY26" fmla="*/ 42828 h 134818"/>
                  <a:gd name="connsiteX27" fmla="*/ 56692 w 77915"/>
                  <a:gd name="connsiteY27" fmla="*/ 47625 h 134818"/>
                  <a:gd name="connsiteX28" fmla="*/ 47813 w 77915"/>
                  <a:gd name="connsiteY28" fmla="*/ 44986 h 134818"/>
                  <a:gd name="connsiteX29" fmla="*/ 29573 w 77915"/>
                  <a:gd name="connsiteY29" fmla="*/ 43372 h 134818"/>
                  <a:gd name="connsiteX30" fmla="*/ 20368 w 77915"/>
                  <a:gd name="connsiteY30" fmla="*/ 44381 h 134818"/>
                  <a:gd name="connsiteX31" fmla="*/ 20275 w 77915"/>
                  <a:gd name="connsiteY31" fmla="*/ 39507 h 134818"/>
                  <a:gd name="connsiteX32" fmla="*/ 39306 w 77915"/>
                  <a:gd name="connsiteY32" fmla="*/ 20180 h 134818"/>
                  <a:gd name="connsiteX33" fmla="*/ 40796 w 77915"/>
                  <a:gd name="connsiteY33" fmla="*/ 20258 h 134818"/>
                  <a:gd name="connsiteX34" fmla="*/ 57639 w 77915"/>
                  <a:gd name="connsiteY34" fmla="*/ 42828 h 134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5" h="134818">
                    <a:moveTo>
                      <a:pt x="42582" y="155"/>
                    </a:moveTo>
                    <a:cubicBezTo>
                      <a:pt x="41433" y="62"/>
                      <a:pt x="40362" y="0"/>
                      <a:pt x="39306" y="0"/>
                    </a:cubicBezTo>
                    <a:cubicBezTo>
                      <a:pt x="19219" y="0"/>
                      <a:pt x="2035" y="16579"/>
                      <a:pt x="172" y="37721"/>
                    </a:cubicBezTo>
                    <a:cubicBezTo>
                      <a:pt x="-557" y="45964"/>
                      <a:pt x="1041" y="54005"/>
                      <a:pt x="4767" y="61161"/>
                    </a:cubicBezTo>
                    <a:cubicBezTo>
                      <a:pt x="4488" y="62310"/>
                      <a:pt x="4302" y="63474"/>
                      <a:pt x="4193" y="64623"/>
                    </a:cubicBezTo>
                    <a:lnTo>
                      <a:pt x="374" y="107731"/>
                    </a:lnTo>
                    <a:cubicBezTo>
                      <a:pt x="-759" y="120584"/>
                      <a:pt x="8772" y="131963"/>
                      <a:pt x="21641" y="133112"/>
                    </a:cubicBezTo>
                    <a:lnTo>
                      <a:pt x="39881" y="134726"/>
                    </a:lnTo>
                    <a:lnTo>
                      <a:pt x="40129" y="134741"/>
                    </a:lnTo>
                    <a:cubicBezTo>
                      <a:pt x="40734" y="134788"/>
                      <a:pt x="41340" y="134819"/>
                      <a:pt x="41945" y="134819"/>
                    </a:cubicBezTo>
                    <a:cubicBezTo>
                      <a:pt x="54146" y="134819"/>
                      <a:pt x="64174" y="125645"/>
                      <a:pt x="65245" y="113475"/>
                    </a:cubicBezTo>
                    <a:lnTo>
                      <a:pt x="69049" y="70398"/>
                    </a:lnTo>
                    <a:cubicBezTo>
                      <a:pt x="69157" y="69171"/>
                      <a:pt x="69173" y="67960"/>
                      <a:pt x="69095" y="66765"/>
                    </a:cubicBezTo>
                    <a:cubicBezTo>
                      <a:pt x="73970" y="60416"/>
                      <a:pt x="77028" y="52655"/>
                      <a:pt x="77742" y="44598"/>
                    </a:cubicBezTo>
                    <a:cubicBezTo>
                      <a:pt x="78705" y="33732"/>
                      <a:pt x="75631" y="23145"/>
                      <a:pt x="69080" y="14763"/>
                    </a:cubicBezTo>
                    <a:cubicBezTo>
                      <a:pt x="62420" y="6271"/>
                      <a:pt x="53029" y="1087"/>
                      <a:pt x="42582" y="155"/>
                    </a:cubicBezTo>
                    <a:close/>
                    <a:moveTo>
                      <a:pt x="45143" y="111674"/>
                    </a:moveTo>
                    <a:cubicBezTo>
                      <a:pt x="45003" y="113335"/>
                      <a:pt x="43606" y="114623"/>
                      <a:pt x="41976" y="114623"/>
                    </a:cubicBezTo>
                    <a:cubicBezTo>
                      <a:pt x="41868" y="114623"/>
                      <a:pt x="41775" y="114623"/>
                      <a:pt x="41650" y="114608"/>
                    </a:cubicBezTo>
                    <a:lnTo>
                      <a:pt x="23411" y="113009"/>
                    </a:lnTo>
                    <a:cubicBezTo>
                      <a:pt x="21641" y="112854"/>
                      <a:pt x="20321" y="111270"/>
                      <a:pt x="20477" y="109516"/>
                    </a:cubicBezTo>
                    <a:lnTo>
                      <a:pt x="23193" y="78920"/>
                    </a:lnTo>
                    <a:cubicBezTo>
                      <a:pt x="27012" y="80659"/>
                      <a:pt x="31094" y="81776"/>
                      <a:pt x="35348" y="82149"/>
                    </a:cubicBezTo>
                    <a:cubicBezTo>
                      <a:pt x="36512" y="82242"/>
                      <a:pt x="37583" y="82289"/>
                      <a:pt x="38623" y="82289"/>
                    </a:cubicBezTo>
                    <a:cubicBezTo>
                      <a:pt x="41728" y="82289"/>
                      <a:pt x="44832" y="81869"/>
                      <a:pt x="47844" y="81078"/>
                    </a:cubicBezTo>
                    <a:lnTo>
                      <a:pt x="45143" y="111674"/>
                    </a:lnTo>
                    <a:close/>
                    <a:moveTo>
                      <a:pt x="57639" y="42828"/>
                    </a:moveTo>
                    <a:cubicBezTo>
                      <a:pt x="57500" y="44458"/>
                      <a:pt x="57174" y="46073"/>
                      <a:pt x="56692" y="47625"/>
                    </a:cubicBezTo>
                    <a:cubicBezTo>
                      <a:pt x="53960" y="46182"/>
                      <a:pt x="50964" y="45266"/>
                      <a:pt x="47813" y="44986"/>
                    </a:cubicBezTo>
                    <a:lnTo>
                      <a:pt x="29573" y="43372"/>
                    </a:lnTo>
                    <a:cubicBezTo>
                      <a:pt x="26406" y="43092"/>
                      <a:pt x="23286" y="43449"/>
                      <a:pt x="20368" y="44381"/>
                    </a:cubicBezTo>
                    <a:cubicBezTo>
                      <a:pt x="20182" y="42782"/>
                      <a:pt x="20135" y="41152"/>
                      <a:pt x="20275" y="39507"/>
                    </a:cubicBezTo>
                    <a:cubicBezTo>
                      <a:pt x="21238" y="28671"/>
                      <a:pt x="29589" y="20180"/>
                      <a:pt x="39306" y="20180"/>
                    </a:cubicBezTo>
                    <a:cubicBezTo>
                      <a:pt x="39787" y="20180"/>
                      <a:pt x="40300" y="20211"/>
                      <a:pt x="40796" y="20258"/>
                    </a:cubicBezTo>
                    <a:cubicBezTo>
                      <a:pt x="51104" y="21174"/>
                      <a:pt x="58664" y="31295"/>
                      <a:pt x="57639" y="4282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11346581-C850-756E-128C-213E87B91675}"/>
                  </a:ext>
                </a:extLst>
              </p:cNvPr>
              <p:cNvSpPr/>
              <p:nvPr/>
            </p:nvSpPr>
            <p:spPr>
              <a:xfrm>
                <a:off x="8429252" y="5795980"/>
                <a:ext cx="77921" cy="134818"/>
              </a:xfrm>
              <a:custGeom>
                <a:avLst/>
                <a:gdLst>
                  <a:gd name="connsiteX0" fmla="*/ 42576 w 77921"/>
                  <a:gd name="connsiteY0" fmla="*/ 155 h 134818"/>
                  <a:gd name="connsiteX1" fmla="*/ 39316 w 77921"/>
                  <a:gd name="connsiteY1" fmla="*/ 0 h 134818"/>
                  <a:gd name="connsiteX2" fmla="*/ 167 w 77921"/>
                  <a:gd name="connsiteY2" fmla="*/ 37722 h 134818"/>
                  <a:gd name="connsiteX3" fmla="*/ 4777 w 77921"/>
                  <a:gd name="connsiteY3" fmla="*/ 61146 h 134818"/>
                  <a:gd name="connsiteX4" fmla="*/ 4187 w 77921"/>
                  <a:gd name="connsiteY4" fmla="*/ 64623 h 134818"/>
                  <a:gd name="connsiteX5" fmla="*/ 384 w 77921"/>
                  <a:gd name="connsiteY5" fmla="*/ 107731 h 134818"/>
                  <a:gd name="connsiteX6" fmla="*/ 5755 w 77921"/>
                  <a:gd name="connsiteY6" fmla="*/ 124822 h 134818"/>
                  <a:gd name="connsiteX7" fmla="*/ 21635 w 77921"/>
                  <a:gd name="connsiteY7" fmla="*/ 133112 h 134818"/>
                  <a:gd name="connsiteX8" fmla="*/ 39844 w 77921"/>
                  <a:gd name="connsiteY8" fmla="*/ 134726 h 134818"/>
                  <a:gd name="connsiteX9" fmla="*/ 41955 w 77921"/>
                  <a:gd name="connsiteY9" fmla="*/ 134819 h 134818"/>
                  <a:gd name="connsiteX10" fmla="*/ 65240 w 77921"/>
                  <a:gd name="connsiteY10" fmla="*/ 113475 h 134818"/>
                  <a:gd name="connsiteX11" fmla="*/ 69059 w 77921"/>
                  <a:gd name="connsiteY11" fmla="*/ 70351 h 134818"/>
                  <a:gd name="connsiteX12" fmla="*/ 69105 w 77921"/>
                  <a:gd name="connsiteY12" fmla="*/ 66781 h 134818"/>
                  <a:gd name="connsiteX13" fmla="*/ 77752 w 77921"/>
                  <a:gd name="connsiteY13" fmla="*/ 44583 h 134818"/>
                  <a:gd name="connsiteX14" fmla="*/ 69183 w 77921"/>
                  <a:gd name="connsiteY14" fmla="*/ 14887 h 134818"/>
                  <a:gd name="connsiteX15" fmla="*/ 42576 w 77921"/>
                  <a:gd name="connsiteY15" fmla="*/ 155 h 134818"/>
                  <a:gd name="connsiteX16" fmla="*/ 45137 w 77921"/>
                  <a:gd name="connsiteY16" fmla="*/ 111690 h 134818"/>
                  <a:gd name="connsiteX17" fmla="*/ 41908 w 77921"/>
                  <a:gd name="connsiteY17" fmla="*/ 114639 h 134818"/>
                  <a:gd name="connsiteX18" fmla="*/ 41645 w 77921"/>
                  <a:gd name="connsiteY18" fmla="*/ 114623 h 134818"/>
                  <a:gd name="connsiteX19" fmla="*/ 23436 w 77921"/>
                  <a:gd name="connsiteY19" fmla="*/ 113009 h 134818"/>
                  <a:gd name="connsiteX20" fmla="*/ 20487 w 77921"/>
                  <a:gd name="connsiteY20" fmla="*/ 109516 h 134818"/>
                  <a:gd name="connsiteX21" fmla="*/ 23203 w 77921"/>
                  <a:gd name="connsiteY21" fmla="*/ 78920 h 134818"/>
                  <a:gd name="connsiteX22" fmla="*/ 35234 w 77921"/>
                  <a:gd name="connsiteY22" fmla="*/ 82133 h 134818"/>
                  <a:gd name="connsiteX23" fmla="*/ 38618 w 77921"/>
                  <a:gd name="connsiteY23" fmla="*/ 82289 h 134818"/>
                  <a:gd name="connsiteX24" fmla="*/ 47854 w 77921"/>
                  <a:gd name="connsiteY24" fmla="*/ 81093 h 134818"/>
                  <a:gd name="connsiteX25" fmla="*/ 45137 w 77921"/>
                  <a:gd name="connsiteY25" fmla="*/ 111690 h 134818"/>
                  <a:gd name="connsiteX26" fmla="*/ 57649 w 77921"/>
                  <a:gd name="connsiteY26" fmla="*/ 42828 h 134818"/>
                  <a:gd name="connsiteX27" fmla="*/ 56702 w 77921"/>
                  <a:gd name="connsiteY27" fmla="*/ 47625 h 134818"/>
                  <a:gd name="connsiteX28" fmla="*/ 47808 w 77921"/>
                  <a:gd name="connsiteY28" fmla="*/ 44986 h 134818"/>
                  <a:gd name="connsiteX29" fmla="*/ 29583 w 77921"/>
                  <a:gd name="connsiteY29" fmla="*/ 43372 h 134818"/>
                  <a:gd name="connsiteX30" fmla="*/ 20362 w 77921"/>
                  <a:gd name="connsiteY30" fmla="*/ 44381 h 134818"/>
                  <a:gd name="connsiteX31" fmla="*/ 20269 w 77921"/>
                  <a:gd name="connsiteY31" fmla="*/ 39507 h 134818"/>
                  <a:gd name="connsiteX32" fmla="*/ 39316 w 77921"/>
                  <a:gd name="connsiteY32" fmla="*/ 20180 h 134818"/>
                  <a:gd name="connsiteX33" fmla="*/ 40806 w 77921"/>
                  <a:gd name="connsiteY33" fmla="*/ 20258 h 134818"/>
                  <a:gd name="connsiteX34" fmla="*/ 53241 w 77921"/>
                  <a:gd name="connsiteY34" fmla="*/ 27243 h 134818"/>
                  <a:gd name="connsiteX35" fmla="*/ 57649 w 77921"/>
                  <a:gd name="connsiteY35" fmla="*/ 42828 h 134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21" h="134818">
                    <a:moveTo>
                      <a:pt x="42576" y="155"/>
                    </a:moveTo>
                    <a:cubicBezTo>
                      <a:pt x="41443" y="62"/>
                      <a:pt x="40341" y="0"/>
                      <a:pt x="39316" y="0"/>
                    </a:cubicBezTo>
                    <a:cubicBezTo>
                      <a:pt x="19245" y="0"/>
                      <a:pt x="2060" y="16579"/>
                      <a:pt x="167" y="37722"/>
                    </a:cubicBezTo>
                    <a:cubicBezTo>
                      <a:pt x="-547" y="45980"/>
                      <a:pt x="1036" y="54005"/>
                      <a:pt x="4777" y="61146"/>
                    </a:cubicBezTo>
                    <a:cubicBezTo>
                      <a:pt x="4498" y="62279"/>
                      <a:pt x="4312" y="63443"/>
                      <a:pt x="4187" y="64623"/>
                    </a:cubicBezTo>
                    <a:lnTo>
                      <a:pt x="384" y="107731"/>
                    </a:lnTo>
                    <a:cubicBezTo>
                      <a:pt x="-159" y="113956"/>
                      <a:pt x="1750" y="120010"/>
                      <a:pt x="5755" y="124822"/>
                    </a:cubicBezTo>
                    <a:cubicBezTo>
                      <a:pt x="9776" y="129619"/>
                      <a:pt x="15410" y="132553"/>
                      <a:pt x="21635" y="133112"/>
                    </a:cubicBezTo>
                    <a:lnTo>
                      <a:pt x="39844" y="134726"/>
                    </a:lnTo>
                    <a:cubicBezTo>
                      <a:pt x="40542" y="134788"/>
                      <a:pt x="41256" y="134819"/>
                      <a:pt x="41955" y="134819"/>
                    </a:cubicBezTo>
                    <a:cubicBezTo>
                      <a:pt x="54156" y="134819"/>
                      <a:pt x="64169" y="125645"/>
                      <a:pt x="65240" y="113475"/>
                    </a:cubicBezTo>
                    <a:lnTo>
                      <a:pt x="69059" y="70351"/>
                    </a:lnTo>
                    <a:cubicBezTo>
                      <a:pt x="69167" y="69140"/>
                      <a:pt x="69167" y="67945"/>
                      <a:pt x="69105" y="66781"/>
                    </a:cubicBezTo>
                    <a:cubicBezTo>
                      <a:pt x="73964" y="60447"/>
                      <a:pt x="77022" y="52686"/>
                      <a:pt x="77752" y="44583"/>
                    </a:cubicBezTo>
                    <a:cubicBezTo>
                      <a:pt x="78699" y="33763"/>
                      <a:pt x="75656" y="23207"/>
                      <a:pt x="69183" y="14887"/>
                    </a:cubicBezTo>
                    <a:cubicBezTo>
                      <a:pt x="62524" y="6318"/>
                      <a:pt x="53085" y="1087"/>
                      <a:pt x="42576" y="155"/>
                    </a:cubicBezTo>
                    <a:close/>
                    <a:moveTo>
                      <a:pt x="45137" y="111690"/>
                    </a:moveTo>
                    <a:cubicBezTo>
                      <a:pt x="44998" y="113320"/>
                      <a:pt x="43554" y="114639"/>
                      <a:pt x="41908" y="114639"/>
                    </a:cubicBezTo>
                    <a:cubicBezTo>
                      <a:pt x="41815" y="114639"/>
                      <a:pt x="41723" y="114639"/>
                      <a:pt x="41645" y="114623"/>
                    </a:cubicBezTo>
                    <a:lnTo>
                      <a:pt x="23436" y="113009"/>
                    </a:lnTo>
                    <a:cubicBezTo>
                      <a:pt x="21651" y="112854"/>
                      <a:pt x="20331" y="111286"/>
                      <a:pt x="20487" y="109516"/>
                    </a:cubicBezTo>
                    <a:lnTo>
                      <a:pt x="23203" y="78920"/>
                    </a:lnTo>
                    <a:cubicBezTo>
                      <a:pt x="27007" y="80674"/>
                      <a:pt x="31058" y="81776"/>
                      <a:pt x="35234" y="82133"/>
                    </a:cubicBezTo>
                    <a:cubicBezTo>
                      <a:pt x="36258" y="82242"/>
                      <a:pt x="37361" y="82289"/>
                      <a:pt x="38618" y="82289"/>
                    </a:cubicBezTo>
                    <a:cubicBezTo>
                      <a:pt x="41738" y="82289"/>
                      <a:pt x="44842" y="81869"/>
                      <a:pt x="47854" y="81093"/>
                    </a:cubicBezTo>
                    <a:lnTo>
                      <a:pt x="45137" y="111690"/>
                    </a:lnTo>
                    <a:close/>
                    <a:moveTo>
                      <a:pt x="57649" y="42828"/>
                    </a:moveTo>
                    <a:cubicBezTo>
                      <a:pt x="57510" y="44458"/>
                      <a:pt x="57184" y="46073"/>
                      <a:pt x="56702" y="47625"/>
                    </a:cubicBezTo>
                    <a:cubicBezTo>
                      <a:pt x="53970" y="46182"/>
                      <a:pt x="50959" y="45266"/>
                      <a:pt x="47808" y="44986"/>
                    </a:cubicBezTo>
                    <a:lnTo>
                      <a:pt x="29583" y="43372"/>
                    </a:lnTo>
                    <a:cubicBezTo>
                      <a:pt x="26401" y="43092"/>
                      <a:pt x="23280" y="43449"/>
                      <a:pt x="20362" y="44381"/>
                    </a:cubicBezTo>
                    <a:cubicBezTo>
                      <a:pt x="20176" y="42782"/>
                      <a:pt x="20130" y="41152"/>
                      <a:pt x="20269" y="39507"/>
                    </a:cubicBezTo>
                    <a:cubicBezTo>
                      <a:pt x="21232" y="28671"/>
                      <a:pt x="29599" y="20180"/>
                      <a:pt x="39316" y="20180"/>
                    </a:cubicBezTo>
                    <a:cubicBezTo>
                      <a:pt x="39813" y="20180"/>
                      <a:pt x="40310" y="20211"/>
                      <a:pt x="40806" y="20258"/>
                    </a:cubicBezTo>
                    <a:cubicBezTo>
                      <a:pt x="45666" y="20692"/>
                      <a:pt x="50089" y="23176"/>
                      <a:pt x="53241" y="27243"/>
                    </a:cubicBezTo>
                    <a:cubicBezTo>
                      <a:pt x="56593" y="31574"/>
                      <a:pt x="58161" y="37100"/>
                      <a:pt x="57649" y="4282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2E3191D4-2355-D9CF-7ED0-BB486F4CBAFB}"/>
                  </a:ext>
                </a:extLst>
              </p:cNvPr>
              <p:cNvSpPr/>
              <p:nvPr/>
            </p:nvSpPr>
            <p:spPr>
              <a:xfrm>
                <a:off x="7998462" y="4942529"/>
                <a:ext cx="77914" cy="134788"/>
              </a:xfrm>
              <a:custGeom>
                <a:avLst/>
                <a:gdLst>
                  <a:gd name="connsiteX0" fmla="*/ 374 w 77914"/>
                  <a:gd name="connsiteY0" fmla="*/ 107715 h 134788"/>
                  <a:gd name="connsiteX1" fmla="*/ 5761 w 77914"/>
                  <a:gd name="connsiteY1" fmla="*/ 124807 h 134788"/>
                  <a:gd name="connsiteX2" fmla="*/ 21626 w 77914"/>
                  <a:gd name="connsiteY2" fmla="*/ 133096 h 134788"/>
                  <a:gd name="connsiteX3" fmla="*/ 39850 w 77914"/>
                  <a:gd name="connsiteY3" fmla="*/ 134711 h 134788"/>
                  <a:gd name="connsiteX4" fmla="*/ 41945 w 77914"/>
                  <a:gd name="connsiteY4" fmla="*/ 134788 h 134788"/>
                  <a:gd name="connsiteX5" fmla="*/ 65245 w 77914"/>
                  <a:gd name="connsiteY5" fmla="*/ 113459 h 134788"/>
                  <a:gd name="connsiteX6" fmla="*/ 69064 w 77914"/>
                  <a:gd name="connsiteY6" fmla="*/ 70336 h 134788"/>
                  <a:gd name="connsiteX7" fmla="*/ 69095 w 77914"/>
                  <a:gd name="connsiteY7" fmla="*/ 66781 h 134788"/>
                  <a:gd name="connsiteX8" fmla="*/ 77742 w 77914"/>
                  <a:gd name="connsiteY8" fmla="*/ 44583 h 134788"/>
                  <a:gd name="connsiteX9" fmla="*/ 69080 w 77914"/>
                  <a:gd name="connsiteY9" fmla="*/ 14763 h 134788"/>
                  <a:gd name="connsiteX10" fmla="*/ 42674 w 77914"/>
                  <a:gd name="connsiteY10" fmla="*/ 155 h 134788"/>
                  <a:gd name="connsiteX11" fmla="*/ 39306 w 77914"/>
                  <a:gd name="connsiteY11" fmla="*/ 0 h 134788"/>
                  <a:gd name="connsiteX12" fmla="*/ 172 w 77914"/>
                  <a:gd name="connsiteY12" fmla="*/ 37706 h 134788"/>
                  <a:gd name="connsiteX13" fmla="*/ 4767 w 77914"/>
                  <a:gd name="connsiteY13" fmla="*/ 61146 h 134788"/>
                  <a:gd name="connsiteX14" fmla="*/ 4192 w 77914"/>
                  <a:gd name="connsiteY14" fmla="*/ 64607 h 134788"/>
                  <a:gd name="connsiteX15" fmla="*/ 374 w 77914"/>
                  <a:gd name="connsiteY15" fmla="*/ 107715 h 134788"/>
                  <a:gd name="connsiteX16" fmla="*/ 45143 w 77914"/>
                  <a:gd name="connsiteY16" fmla="*/ 111674 h 134788"/>
                  <a:gd name="connsiteX17" fmla="*/ 41650 w 77914"/>
                  <a:gd name="connsiteY17" fmla="*/ 114608 h 134788"/>
                  <a:gd name="connsiteX18" fmla="*/ 23411 w 77914"/>
                  <a:gd name="connsiteY18" fmla="*/ 112994 h 134788"/>
                  <a:gd name="connsiteX19" fmla="*/ 20477 w 77914"/>
                  <a:gd name="connsiteY19" fmla="*/ 109501 h 134788"/>
                  <a:gd name="connsiteX20" fmla="*/ 23178 w 77914"/>
                  <a:gd name="connsiteY20" fmla="*/ 78905 h 134788"/>
                  <a:gd name="connsiteX21" fmla="*/ 35348 w 77914"/>
                  <a:gd name="connsiteY21" fmla="*/ 82149 h 134788"/>
                  <a:gd name="connsiteX22" fmla="*/ 38608 w 77914"/>
                  <a:gd name="connsiteY22" fmla="*/ 82289 h 134788"/>
                  <a:gd name="connsiteX23" fmla="*/ 47860 w 77914"/>
                  <a:gd name="connsiteY23" fmla="*/ 81078 h 134788"/>
                  <a:gd name="connsiteX24" fmla="*/ 45143 w 77914"/>
                  <a:gd name="connsiteY24" fmla="*/ 111674 h 134788"/>
                  <a:gd name="connsiteX25" fmla="*/ 20275 w 77914"/>
                  <a:gd name="connsiteY25" fmla="*/ 39491 h 134788"/>
                  <a:gd name="connsiteX26" fmla="*/ 39306 w 77914"/>
                  <a:gd name="connsiteY26" fmla="*/ 20180 h 134788"/>
                  <a:gd name="connsiteX27" fmla="*/ 40812 w 77914"/>
                  <a:gd name="connsiteY27" fmla="*/ 20258 h 134788"/>
                  <a:gd name="connsiteX28" fmla="*/ 57639 w 77914"/>
                  <a:gd name="connsiteY28" fmla="*/ 42798 h 134788"/>
                  <a:gd name="connsiteX29" fmla="*/ 56676 w 77914"/>
                  <a:gd name="connsiteY29" fmla="*/ 47610 h 134788"/>
                  <a:gd name="connsiteX30" fmla="*/ 47813 w 77914"/>
                  <a:gd name="connsiteY30" fmla="*/ 44986 h 134788"/>
                  <a:gd name="connsiteX31" fmla="*/ 29573 w 77914"/>
                  <a:gd name="connsiteY31" fmla="*/ 43372 h 134788"/>
                  <a:gd name="connsiteX32" fmla="*/ 20368 w 77914"/>
                  <a:gd name="connsiteY32" fmla="*/ 44365 h 134788"/>
                  <a:gd name="connsiteX33" fmla="*/ 20275 w 77914"/>
                  <a:gd name="connsiteY33" fmla="*/ 39491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4" h="134788">
                    <a:moveTo>
                      <a:pt x="374" y="107715"/>
                    </a:moveTo>
                    <a:cubicBezTo>
                      <a:pt x="-185" y="113940"/>
                      <a:pt x="1724" y="119995"/>
                      <a:pt x="5761" y="124807"/>
                    </a:cubicBezTo>
                    <a:cubicBezTo>
                      <a:pt x="9766" y="129603"/>
                      <a:pt x="15416" y="132537"/>
                      <a:pt x="21626" y="133096"/>
                    </a:cubicBezTo>
                    <a:lnTo>
                      <a:pt x="39850" y="134711"/>
                    </a:lnTo>
                    <a:cubicBezTo>
                      <a:pt x="40548" y="134773"/>
                      <a:pt x="41246" y="134788"/>
                      <a:pt x="41945" y="134788"/>
                    </a:cubicBezTo>
                    <a:cubicBezTo>
                      <a:pt x="54146" y="134788"/>
                      <a:pt x="64174" y="125614"/>
                      <a:pt x="65245" y="113459"/>
                    </a:cubicBezTo>
                    <a:lnTo>
                      <a:pt x="69064" y="70336"/>
                    </a:lnTo>
                    <a:cubicBezTo>
                      <a:pt x="69173" y="69140"/>
                      <a:pt x="69173" y="67945"/>
                      <a:pt x="69095" y="66781"/>
                    </a:cubicBezTo>
                    <a:cubicBezTo>
                      <a:pt x="73970" y="60432"/>
                      <a:pt x="77028" y="52655"/>
                      <a:pt x="77742" y="44583"/>
                    </a:cubicBezTo>
                    <a:cubicBezTo>
                      <a:pt x="78704" y="33732"/>
                      <a:pt x="75630" y="23129"/>
                      <a:pt x="69080" y="14763"/>
                    </a:cubicBezTo>
                    <a:cubicBezTo>
                      <a:pt x="62420" y="6256"/>
                      <a:pt x="53013" y="1071"/>
                      <a:pt x="42674" y="155"/>
                    </a:cubicBezTo>
                    <a:cubicBezTo>
                      <a:pt x="41635" y="62"/>
                      <a:pt x="40532" y="0"/>
                      <a:pt x="39306" y="0"/>
                    </a:cubicBezTo>
                    <a:cubicBezTo>
                      <a:pt x="19235" y="0"/>
                      <a:pt x="2035" y="16563"/>
                      <a:pt x="172" y="37706"/>
                    </a:cubicBezTo>
                    <a:cubicBezTo>
                      <a:pt x="-557" y="45964"/>
                      <a:pt x="1041" y="54005"/>
                      <a:pt x="4767" y="61146"/>
                    </a:cubicBezTo>
                    <a:cubicBezTo>
                      <a:pt x="4488" y="62310"/>
                      <a:pt x="4286" y="63459"/>
                      <a:pt x="4192" y="64607"/>
                    </a:cubicBezTo>
                    <a:lnTo>
                      <a:pt x="374" y="107715"/>
                    </a:lnTo>
                    <a:close/>
                    <a:moveTo>
                      <a:pt x="45143" y="111674"/>
                    </a:moveTo>
                    <a:cubicBezTo>
                      <a:pt x="44988" y="113428"/>
                      <a:pt x="43498" y="114763"/>
                      <a:pt x="41650" y="114608"/>
                    </a:cubicBezTo>
                    <a:lnTo>
                      <a:pt x="23411" y="112994"/>
                    </a:lnTo>
                    <a:cubicBezTo>
                      <a:pt x="21641" y="112838"/>
                      <a:pt x="20321" y="111255"/>
                      <a:pt x="20477" y="109501"/>
                    </a:cubicBezTo>
                    <a:lnTo>
                      <a:pt x="23178" y="78905"/>
                    </a:lnTo>
                    <a:cubicBezTo>
                      <a:pt x="27012" y="80659"/>
                      <a:pt x="31094" y="81776"/>
                      <a:pt x="35348" y="82149"/>
                    </a:cubicBezTo>
                    <a:cubicBezTo>
                      <a:pt x="36496" y="82242"/>
                      <a:pt x="37567" y="82289"/>
                      <a:pt x="38608" y="82289"/>
                    </a:cubicBezTo>
                    <a:cubicBezTo>
                      <a:pt x="41728" y="82289"/>
                      <a:pt x="44832" y="81869"/>
                      <a:pt x="47860" y="81078"/>
                    </a:cubicBezTo>
                    <a:lnTo>
                      <a:pt x="45143" y="111674"/>
                    </a:lnTo>
                    <a:close/>
                    <a:moveTo>
                      <a:pt x="20275" y="39491"/>
                    </a:moveTo>
                    <a:cubicBezTo>
                      <a:pt x="21238" y="28656"/>
                      <a:pt x="29589" y="20180"/>
                      <a:pt x="39306" y="20180"/>
                    </a:cubicBezTo>
                    <a:cubicBezTo>
                      <a:pt x="39803" y="20180"/>
                      <a:pt x="40300" y="20211"/>
                      <a:pt x="40812" y="20258"/>
                    </a:cubicBezTo>
                    <a:cubicBezTo>
                      <a:pt x="51104" y="21158"/>
                      <a:pt x="58664" y="31279"/>
                      <a:pt x="57639" y="42798"/>
                    </a:cubicBezTo>
                    <a:cubicBezTo>
                      <a:pt x="57500" y="44458"/>
                      <a:pt x="57158" y="46057"/>
                      <a:pt x="56676" y="47610"/>
                    </a:cubicBezTo>
                    <a:cubicBezTo>
                      <a:pt x="53960" y="46166"/>
                      <a:pt x="50964" y="45266"/>
                      <a:pt x="47813" y="44986"/>
                    </a:cubicBezTo>
                    <a:lnTo>
                      <a:pt x="29573" y="43372"/>
                    </a:lnTo>
                    <a:cubicBezTo>
                      <a:pt x="26391" y="43077"/>
                      <a:pt x="23286" y="43449"/>
                      <a:pt x="20368" y="44365"/>
                    </a:cubicBezTo>
                    <a:cubicBezTo>
                      <a:pt x="20166" y="42767"/>
                      <a:pt x="20120" y="41121"/>
                      <a:pt x="20275" y="3949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4227BBBB-5FC6-4EDF-FF5C-F32836730ECB}"/>
                  </a:ext>
                </a:extLst>
              </p:cNvPr>
              <p:cNvSpPr/>
              <p:nvPr/>
            </p:nvSpPr>
            <p:spPr>
              <a:xfrm>
                <a:off x="8098974" y="4950896"/>
                <a:ext cx="77924" cy="134803"/>
              </a:xfrm>
              <a:custGeom>
                <a:avLst/>
                <a:gdLst>
                  <a:gd name="connsiteX0" fmla="*/ 42674 w 77924"/>
                  <a:gd name="connsiteY0" fmla="*/ 155 h 134803"/>
                  <a:gd name="connsiteX1" fmla="*/ 39306 w 77924"/>
                  <a:gd name="connsiteY1" fmla="*/ 0 h 134803"/>
                  <a:gd name="connsiteX2" fmla="*/ 172 w 77924"/>
                  <a:gd name="connsiteY2" fmla="*/ 37706 h 134803"/>
                  <a:gd name="connsiteX3" fmla="*/ 4767 w 77924"/>
                  <a:gd name="connsiteY3" fmla="*/ 61131 h 134803"/>
                  <a:gd name="connsiteX4" fmla="*/ 4192 w 77924"/>
                  <a:gd name="connsiteY4" fmla="*/ 64608 h 134803"/>
                  <a:gd name="connsiteX5" fmla="*/ 374 w 77924"/>
                  <a:gd name="connsiteY5" fmla="*/ 107716 h 134803"/>
                  <a:gd name="connsiteX6" fmla="*/ 21626 w 77924"/>
                  <a:gd name="connsiteY6" fmla="*/ 133081 h 134803"/>
                  <a:gd name="connsiteX7" fmla="*/ 39850 w 77924"/>
                  <a:gd name="connsiteY7" fmla="*/ 134695 h 134803"/>
                  <a:gd name="connsiteX8" fmla="*/ 41945 w 77924"/>
                  <a:gd name="connsiteY8" fmla="*/ 134804 h 134803"/>
                  <a:gd name="connsiteX9" fmla="*/ 65230 w 77924"/>
                  <a:gd name="connsiteY9" fmla="*/ 113459 h 134803"/>
                  <a:gd name="connsiteX10" fmla="*/ 69064 w 77924"/>
                  <a:gd name="connsiteY10" fmla="*/ 70320 h 134803"/>
                  <a:gd name="connsiteX11" fmla="*/ 69095 w 77924"/>
                  <a:gd name="connsiteY11" fmla="*/ 66781 h 134803"/>
                  <a:gd name="connsiteX12" fmla="*/ 77757 w 77924"/>
                  <a:gd name="connsiteY12" fmla="*/ 44567 h 134803"/>
                  <a:gd name="connsiteX13" fmla="*/ 69064 w 77924"/>
                  <a:gd name="connsiteY13" fmla="*/ 14747 h 134803"/>
                  <a:gd name="connsiteX14" fmla="*/ 42674 w 77924"/>
                  <a:gd name="connsiteY14" fmla="*/ 155 h 134803"/>
                  <a:gd name="connsiteX15" fmla="*/ 45143 w 77924"/>
                  <a:gd name="connsiteY15" fmla="*/ 111690 h 134803"/>
                  <a:gd name="connsiteX16" fmla="*/ 41929 w 77924"/>
                  <a:gd name="connsiteY16" fmla="*/ 114608 h 134803"/>
                  <a:gd name="connsiteX17" fmla="*/ 41635 w 77924"/>
                  <a:gd name="connsiteY17" fmla="*/ 114593 h 134803"/>
                  <a:gd name="connsiteX18" fmla="*/ 23411 w 77924"/>
                  <a:gd name="connsiteY18" fmla="*/ 112978 h 134803"/>
                  <a:gd name="connsiteX19" fmla="*/ 20477 w 77924"/>
                  <a:gd name="connsiteY19" fmla="*/ 109485 h 134803"/>
                  <a:gd name="connsiteX20" fmla="*/ 23178 w 77924"/>
                  <a:gd name="connsiteY20" fmla="*/ 78905 h 134803"/>
                  <a:gd name="connsiteX21" fmla="*/ 35332 w 77924"/>
                  <a:gd name="connsiteY21" fmla="*/ 82134 h 134803"/>
                  <a:gd name="connsiteX22" fmla="*/ 38608 w 77924"/>
                  <a:gd name="connsiteY22" fmla="*/ 82289 h 134803"/>
                  <a:gd name="connsiteX23" fmla="*/ 47844 w 77924"/>
                  <a:gd name="connsiteY23" fmla="*/ 81078 h 134803"/>
                  <a:gd name="connsiteX24" fmla="*/ 45143 w 77924"/>
                  <a:gd name="connsiteY24" fmla="*/ 111690 h 134803"/>
                  <a:gd name="connsiteX25" fmla="*/ 57639 w 77924"/>
                  <a:gd name="connsiteY25" fmla="*/ 42798 h 134803"/>
                  <a:gd name="connsiteX26" fmla="*/ 56676 w 77924"/>
                  <a:gd name="connsiteY26" fmla="*/ 47610 h 134803"/>
                  <a:gd name="connsiteX27" fmla="*/ 47798 w 77924"/>
                  <a:gd name="connsiteY27" fmla="*/ 44986 h 134803"/>
                  <a:gd name="connsiteX28" fmla="*/ 29573 w 77924"/>
                  <a:gd name="connsiteY28" fmla="*/ 43372 h 134803"/>
                  <a:gd name="connsiteX29" fmla="*/ 20352 w 77924"/>
                  <a:gd name="connsiteY29" fmla="*/ 44350 h 134803"/>
                  <a:gd name="connsiteX30" fmla="*/ 20275 w 77924"/>
                  <a:gd name="connsiteY30" fmla="*/ 39476 h 134803"/>
                  <a:gd name="connsiteX31" fmla="*/ 39306 w 77924"/>
                  <a:gd name="connsiteY31" fmla="*/ 20180 h 134803"/>
                  <a:gd name="connsiteX32" fmla="*/ 40812 w 77924"/>
                  <a:gd name="connsiteY32" fmla="*/ 20242 h 134803"/>
                  <a:gd name="connsiteX33" fmla="*/ 53293 w 77924"/>
                  <a:gd name="connsiteY33" fmla="*/ 27337 h 134803"/>
                  <a:gd name="connsiteX34" fmla="*/ 57639 w 77924"/>
                  <a:gd name="connsiteY34" fmla="*/ 42798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24" h="134803">
                    <a:moveTo>
                      <a:pt x="42674" y="155"/>
                    </a:moveTo>
                    <a:cubicBezTo>
                      <a:pt x="41650" y="47"/>
                      <a:pt x="40548" y="0"/>
                      <a:pt x="39306" y="0"/>
                    </a:cubicBezTo>
                    <a:cubicBezTo>
                      <a:pt x="19250" y="0"/>
                      <a:pt x="2050" y="16564"/>
                      <a:pt x="172" y="37706"/>
                    </a:cubicBezTo>
                    <a:cubicBezTo>
                      <a:pt x="-557" y="45964"/>
                      <a:pt x="1041" y="54005"/>
                      <a:pt x="4767" y="61131"/>
                    </a:cubicBezTo>
                    <a:cubicBezTo>
                      <a:pt x="4503" y="62264"/>
                      <a:pt x="4302" y="63413"/>
                      <a:pt x="4192" y="64608"/>
                    </a:cubicBezTo>
                    <a:lnTo>
                      <a:pt x="374" y="107716"/>
                    </a:lnTo>
                    <a:cubicBezTo>
                      <a:pt x="-775" y="120554"/>
                      <a:pt x="8757" y="131947"/>
                      <a:pt x="21626" y="133081"/>
                    </a:cubicBezTo>
                    <a:lnTo>
                      <a:pt x="39850" y="134695"/>
                    </a:lnTo>
                    <a:cubicBezTo>
                      <a:pt x="40548" y="134757"/>
                      <a:pt x="41246" y="134804"/>
                      <a:pt x="41945" y="134804"/>
                    </a:cubicBezTo>
                    <a:cubicBezTo>
                      <a:pt x="54146" y="134804"/>
                      <a:pt x="64159" y="125630"/>
                      <a:pt x="65230" y="113459"/>
                    </a:cubicBezTo>
                    <a:lnTo>
                      <a:pt x="69064" y="70320"/>
                    </a:lnTo>
                    <a:cubicBezTo>
                      <a:pt x="69157" y="69125"/>
                      <a:pt x="69157" y="67945"/>
                      <a:pt x="69095" y="66781"/>
                    </a:cubicBezTo>
                    <a:cubicBezTo>
                      <a:pt x="73954" y="60448"/>
                      <a:pt x="77012" y="52671"/>
                      <a:pt x="77757" y="44567"/>
                    </a:cubicBezTo>
                    <a:cubicBezTo>
                      <a:pt x="78704" y="33717"/>
                      <a:pt x="75615" y="23114"/>
                      <a:pt x="69064" y="14747"/>
                    </a:cubicBezTo>
                    <a:cubicBezTo>
                      <a:pt x="62420" y="6256"/>
                      <a:pt x="53013" y="1071"/>
                      <a:pt x="42674" y="155"/>
                    </a:cubicBezTo>
                    <a:close/>
                    <a:moveTo>
                      <a:pt x="45143" y="111690"/>
                    </a:moveTo>
                    <a:cubicBezTo>
                      <a:pt x="44988" y="113304"/>
                      <a:pt x="43560" y="114608"/>
                      <a:pt x="41929" y="114608"/>
                    </a:cubicBezTo>
                    <a:cubicBezTo>
                      <a:pt x="41836" y="114608"/>
                      <a:pt x="41744" y="114608"/>
                      <a:pt x="41635" y="114593"/>
                    </a:cubicBezTo>
                    <a:lnTo>
                      <a:pt x="23411" y="112978"/>
                    </a:lnTo>
                    <a:cubicBezTo>
                      <a:pt x="21641" y="112823"/>
                      <a:pt x="20321" y="111255"/>
                      <a:pt x="20477" y="109485"/>
                    </a:cubicBezTo>
                    <a:lnTo>
                      <a:pt x="23178" y="78905"/>
                    </a:lnTo>
                    <a:cubicBezTo>
                      <a:pt x="26997" y="80659"/>
                      <a:pt x="31094" y="81761"/>
                      <a:pt x="35332" y="82134"/>
                    </a:cubicBezTo>
                    <a:cubicBezTo>
                      <a:pt x="36512" y="82242"/>
                      <a:pt x="37567" y="82289"/>
                      <a:pt x="38608" y="82289"/>
                    </a:cubicBezTo>
                    <a:cubicBezTo>
                      <a:pt x="41728" y="82289"/>
                      <a:pt x="44832" y="81869"/>
                      <a:pt x="47844" y="81078"/>
                    </a:cubicBezTo>
                    <a:lnTo>
                      <a:pt x="45143" y="111690"/>
                    </a:lnTo>
                    <a:close/>
                    <a:moveTo>
                      <a:pt x="57639" y="42798"/>
                    </a:moveTo>
                    <a:cubicBezTo>
                      <a:pt x="57484" y="44443"/>
                      <a:pt x="57158" y="46058"/>
                      <a:pt x="56676" y="47610"/>
                    </a:cubicBezTo>
                    <a:cubicBezTo>
                      <a:pt x="53945" y="46166"/>
                      <a:pt x="50948" y="45266"/>
                      <a:pt x="47798" y="44986"/>
                    </a:cubicBezTo>
                    <a:lnTo>
                      <a:pt x="29573" y="43372"/>
                    </a:lnTo>
                    <a:cubicBezTo>
                      <a:pt x="26406" y="43077"/>
                      <a:pt x="23286" y="43434"/>
                      <a:pt x="20352" y="44350"/>
                    </a:cubicBezTo>
                    <a:cubicBezTo>
                      <a:pt x="20166" y="42751"/>
                      <a:pt x="20120" y="41121"/>
                      <a:pt x="20275" y="39476"/>
                    </a:cubicBezTo>
                    <a:cubicBezTo>
                      <a:pt x="21222" y="28656"/>
                      <a:pt x="29589" y="20180"/>
                      <a:pt x="39306" y="20180"/>
                    </a:cubicBezTo>
                    <a:cubicBezTo>
                      <a:pt x="39787" y="20180"/>
                      <a:pt x="40300" y="20196"/>
                      <a:pt x="40812" y="20242"/>
                    </a:cubicBezTo>
                    <a:cubicBezTo>
                      <a:pt x="45687" y="20677"/>
                      <a:pt x="50126" y="23192"/>
                      <a:pt x="53293" y="27337"/>
                    </a:cubicBezTo>
                    <a:cubicBezTo>
                      <a:pt x="56599" y="31637"/>
                      <a:pt x="58136" y="37116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F3C09190-5D64-70A7-EF0D-C87C8775D512}"/>
                  </a:ext>
                </a:extLst>
              </p:cNvPr>
              <p:cNvSpPr/>
              <p:nvPr/>
            </p:nvSpPr>
            <p:spPr>
              <a:xfrm>
                <a:off x="8199363" y="4959139"/>
                <a:ext cx="77915" cy="134788"/>
              </a:xfrm>
              <a:custGeom>
                <a:avLst/>
                <a:gdLst>
                  <a:gd name="connsiteX0" fmla="*/ 42566 w 77915"/>
                  <a:gd name="connsiteY0" fmla="*/ 140 h 134788"/>
                  <a:gd name="connsiteX1" fmla="*/ 39306 w 77915"/>
                  <a:gd name="connsiteY1" fmla="*/ 0 h 134788"/>
                  <a:gd name="connsiteX2" fmla="*/ 172 w 77915"/>
                  <a:gd name="connsiteY2" fmla="*/ 37706 h 134788"/>
                  <a:gd name="connsiteX3" fmla="*/ 4767 w 77915"/>
                  <a:gd name="connsiteY3" fmla="*/ 61131 h 134788"/>
                  <a:gd name="connsiteX4" fmla="*/ 4193 w 77915"/>
                  <a:gd name="connsiteY4" fmla="*/ 64608 h 134788"/>
                  <a:gd name="connsiteX5" fmla="*/ 374 w 77915"/>
                  <a:gd name="connsiteY5" fmla="*/ 107700 h 134788"/>
                  <a:gd name="connsiteX6" fmla="*/ 5761 w 77915"/>
                  <a:gd name="connsiteY6" fmla="*/ 124791 h 134788"/>
                  <a:gd name="connsiteX7" fmla="*/ 21626 w 77915"/>
                  <a:gd name="connsiteY7" fmla="*/ 133081 h 134788"/>
                  <a:gd name="connsiteX8" fmla="*/ 39850 w 77915"/>
                  <a:gd name="connsiteY8" fmla="*/ 134695 h 134788"/>
                  <a:gd name="connsiteX9" fmla="*/ 41945 w 77915"/>
                  <a:gd name="connsiteY9" fmla="*/ 134788 h 134788"/>
                  <a:gd name="connsiteX10" fmla="*/ 65245 w 77915"/>
                  <a:gd name="connsiteY10" fmla="*/ 113459 h 134788"/>
                  <a:gd name="connsiteX11" fmla="*/ 69065 w 77915"/>
                  <a:gd name="connsiteY11" fmla="*/ 70367 h 134788"/>
                  <a:gd name="connsiteX12" fmla="*/ 69096 w 77915"/>
                  <a:gd name="connsiteY12" fmla="*/ 66765 h 134788"/>
                  <a:gd name="connsiteX13" fmla="*/ 77742 w 77915"/>
                  <a:gd name="connsiteY13" fmla="*/ 44567 h 134788"/>
                  <a:gd name="connsiteX14" fmla="*/ 69065 w 77915"/>
                  <a:gd name="connsiteY14" fmla="*/ 14747 h 134788"/>
                  <a:gd name="connsiteX15" fmla="*/ 42566 w 77915"/>
                  <a:gd name="connsiteY15" fmla="*/ 140 h 134788"/>
                  <a:gd name="connsiteX16" fmla="*/ 45143 w 77915"/>
                  <a:gd name="connsiteY16" fmla="*/ 111658 h 134788"/>
                  <a:gd name="connsiteX17" fmla="*/ 41914 w 77915"/>
                  <a:gd name="connsiteY17" fmla="*/ 114608 h 134788"/>
                  <a:gd name="connsiteX18" fmla="*/ 41650 w 77915"/>
                  <a:gd name="connsiteY18" fmla="*/ 114593 h 134788"/>
                  <a:gd name="connsiteX19" fmla="*/ 23395 w 77915"/>
                  <a:gd name="connsiteY19" fmla="*/ 112978 h 134788"/>
                  <a:gd name="connsiteX20" fmla="*/ 21238 w 77915"/>
                  <a:gd name="connsiteY20" fmla="*/ 111860 h 134788"/>
                  <a:gd name="connsiteX21" fmla="*/ 20492 w 77915"/>
                  <a:gd name="connsiteY21" fmla="*/ 109485 h 134788"/>
                  <a:gd name="connsiteX22" fmla="*/ 23193 w 77915"/>
                  <a:gd name="connsiteY22" fmla="*/ 78889 h 134788"/>
                  <a:gd name="connsiteX23" fmla="*/ 35348 w 77915"/>
                  <a:gd name="connsiteY23" fmla="*/ 82134 h 134788"/>
                  <a:gd name="connsiteX24" fmla="*/ 38608 w 77915"/>
                  <a:gd name="connsiteY24" fmla="*/ 82289 h 134788"/>
                  <a:gd name="connsiteX25" fmla="*/ 47844 w 77915"/>
                  <a:gd name="connsiteY25" fmla="*/ 81078 h 134788"/>
                  <a:gd name="connsiteX26" fmla="*/ 45143 w 77915"/>
                  <a:gd name="connsiteY26" fmla="*/ 111658 h 134788"/>
                  <a:gd name="connsiteX27" fmla="*/ 57639 w 77915"/>
                  <a:gd name="connsiteY27" fmla="*/ 42798 h 134788"/>
                  <a:gd name="connsiteX28" fmla="*/ 56677 w 77915"/>
                  <a:gd name="connsiteY28" fmla="*/ 47594 h 134788"/>
                  <a:gd name="connsiteX29" fmla="*/ 47813 w 77915"/>
                  <a:gd name="connsiteY29" fmla="*/ 44971 h 134788"/>
                  <a:gd name="connsiteX30" fmla="*/ 29558 w 77915"/>
                  <a:gd name="connsiteY30" fmla="*/ 43356 h 134788"/>
                  <a:gd name="connsiteX31" fmla="*/ 20368 w 77915"/>
                  <a:gd name="connsiteY31" fmla="*/ 44365 h 134788"/>
                  <a:gd name="connsiteX32" fmla="*/ 20275 w 77915"/>
                  <a:gd name="connsiteY32" fmla="*/ 39475 h 134788"/>
                  <a:gd name="connsiteX33" fmla="*/ 39306 w 77915"/>
                  <a:gd name="connsiteY33" fmla="*/ 20180 h 134788"/>
                  <a:gd name="connsiteX34" fmla="*/ 40812 w 77915"/>
                  <a:gd name="connsiteY34" fmla="*/ 20242 h 134788"/>
                  <a:gd name="connsiteX35" fmla="*/ 52780 w 77915"/>
                  <a:gd name="connsiteY35" fmla="*/ 26669 h 134788"/>
                  <a:gd name="connsiteX36" fmla="*/ 57639 w 77915"/>
                  <a:gd name="connsiteY36" fmla="*/ 4279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5" h="134788">
                    <a:moveTo>
                      <a:pt x="42566" y="140"/>
                    </a:moveTo>
                    <a:cubicBezTo>
                      <a:pt x="41402" y="47"/>
                      <a:pt x="40331" y="0"/>
                      <a:pt x="39306" y="0"/>
                    </a:cubicBezTo>
                    <a:cubicBezTo>
                      <a:pt x="19250" y="0"/>
                      <a:pt x="2050" y="16548"/>
                      <a:pt x="172" y="37706"/>
                    </a:cubicBezTo>
                    <a:cubicBezTo>
                      <a:pt x="-557" y="45964"/>
                      <a:pt x="1041" y="54005"/>
                      <a:pt x="4767" y="61131"/>
                    </a:cubicBezTo>
                    <a:cubicBezTo>
                      <a:pt x="4503" y="62264"/>
                      <a:pt x="4302" y="63428"/>
                      <a:pt x="4193" y="64608"/>
                    </a:cubicBezTo>
                    <a:lnTo>
                      <a:pt x="374" y="107700"/>
                    </a:lnTo>
                    <a:cubicBezTo>
                      <a:pt x="-169" y="113925"/>
                      <a:pt x="1740" y="119995"/>
                      <a:pt x="5761" y="124791"/>
                    </a:cubicBezTo>
                    <a:cubicBezTo>
                      <a:pt x="9766" y="129588"/>
                      <a:pt x="15400" y="132537"/>
                      <a:pt x="21626" y="133081"/>
                    </a:cubicBezTo>
                    <a:lnTo>
                      <a:pt x="39850" y="134695"/>
                    </a:lnTo>
                    <a:cubicBezTo>
                      <a:pt x="40548" y="134757"/>
                      <a:pt x="41246" y="134788"/>
                      <a:pt x="41945" y="134788"/>
                    </a:cubicBezTo>
                    <a:cubicBezTo>
                      <a:pt x="54146" y="134788"/>
                      <a:pt x="64159" y="125629"/>
                      <a:pt x="65245" y="113459"/>
                    </a:cubicBezTo>
                    <a:lnTo>
                      <a:pt x="69065" y="70367"/>
                    </a:lnTo>
                    <a:cubicBezTo>
                      <a:pt x="69173" y="69172"/>
                      <a:pt x="69173" y="67961"/>
                      <a:pt x="69096" y="66765"/>
                    </a:cubicBezTo>
                    <a:cubicBezTo>
                      <a:pt x="73970" y="60432"/>
                      <a:pt x="77012" y="52655"/>
                      <a:pt x="77742" y="44567"/>
                    </a:cubicBezTo>
                    <a:cubicBezTo>
                      <a:pt x="78705" y="33716"/>
                      <a:pt x="75631" y="23114"/>
                      <a:pt x="69065" y="14747"/>
                    </a:cubicBezTo>
                    <a:cubicBezTo>
                      <a:pt x="62420" y="6240"/>
                      <a:pt x="53013" y="1055"/>
                      <a:pt x="42566" y="140"/>
                    </a:cubicBezTo>
                    <a:close/>
                    <a:moveTo>
                      <a:pt x="45143" y="111658"/>
                    </a:moveTo>
                    <a:cubicBezTo>
                      <a:pt x="45004" y="113288"/>
                      <a:pt x="43544" y="114608"/>
                      <a:pt x="41914" y="114608"/>
                    </a:cubicBezTo>
                    <a:cubicBezTo>
                      <a:pt x="41821" y="114608"/>
                      <a:pt x="41728" y="114608"/>
                      <a:pt x="41650" y="114593"/>
                    </a:cubicBezTo>
                    <a:lnTo>
                      <a:pt x="23395" y="112978"/>
                    </a:lnTo>
                    <a:cubicBezTo>
                      <a:pt x="22541" y="112900"/>
                      <a:pt x="21780" y="112512"/>
                      <a:pt x="21238" y="111860"/>
                    </a:cubicBezTo>
                    <a:cubicBezTo>
                      <a:pt x="20663" y="111178"/>
                      <a:pt x="20399" y="110355"/>
                      <a:pt x="20492" y="109485"/>
                    </a:cubicBezTo>
                    <a:lnTo>
                      <a:pt x="23193" y="78889"/>
                    </a:lnTo>
                    <a:cubicBezTo>
                      <a:pt x="27012" y="80659"/>
                      <a:pt x="31094" y="81761"/>
                      <a:pt x="35348" y="82134"/>
                    </a:cubicBezTo>
                    <a:cubicBezTo>
                      <a:pt x="36497" y="82242"/>
                      <a:pt x="37568" y="82289"/>
                      <a:pt x="38608" y="82289"/>
                    </a:cubicBezTo>
                    <a:cubicBezTo>
                      <a:pt x="41728" y="82289"/>
                      <a:pt x="44832" y="81869"/>
                      <a:pt x="47844" y="81078"/>
                    </a:cubicBezTo>
                    <a:lnTo>
                      <a:pt x="45143" y="111658"/>
                    </a:lnTo>
                    <a:close/>
                    <a:moveTo>
                      <a:pt x="57639" y="42798"/>
                    </a:moveTo>
                    <a:cubicBezTo>
                      <a:pt x="57500" y="44443"/>
                      <a:pt x="57158" y="46042"/>
                      <a:pt x="56677" y="47594"/>
                    </a:cubicBezTo>
                    <a:cubicBezTo>
                      <a:pt x="53961" y="46166"/>
                      <a:pt x="50964" y="45250"/>
                      <a:pt x="47813" y="44971"/>
                    </a:cubicBezTo>
                    <a:lnTo>
                      <a:pt x="29558" y="43356"/>
                    </a:lnTo>
                    <a:cubicBezTo>
                      <a:pt x="26391" y="43092"/>
                      <a:pt x="23286" y="43449"/>
                      <a:pt x="20368" y="44365"/>
                    </a:cubicBezTo>
                    <a:cubicBezTo>
                      <a:pt x="20167" y="42751"/>
                      <a:pt x="20120" y="41121"/>
                      <a:pt x="20275" y="39475"/>
                    </a:cubicBezTo>
                    <a:cubicBezTo>
                      <a:pt x="21222" y="28656"/>
                      <a:pt x="29589" y="20180"/>
                      <a:pt x="39306" y="20180"/>
                    </a:cubicBezTo>
                    <a:cubicBezTo>
                      <a:pt x="39803" y="20180"/>
                      <a:pt x="40300" y="20196"/>
                      <a:pt x="40812" y="20242"/>
                    </a:cubicBezTo>
                    <a:cubicBezTo>
                      <a:pt x="45392" y="20646"/>
                      <a:pt x="49645" y="22928"/>
                      <a:pt x="52780" y="26669"/>
                    </a:cubicBezTo>
                    <a:cubicBezTo>
                      <a:pt x="56398" y="31000"/>
                      <a:pt x="58167" y="36868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96518F4-9567-80AF-F14C-3031A31185EE}"/>
                  </a:ext>
                </a:extLst>
              </p:cNvPr>
              <p:cNvSpPr/>
              <p:nvPr/>
            </p:nvSpPr>
            <p:spPr>
              <a:xfrm>
                <a:off x="8299784" y="4967506"/>
                <a:ext cx="77914" cy="134818"/>
              </a:xfrm>
              <a:custGeom>
                <a:avLst/>
                <a:gdLst>
                  <a:gd name="connsiteX0" fmla="*/ 42581 w 77914"/>
                  <a:gd name="connsiteY0" fmla="*/ 155 h 134818"/>
                  <a:gd name="connsiteX1" fmla="*/ 39306 w 77914"/>
                  <a:gd name="connsiteY1" fmla="*/ 0 h 134818"/>
                  <a:gd name="connsiteX2" fmla="*/ 171 w 77914"/>
                  <a:gd name="connsiteY2" fmla="*/ 37721 h 134818"/>
                  <a:gd name="connsiteX3" fmla="*/ 4782 w 77914"/>
                  <a:gd name="connsiteY3" fmla="*/ 61146 h 134818"/>
                  <a:gd name="connsiteX4" fmla="*/ 4192 w 77914"/>
                  <a:gd name="connsiteY4" fmla="*/ 64623 h 134818"/>
                  <a:gd name="connsiteX5" fmla="*/ 373 w 77914"/>
                  <a:gd name="connsiteY5" fmla="*/ 107731 h 134818"/>
                  <a:gd name="connsiteX6" fmla="*/ 21625 w 77914"/>
                  <a:gd name="connsiteY6" fmla="*/ 133096 h 134818"/>
                  <a:gd name="connsiteX7" fmla="*/ 39864 w 77914"/>
                  <a:gd name="connsiteY7" fmla="*/ 134710 h 134818"/>
                  <a:gd name="connsiteX8" fmla="*/ 41944 w 77914"/>
                  <a:gd name="connsiteY8" fmla="*/ 134819 h 134818"/>
                  <a:gd name="connsiteX9" fmla="*/ 65245 w 77914"/>
                  <a:gd name="connsiteY9" fmla="*/ 113459 h 134818"/>
                  <a:gd name="connsiteX10" fmla="*/ 69064 w 77914"/>
                  <a:gd name="connsiteY10" fmla="*/ 70335 h 134818"/>
                  <a:gd name="connsiteX11" fmla="*/ 69110 w 77914"/>
                  <a:gd name="connsiteY11" fmla="*/ 66765 h 134818"/>
                  <a:gd name="connsiteX12" fmla="*/ 77741 w 77914"/>
                  <a:gd name="connsiteY12" fmla="*/ 44598 h 134818"/>
                  <a:gd name="connsiteX13" fmla="*/ 69079 w 77914"/>
                  <a:gd name="connsiteY13" fmla="*/ 14763 h 134818"/>
                  <a:gd name="connsiteX14" fmla="*/ 42581 w 77914"/>
                  <a:gd name="connsiteY14" fmla="*/ 155 h 134818"/>
                  <a:gd name="connsiteX15" fmla="*/ 45142 w 77914"/>
                  <a:gd name="connsiteY15" fmla="*/ 111674 h 134818"/>
                  <a:gd name="connsiteX16" fmla="*/ 41960 w 77914"/>
                  <a:gd name="connsiteY16" fmla="*/ 114623 h 134818"/>
                  <a:gd name="connsiteX17" fmla="*/ 41649 w 77914"/>
                  <a:gd name="connsiteY17" fmla="*/ 114608 h 134818"/>
                  <a:gd name="connsiteX18" fmla="*/ 23394 w 77914"/>
                  <a:gd name="connsiteY18" fmla="*/ 112993 h 134818"/>
                  <a:gd name="connsiteX19" fmla="*/ 21221 w 77914"/>
                  <a:gd name="connsiteY19" fmla="*/ 111860 h 134818"/>
                  <a:gd name="connsiteX20" fmla="*/ 20476 w 77914"/>
                  <a:gd name="connsiteY20" fmla="*/ 109500 h 134818"/>
                  <a:gd name="connsiteX21" fmla="*/ 23192 w 77914"/>
                  <a:gd name="connsiteY21" fmla="*/ 78920 h 134818"/>
                  <a:gd name="connsiteX22" fmla="*/ 35363 w 77914"/>
                  <a:gd name="connsiteY22" fmla="*/ 82149 h 134818"/>
                  <a:gd name="connsiteX23" fmla="*/ 38622 w 77914"/>
                  <a:gd name="connsiteY23" fmla="*/ 82289 h 134818"/>
                  <a:gd name="connsiteX24" fmla="*/ 47859 w 77914"/>
                  <a:gd name="connsiteY24" fmla="*/ 81078 h 134818"/>
                  <a:gd name="connsiteX25" fmla="*/ 45142 w 77914"/>
                  <a:gd name="connsiteY25" fmla="*/ 111674 h 134818"/>
                  <a:gd name="connsiteX26" fmla="*/ 57638 w 77914"/>
                  <a:gd name="connsiteY26" fmla="*/ 42813 h 134818"/>
                  <a:gd name="connsiteX27" fmla="*/ 56676 w 77914"/>
                  <a:gd name="connsiteY27" fmla="*/ 47610 h 134818"/>
                  <a:gd name="connsiteX28" fmla="*/ 47812 w 77914"/>
                  <a:gd name="connsiteY28" fmla="*/ 44986 h 134818"/>
                  <a:gd name="connsiteX29" fmla="*/ 29573 w 77914"/>
                  <a:gd name="connsiteY29" fmla="*/ 43372 h 134818"/>
                  <a:gd name="connsiteX30" fmla="*/ 20367 w 77914"/>
                  <a:gd name="connsiteY30" fmla="*/ 44381 h 134818"/>
                  <a:gd name="connsiteX31" fmla="*/ 20274 w 77914"/>
                  <a:gd name="connsiteY31" fmla="*/ 39491 h 134818"/>
                  <a:gd name="connsiteX32" fmla="*/ 39306 w 77914"/>
                  <a:gd name="connsiteY32" fmla="*/ 20180 h 134818"/>
                  <a:gd name="connsiteX33" fmla="*/ 40811 w 77914"/>
                  <a:gd name="connsiteY33" fmla="*/ 20258 h 134818"/>
                  <a:gd name="connsiteX34" fmla="*/ 52779 w 77914"/>
                  <a:gd name="connsiteY34" fmla="*/ 26684 h 134818"/>
                  <a:gd name="connsiteX35" fmla="*/ 57638 w 77914"/>
                  <a:gd name="connsiteY35" fmla="*/ 42813 h 134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7914" h="134818">
                    <a:moveTo>
                      <a:pt x="42581" y="155"/>
                    </a:moveTo>
                    <a:cubicBezTo>
                      <a:pt x="41432" y="62"/>
                      <a:pt x="40361" y="0"/>
                      <a:pt x="39306" y="0"/>
                    </a:cubicBezTo>
                    <a:cubicBezTo>
                      <a:pt x="19249" y="0"/>
                      <a:pt x="2065" y="16563"/>
                      <a:pt x="171" y="37721"/>
                    </a:cubicBezTo>
                    <a:cubicBezTo>
                      <a:pt x="-558" y="45980"/>
                      <a:pt x="1056" y="54005"/>
                      <a:pt x="4782" y="61146"/>
                    </a:cubicBezTo>
                    <a:cubicBezTo>
                      <a:pt x="4502" y="62279"/>
                      <a:pt x="4300" y="63443"/>
                      <a:pt x="4192" y="64623"/>
                    </a:cubicBezTo>
                    <a:lnTo>
                      <a:pt x="373" y="107731"/>
                    </a:lnTo>
                    <a:cubicBezTo>
                      <a:pt x="-745" y="120569"/>
                      <a:pt x="8787" y="131947"/>
                      <a:pt x="21625" y="133096"/>
                    </a:cubicBezTo>
                    <a:lnTo>
                      <a:pt x="39864" y="134710"/>
                    </a:lnTo>
                    <a:cubicBezTo>
                      <a:pt x="40562" y="134772"/>
                      <a:pt x="41261" y="134819"/>
                      <a:pt x="41944" y="134819"/>
                    </a:cubicBezTo>
                    <a:cubicBezTo>
                      <a:pt x="54145" y="134819"/>
                      <a:pt x="64173" y="125629"/>
                      <a:pt x="65245" y="113459"/>
                    </a:cubicBezTo>
                    <a:lnTo>
                      <a:pt x="69064" y="70335"/>
                    </a:lnTo>
                    <a:cubicBezTo>
                      <a:pt x="69172" y="69125"/>
                      <a:pt x="69172" y="67914"/>
                      <a:pt x="69110" y="66765"/>
                    </a:cubicBezTo>
                    <a:cubicBezTo>
                      <a:pt x="73984" y="60416"/>
                      <a:pt x="77027" y="52655"/>
                      <a:pt x="77741" y="44598"/>
                    </a:cubicBezTo>
                    <a:cubicBezTo>
                      <a:pt x="78704" y="33732"/>
                      <a:pt x="75630" y="23145"/>
                      <a:pt x="69079" y="14763"/>
                    </a:cubicBezTo>
                    <a:cubicBezTo>
                      <a:pt x="62419" y="6256"/>
                      <a:pt x="53012" y="1071"/>
                      <a:pt x="42581" y="155"/>
                    </a:cubicBezTo>
                    <a:close/>
                    <a:moveTo>
                      <a:pt x="45142" y="111674"/>
                    </a:moveTo>
                    <a:cubicBezTo>
                      <a:pt x="45003" y="113304"/>
                      <a:pt x="43575" y="114623"/>
                      <a:pt x="41960" y="114623"/>
                    </a:cubicBezTo>
                    <a:cubicBezTo>
                      <a:pt x="41867" y="114623"/>
                      <a:pt x="41774" y="114623"/>
                      <a:pt x="41649" y="114608"/>
                    </a:cubicBezTo>
                    <a:lnTo>
                      <a:pt x="23394" y="112993"/>
                    </a:lnTo>
                    <a:cubicBezTo>
                      <a:pt x="22245" y="112900"/>
                      <a:pt x="21547" y="112233"/>
                      <a:pt x="21221" y="111860"/>
                    </a:cubicBezTo>
                    <a:cubicBezTo>
                      <a:pt x="20662" y="111193"/>
                      <a:pt x="20398" y="110354"/>
                      <a:pt x="20476" y="109500"/>
                    </a:cubicBezTo>
                    <a:lnTo>
                      <a:pt x="23192" y="78920"/>
                    </a:lnTo>
                    <a:cubicBezTo>
                      <a:pt x="27011" y="80659"/>
                      <a:pt x="31109" y="81776"/>
                      <a:pt x="35363" y="82149"/>
                    </a:cubicBezTo>
                    <a:cubicBezTo>
                      <a:pt x="36511" y="82242"/>
                      <a:pt x="37582" y="82289"/>
                      <a:pt x="38622" y="82289"/>
                    </a:cubicBezTo>
                    <a:cubicBezTo>
                      <a:pt x="41743" y="82289"/>
                      <a:pt x="44847" y="81869"/>
                      <a:pt x="47859" y="81078"/>
                    </a:cubicBezTo>
                    <a:lnTo>
                      <a:pt x="45142" y="111674"/>
                    </a:lnTo>
                    <a:close/>
                    <a:moveTo>
                      <a:pt x="57638" y="42813"/>
                    </a:moveTo>
                    <a:cubicBezTo>
                      <a:pt x="57499" y="44443"/>
                      <a:pt x="57173" y="46057"/>
                      <a:pt x="56676" y="47610"/>
                    </a:cubicBezTo>
                    <a:cubicBezTo>
                      <a:pt x="53960" y="46166"/>
                      <a:pt x="50963" y="45266"/>
                      <a:pt x="47812" y="44986"/>
                    </a:cubicBezTo>
                    <a:lnTo>
                      <a:pt x="29573" y="43372"/>
                    </a:lnTo>
                    <a:cubicBezTo>
                      <a:pt x="26406" y="43092"/>
                      <a:pt x="23285" y="43449"/>
                      <a:pt x="20367" y="44381"/>
                    </a:cubicBezTo>
                    <a:cubicBezTo>
                      <a:pt x="20166" y="42782"/>
                      <a:pt x="20134" y="41137"/>
                      <a:pt x="20274" y="39491"/>
                    </a:cubicBezTo>
                    <a:cubicBezTo>
                      <a:pt x="21237" y="28671"/>
                      <a:pt x="29588" y="20180"/>
                      <a:pt x="39306" y="20180"/>
                    </a:cubicBezTo>
                    <a:cubicBezTo>
                      <a:pt x="39802" y="20180"/>
                      <a:pt x="40299" y="20211"/>
                      <a:pt x="40811" y="20258"/>
                    </a:cubicBezTo>
                    <a:cubicBezTo>
                      <a:pt x="45406" y="20661"/>
                      <a:pt x="49644" y="22943"/>
                      <a:pt x="52779" y="26684"/>
                    </a:cubicBezTo>
                    <a:cubicBezTo>
                      <a:pt x="56396" y="31015"/>
                      <a:pt x="58166" y="36883"/>
                      <a:pt x="57638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025654F0-3322-0EC2-89E6-23091884B68C}"/>
                  </a:ext>
                </a:extLst>
              </p:cNvPr>
              <p:cNvSpPr/>
              <p:nvPr/>
            </p:nvSpPr>
            <p:spPr>
              <a:xfrm>
                <a:off x="8400311" y="4975764"/>
                <a:ext cx="77922" cy="134788"/>
              </a:xfrm>
              <a:custGeom>
                <a:avLst/>
                <a:gdLst>
                  <a:gd name="connsiteX0" fmla="*/ 69189 w 77922"/>
                  <a:gd name="connsiteY0" fmla="*/ 14871 h 134788"/>
                  <a:gd name="connsiteX1" fmla="*/ 42566 w 77922"/>
                  <a:gd name="connsiteY1" fmla="*/ 140 h 134788"/>
                  <a:gd name="connsiteX2" fmla="*/ 39291 w 77922"/>
                  <a:gd name="connsiteY2" fmla="*/ 0 h 134788"/>
                  <a:gd name="connsiteX3" fmla="*/ 172 w 77922"/>
                  <a:gd name="connsiteY3" fmla="*/ 37706 h 134788"/>
                  <a:gd name="connsiteX4" fmla="*/ 4767 w 77922"/>
                  <a:gd name="connsiteY4" fmla="*/ 61131 h 134788"/>
                  <a:gd name="connsiteX5" fmla="*/ 4193 w 77922"/>
                  <a:gd name="connsiteY5" fmla="*/ 64608 h 134788"/>
                  <a:gd name="connsiteX6" fmla="*/ 390 w 77922"/>
                  <a:gd name="connsiteY6" fmla="*/ 107700 h 134788"/>
                  <a:gd name="connsiteX7" fmla="*/ 21625 w 77922"/>
                  <a:gd name="connsiteY7" fmla="*/ 133081 h 134788"/>
                  <a:gd name="connsiteX8" fmla="*/ 39850 w 77922"/>
                  <a:gd name="connsiteY8" fmla="*/ 134695 h 134788"/>
                  <a:gd name="connsiteX9" fmla="*/ 41930 w 77922"/>
                  <a:gd name="connsiteY9" fmla="*/ 134788 h 134788"/>
                  <a:gd name="connsiteX10" fmla="*/ 65246 w 77922"/>
                  <a:gd name="connsiteY10" fmla="*/ 113459 h 134788"/>
                  <a:gd name="connsiteX11" fmla="*/ 69064 w 77922"/>
                  <a:gd name="connsiteY11" fmla="*/ 70320 h 134788"/>
                  <a:gd name="connsiteX12" fmla="*/ 69095 w 77922"/>
                  <a:gd name="connsiteY12" fmla="*/ 66781 h 134788"/>
                  <a:gd name="connsiteX13" fmla="*/ 77757 w 77922"/>
                  <a:gd name="connsiteY13" fmla="*/ 44567 h 134788"/>
                  <a:gd name="connsiteX14" fmla="*/ 69189 w 77922"/>
                  <a:gd name="connsiteY14" fmla="*/ 14871 h 134788"/>
                  <a:gd name="connsiteX15" fmla="*/ 45143 w 77922"/>
                  <a:gd name="connsiteY15" fmla="*/ 111659 h 134788"/>
                  <a:gd name="connsiteX16" fmla="*/ 41899 w 77922"/>
                  <a:gd name="connsiteY16" fmla="*/ 114608 h 134788"/>
                  <a:gd name="connsiteX17" fmla="*/ 41635 w 77922"/>
                  <a:gd name="connsiteY17" fmla="*/ 114593 h 134788"/>
                  <a:gd name="connsiteX18" fmla="*/ 23395 w 77922"/>
                  <a:gd name="connsiteY18" fmla="*/ 112978 h 134788"/>
                  <a:gd name="connsiteX19" fmla="*/ 21222 w 77922"/>
                  <a:gd name="connsiteY19" fmla="*/ 111845 h 134788"/>
                  <a:gd name="connsiteX20" fmla="*/ 20492 w 77922"/>
                  <a:gd name="connsiteY20" fmla="*/ 109485 h 134788"/>
                  <a:gd name="connsiteX21" fmla="*/ 23177 w 77922"/>
                  <a:gd name="connsiteY21" fmla="*/ 78905 h 134788"/>
                  <a:gd name="connsiteX22" fmla="*/ 35332 w 77922"/>
                  <a:gd name="connsiteY22" fmla="*/ 82134 h 134788"/>
                  <a:gd name="connsiteX23" fmla="*/ 38607 w 77922"/>
                  <a:gd name="connsiteY23" fmla="*/ 82289 h 134788"/>
                  <a:gd name="connsiteX24" fmla="*/ 47844 w 77922"/>
                  <a:gd name="connsiteY24" fmla="*/ 81078 h 134788"/>
                  <a:gd name="connsiteX25" fmla="*/ 45143 w 77922"/>
                  <a:gd name="connsiteY25" fmla="*/ 111659 h 134788"/>
                  <a:gd name="connsiteX26" fmla="*/ 57639 w 77922"/>
                  <a:gd name="connsiteY26" fmla="*/ 42798 h 134788"/>
                  <a:gd name="connsiteX27" fmla="*/ 56677 w 77922"/>
                  <a:gd name="connsiteY27" fmla="*/ 47594 h 134788"/>
                  <a:gd name="connsiteX28" fmla="*/ 47798 w 77922"/>
                  <a:gd name="connsiteY28" fmla="*/ 44971 h 134788"/>
                  <a:gd name="connsiteX29" fmla="*/ 29558 w 77922"/>
                  <a:gd name="connsiteY29" fmla="*/ 43357 h 134788"/>
                  <a:gd name="connsiteX30" fmla="*/ 20353 w 77922"/>
                  <a:gd name="connsiteY30" fmla="*/ 44365 h 134788"/>
                  <a:gd name="connsiteX31" fmla="*/ 20259 w 77922"/>
                  <a:gd name="connsiteY31" fmla="*/ 39476 h 134788"/>
                  <a:gd name="connsiteX32" fmla="*/ 40796 w 77922"/>
                  <a:gd name="connsiteY32" fmla="*/ 20242 h 134788"/>
                  <a:gd name="connsiteX33" fmla="*/ 53246 w 77922"/>
                  <a:gd name="connsiteY33" fmla="*/ 27228 h 134788"/>
                  <a:gd name="connsiteX34" fmla="*/ 57639 w 77922"/>
                  <a:gd name="connsiteY34" fmla="*/ 42798 h 13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22" h="134788">
                    <a:moveTo>
                      <a:pt x="69189" y="14871"/>
                    </a:moveTo>
                    <a:cubicBezTo>
                      <a:pt x="62529" y="6303"/>
                      <a:pt x="53076" y="1071"/>
                      <a:pt x="42566" y="140"/>
                    </a:cubicBezTo>
                    <a:cubicBezTo>
                      <a:pt x="41402" y="47"/>
                      <a:pt x="40331" y="0"/>
                      <a:pt x="39291" y="0"/>
                    </a:cubicBezTo>
                    <a:cubicBezTo>
                      <a:pt x="19235" y="0"/>
                      <a:pt x="2051" y="16548"/>
                      <a:pt x="172" y="37706"/>
                    </a:cubicBezTo>
                    <a:cubicBezTo>
                      <a:pt x="-558" y="45964"/>
                      <a:pt x="1042" y="53990"/>
                      <a:pt x="4767" y="61131"/>
                    </a:cubicBezTo>
                    <a:cubicBezTo>
                      <a:pt x="4503" y="62264"/>
                      <a:pt x="4302" y="63428"/>
                      <a:pt x="4193" y="64608"/>
                    </a:cubicBezTo>
                    <a:lnTo>
                      <a:pt x="390" y="107700"/>
                    </a:lnTo>
                    <a:cubicBezTo>
                      <a:pt x="-759" y="120554"/>
                      <a:pt x="8772" y="131932"/>
                      <a:pt x="21625" y="133081"/>
                    </a:cubicBezTo>
                    <a:lnTo>
                      <a:pt x="39850" y="134695"/>
                    </a:lnTo>
                    <a:cubicBezTo>
                      <a:pt x="40548" y="134757"/>
                      <a:pt x="41247" y="134788"/>
                      <a:pt x="41930" y="134788"/>
                    </a:cubicBezTo>
                    <a:cubicBezTo>
                      <a:pt x="54147" y="134788"/>
                      <a:pt x="64159" y="125630"/>
                      <a:pt x="65246" y="113459"/>
                    </a:cubicBezTo>
                    <a:lnTo>
                      <a:pt x="69064" y="70320"/>
                    </a:lnTo>
                    <a:cubicBezTo>
                      <a:pt x="69157" y="69125"/>
                      <a:pt x="69173" y="67930"/>
                      <a:pt x="69095" y="66781"/>
                    </a:cubicBezTo>
                    <a:cubicBezTo>
                      <a:pt x="73970" y="60448"/>
                      <a:pt x="77027" y="52686"/>
                      <a:pt x="77757" y="44567"/>
                    </a:cubicBezTo>
                    <a:cubicBezTo>
                      <a:pt x="78689" y="33747"/>
                      <a:pt x="75662" y="23192"/>
                      <a:pt x="69189" y="14871"/>
                    </a:cubicBezTo>
                    <a:close/>
                    <a:moveTo>
                      <a:pt x="45143" y="111659"/>
                    </a:moveTo>
                    <a:cubicBezTo>
                      <a:pt x="45003" y="113288"/>
                      <a:pt x="43544" y="114608"/>
                      <a:pt x="41899" y="114608"/>
                    </a:cubicBezTo>
                    <a:cubicBezTo>
                      <a:pt x="41821" y="114608"/>
                      <a:pt x="41728" y="114608"/>
                      <a:pt x="41635" y="114593"/>
                    </a:cubicBezTo>
                    <a:lnTo>
                      <a:pt x="23395" y="112978"/>
                    </a:lnTo>
                    <a:cubicBezTo>
                      <a:pt x="22262" y="112885"/>
                      <a:pt x="21548" y="112217"/>
                      <a:pt x="21222" y="111845"/>
                    </a:cubicBezTo>
                    <a:cubicBezTo>
                      <a:pt x="20911" y="111457"/>
                      <a:pt x="20384" y="110650"/>
                      <a:pt x="20492" y="109485"/>
                    </a:cubicBezTo>
                    <a:lnTo>
                      <a:pt x="23177" y="78905"/>
                    </a:lnTo>
                    <a:cubicBezTo>
                      <a:pt x="26996" y="80659"/>
                      <a:pt x="31094" y="81761"/>
                      <a:pt x="35332" y="82134"/>
                    </a:cubicBezTo>
                    <a:cubicBezTo>
                      <a:pt x="36465" y="82226"/>
                      <a:pt x="37552" y="82289"/>
                      <a:pt x="38607" y="82289"/>
                    </a:cubicBezTo>
                    <a:cubicBezTo>
                      <a:pt x="41728" y="82289"/>
                      <a:pt x="44833" y="81854"/>
                      <a:pt x="47844" y="81078"/>
                    </a:cubicBezTo>
                    <a:lnTo>
                      <a:pt x="45143" y="111659"/>
                    </a:lnTo>
                    <a:close/>
                    <a:moveTo>
                      <a:pt x="57639" y="42798"/>
                    </a:moveTo>
                    <a:cubicBezTo>
                      <a:pt x="57484" y="44428"/>
                      <a:pt x="57158" y="46042"/>
                      <a:pt x="56677" y="47594"/>
                    </a:cubicBezTo>
                    <a:cubicBezTo>
                      <a:pt x="53960" y="46166"/>
                      <a:pt x="50949" y="45250"/>
                      <a:pt x="47798" y="44971"/>
                    </a:cubicBezTo>
                    <a:lnTo>
                      <a:pt x="29558" y="43357"/>
                    </a:lnTo>
                    <a:cubicBezTo>
                      <a:pt x="26391" y="43077"/>
                      <a:pt x="23271" y="43449"/>
                      <a:pt x="20353" y="44365"/>
                    </a:cubicBezTo>
                    <a:cubicBezTo>
                      <a:pt x="20166" y="42751"/>
                      <a:pt x="20120" y="41121"/>
                      <a:pt x="20259" y="39476"/>
                    </a:cubicBezTo>
                    <a:cubicBezTo>
                      <a:pt x="21268" y="28097"/>
                      <a:pt x="30443" y="19280"/>
                      <a:pt x="40796" y="20242"/>
                    </a:cubicBezTo>
                    <a:cubicBezTo>
                      <a:pt x="45671" y="20677"/>
                      <a:pt x="50079" y="23161"/>
                      <a:pt x="53246" y="27228"/>
                    </a:cubicBezTo>
                    <a:cubicBezTo>
                      <a:pt x="56583" y="31559"/>
                      <a:pt x="58152" y="37070"/>
                      <a:pt x="57639" y="4279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37A93A8-1D97-AC00-BE85-09E884915D03}"/>
                  </a:ext>
                </a:extLst>
              </p:cNvPr>
              <p:cNvSpPr/>
              <p:nvPr/>
            </p:nvSpPr>
            <p:spPr>
              <a:xfrm>
                <a:off x="7989613" y="5251286"/>
                <a:ext cx="77915" cy="134803"/>
              </a:xfrm>
              <a:custGeom>
                <a:avLst/>
                <a:gdLst>
                  <a:gd name="connsiteX0" fmla="*/ 374 w 77915"/>
                  <a:gd name="connsiteY0" fmla="*/ 107716 h 134803"/>
                  <a:gd name="connsiteX1" fmla="*/ 21625 w 77915"/>
                  <a:gd name="connsiteY1" fmla="*/ 133096 h 134803"/>
                  <a:gd name="connsiteX2" fmla="*/ 39849 w 77915"/>
                  <a:gd name="connsiteY2" fmla="*/ 134711 h 134803"/>
                  <a:gd name="connsiteX3" fmla="*/ 41930 w 77915"/>
                  <a:gd name="connsiteY3" fmla="*/ 134804 h 134803"/>
                  <a:gd name="connsiteX4" fmla="*/ 65246 w 77915"/>
                  <a:gd name="connsiteY4" fmla="*/ 113459 h 134803"/>
                  <a:gd name="connsiteX5" fmla="*/ 69048 w 77915"/>
                  <a:gd name="connsiteY5" fmla="*/ 70382 h 134803"/>
                  <a:gd name="connsiteX6" fmla="*/ 69095 w 77915"/>
                  <a:gd name="connsiteY6" fmla="*/ 66781 h 134803"/>
                  <a:gd name="connsiteX7" fmla="*/ 77741 w 77915"/>
                  <a:gd name="connsiteY7" fmla="*/ 44598 h 134803"/>
                  <a:gd name="connsiteX8" fmla="*/ 69173 w 77915"/>
                  <a:gd name="connsiteY8" fmla="*/ 14871 h 134803"/>
                  <a:gd name="connsiteX9" fmla="*/ 42566 w 77915"/>
                  <a:gd name="connsiteY9" fmla="*/ 155 h 134803"/>
                  <a:gd name="connsiteX10" fmla="*/ 39290 w 77915"/>
                  <a:gd name="connsiteY10" fmla="*/ 0 h 134803"/>
                  <a:gd name="connsiteX11" fmla="*/ 172 w 77915"/>
                  <a:gd name="connsiteY11" fmla="*/ 37706 h 134803"/>
                  <a:gd name="connsiteX12" fmla="*/ 4767 w 77915"/>
                  <a:gd name="connsiteY12" fmla="*/ 61146 h 134803"/>
                  <a:gd name="connsiteX13" fmla="*/ 4193 w 77915"/>
                  <a:gd name="connsiteY13" fmla="*/ 64623 h 134803"/>
                  <a:gd name="connsiteX14" fmla="*/ 374 w 77915"/>
                  <a:gd name="connsiteY14" fmla="*/ 107716 h 134803"/>
                  <a:gd name="connsiteX15" fmla="*/ 45143 w 77915"/>
                  <a:gd name="connsiteY15" fmla="*/ 111690 h 134803"/>
                  <a:gd name="connsiteX16" fmla="*/ 41961 w 77915"/>
                  <a:gd name="connsiteY16" fmla="*/ 114624 h 134803"/>
                  <a:gd name="connsiteX17" fmla="*/ 41650 w 77915"/>
                  <a:gd name="connsiteY17" fmla="*/ 114608 h 134803"/>
                  <a:gd name="connsiteX18" fmla="*/ 23395 w 77915"/>
                  <a:gd name="connsiteY18" fmla="*/ 112994 h 134803"/>
                  <a:gd name="connsiteX19" fmla="*/ 20476 w 77915"/>
                  <a:gd name="connsiteY19" fmla="*/ 109501 h 134803"/>
                  <a:gd name="connsiteX20" fmla="*/ 23178 w 77915"/>
                  <a:gd name="connsiteY20" fmla="*/ 78920 h 134803"/>
                  <a:gd name="connsiteX21" fmla="*/ 35332 w 77915"/>
                  <a:gd name="connsiteY21" fmla="*/ 82149 h 134803"/>
                  <a:gd name="connsiteX22" fmla="*/ 38608 w 77915"/>
                  <a:gd name="connsiteY22" fmla="*/ 82289 h 134803"/>
                  <a:gd name="connsiteX23" fmla="*/ 47844 w 77915"/>
                  <a:gd name="connsiteY23" fmla="*/ 81078 h 134803"/>
                  <a:gd name="connsiteX24" fmla="*/ 45143 w 77915"/>
                  <a:gd name="connsiteY24" fmla="*/ 111690 h 134803"/>
                  <a:gd name="connsiteX25" fmla="*/ 20275 w 77915"/>
                  <a:gd name="connsiteY25" fmla="*/ 39507 h 134803"/>
                  <a:gd name="connsiteX26" fmla="*/ 40812 w 77915"/>
                  <a:gd name="connsiteY26" fmla="*/ 20258 h 134803"/>
                  <a:gd name="connsiteX27" fmla="*/ 53246 w 77915"/>
                  <a:gd name="connsiteY27" fmla="*/ 27259 h 134803"/>
                  <a:gd name="connsiteX28" fmla="*/ 57639 w 77915"/>
                  <a:gd name="connsiteY28" fmla="*/ 42813 h 134803"/>
                  <a:gd name="connsiteX29" fmla="*/ 56677 w 77915"/>
                  <a:gd name="connsiteY29" fmla="*/ 47626 h 134803"/>
                  <a:gd name="connsiteX30" fmla="*/ 47813 w 77915"/>
                  <a:gd name="connsiteY30" fmla="*/ 44986 h 134803"/>
                  <a:gd name="connsiteX31" fmla="*/ 29557 w 77915"/>
                  <a:gd name="connsiteY31" fmla="*/ 43372 h 134803"/>
                  <a:gd name="connsiteX32" fmla="*/ 20368 w 77915"/>
                  <a:gd name="connsiteY32" fmla="*/ 44381 h 134803"/>
                  <a:gd name="connsiteX33" fmla="*/ 20275 w 77915"/>
                  <a:gd name="connsiteY33" fmla="*/ 39507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5" h="134803">
                    <a:moveTo>
                      <a:pt x="374" y="107716"/>
                    </a:moveTo>
                    <a:cubicBezTo>
                      <a:pt x="-759" y="120569"/>
                      <a:pt x="8772" y="131947"/>
                      <a:pt x="21625" y="133096"/>
                    </a:cubicBezTo>
                    <a:lnTo>
                      <a:pt x="39849" y="134711"/>
                    </a:lnTo>
                    <a:cubicBezTo>
                      <a:pt x="40548" y="134773"/>
                      <a:pt x="41247" y="134804"/>
                      <a:pt x="41930" y="134804"/>
                    </a:cubicBezTo>
                    <a:cubicBezTo>
                      <a:pt x="54147" y="134804"/>
                      <a:pt x="64159" y="125630"/>
                      <a:pt x="65246" y="113459"/>
                    </a:cubicBezTo>
                    <a:lnTo>
                      <a:pt x="69048" y="70382"/>
                    </a:lnTo>
                    <a:cubicBezTo>
                      <a:pt x="69157" y="69187"/>
                      <a:pt x="69173" y="67992"/>
                      <a:pt x="69095" y="66781"/>
                    </a:cubicBezTo>
                    <a:cubicBezTo>
                      <a:pt x="73969" y="60432"/>
                      <a:pt x="77027" y="52671"/>
                      <a:pt x="77741" y="44598"/>
                    </a:cubicBezTo>
                    <a:cubicBezTo>
                      <a:pt x="78704" y="33763"/>
                      <a:pt x="75662" y="23208"/>
                      <a:pt x="69173" y="14871"/>
                    </a:cubicBezTo>
                    <a:cubicBezTo>
                      <a:pt x="62544" y="6318"/>
                      <a:pt x="53091" y="1087"/>
                      <a:pt x="42566" y="155"/>
                    </a:cubicBezTo>
                    <a:cubicBezTo>
                      <a:pt x="41401" y="62"/>
                      <a:pt x="40330" y="0"/>
                      <a:pt x="39290" y="0"/>
                    </a:cubicBezTo>
                    <a:cubicBezTo>
                      <a:pt x="19219" y="0"/>
                      <a:pt x="2035" y="16564"/>
                      <a:pt x="172" y="37706"/>
                    </a:cubicBezTo>
                    <a:cubicBezTo>
                      <a:pt x="-558" y="45980"/>
                      <a:pt x="1041" y="54005"/>
                      <a:pt x="4767" y="61146"/>
                    </a:cubicBezTo>
                    <a:cubicBezTo>
                      <a:pt x="4503" y="62279"/>
                      <a:pt x="4301" y="63428"/>
                      <a:pt x="4193" y="64623"/>
                    </a:cubicBezTo>
                    <a:lnTo>
                      <a:pt x="374" y="107716"/>
                    </a:lnTo>
                    <a:close/>
                    <a:moveTo>
                      <a:pt x="45143" y="111690"/>
                    </a:moveTo>
                    <a:cubicBezTo>
                      <a:pt x="45003" y="113304"/>
                      <a:pt x="43575" y="114624"/>
                      <a:pt x="41961" y="114624"/>
                    </a:cubicBezTo>
                    <a:cubicBezTo>
                      <a:pt x="41868" y="114624"/>
                      <a:pt x="41758" y="114624"/>
                      <a:pt x="41650" y="114608"/>
                    </a:cubicBezTo>
                    <a:lnTo>
                      <a:pt x="23395" y="112994"/>
                    </a:lnTo>
                    <a:cubicBezTo>
                      <a:pt x="21625" y="112839"/>
                      <a:pt x="20321" y="111271"/>
                      <a:pt x="20476" y="109501"/>
                    </a:cubicBezTo>
                    <a:lnTo>
                      <a:pt x="23178" y="78920"/>
                    </a:lnTo>
                    <a:cubicBezTo>
                      <a:pt x="26996" y="80674"/>
                      <a:pt x="31079" y="81777"/>
                      <a:pt x="35332" y="82149"/>
                    </a:cubicBezTo>
                    <a:cubicBezTo>
                      <a:pt x="36481" y="82242"/>
                      <a:pt x="37552" y="82289"/>
                      <a:pt x="38608" y="82289"/>
                    </a:cubicBezTo>
                    <a:cubicBezTo>
                      <a:pt x="41728" y="82289"/>
                      <a:pt x="44817" y="81869"/>
                      <a:pt x="47844" y="81078"/>
                    </a:cubicBezTo>
                    <a:lnTo>
                      <a:pt x="45143" y="111690"/>
                    </a:lnTo>
                    <a:close/>
                    <a:moveTo>
                      <a:pt x="20275" y="39507"/>
                    </a:moveTo>
                    <a:cubicBezTo>
                      <a:pt x="21283" y="28113"/>
                      <a:pt x="30443" y="19280"/>
                      <a:pt x="40812" y="20258"/>
                    </a:cubicBezTo>
                    <a:cubicBezTo>
                      <a:pt x="45655" y="20693"/>
                      <a:pt x="50079" y="23176"/>
                      <a:pt x="53246" y="27259"/>
                    </a:cubicBezTo>
                    <a:cubicBezTo>
                      <a:pt x="56584" y="31574"/>
                      <a:pt x="58151" y="37085"/>
                      <a:pt x="57639" y="42813"/>
                    </a:cubicBezTo>
                    <a:cubicBezTo>
                      <a:pt x="57499" y="44459"/>
                      <a:pt x="57158" y="46058"/>
                      <a:pt x="56677" y="47626"/>
                    </a:cubicBezTo>
                    <a:cubicBezTo>
                      <a:pt x="53960" y="46182"/>
                      <a:pt x="50964" y="45266"/>
                      <a:pt x="47813" y="44986"/>
                    </a:cubicBezTo>
                    <a:lnTo>
                      <a:pt x="29557" y="43372"/>
                    </a:lnTo>
                    <a:cubicBezTo>
                      <a:pt x="26406" y="43092"/>
                      <a:pt x="23286" y="43449"/>
                      <a:pt x="20368" y="44381"/>
                    </a:cubicBezTo>
                    <a:cubicBezTo>
                      <a:pt x="20166" y="42782"/>
                      <a:pt x="20135" y="41152"/>
                      <a:pt x="20275" y="39507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F5528013-C5D5-2136-E9A2-AAF9D12C3BF1}"/>
                  </a:ext>
                </a:extLst>
              </p:cNvPr>
              <p:cNvSpPr/>
              <p:nvPr/>
            </p:nvSpPr>
            <p:spPr>
              <a:xfrm>
                <a:off x="8090157" y="5259544"/>
                <a:ext cx="77916" cy="134803"/>
              </a:xfrm>
              <a:custGeom>
                <a:avLst/>
                <a:gdLst>
                  <a:gd name="connsiteX0" fmla="*/ 39849 w 77916"/>
                  <a:gd name="connsiteY0" fmla="*/ 134695 h 134803"/>
                  <a:gd name="connsiteX1" fmla="*/ 41945 w 77916"/>
                  <a:gd name="connsiteY1" fmla="*/ 134804 h 134803"/>
                  <a:gd name="connsiteX2" fmla="*/ 65246 w 77916"/>
                  <a:gd name="connsiteY2" fmla="*/ 113459 h 134803"/>
                  <a:gd name="connsiteX3" fmla="*/ 69048 w 77916"/>
                  <a:gd name="connsiteY3" fmla="*/ 70382 h 134803"/>
                  <a:gd name="connsiteX4" fmla="*/ 69095 w 77916"/>
                  <a:gd name="connsiteY4" fmla="*/ 66765 h 134803"/>
                  <a:gd name="connsiteX5" fmla="*/ 77741 w 77916"/>
                  <a:gd name="connsiteY5" fmla="*/ 44583 h 134803"/>
                  <a:gd name="connsiteX6" fmla="*/ 69189 w 77916"/>
                  <a:gd name="connsiteY6" fmla="*/ 14856 h 134803"/>
                  <a:gd name="connsiteX7" fmla="*/ 42566 w 77916"/>
                  <a:gd name="connsiteY7" fmla="*/ 140 h 134803"/>
                  <a:gd name="connsiteX8" fmla="*/ 39290 w 77916"/>
                  <a:gd name="connsiteY8" fmla="*/ 0 h 134803"/>
                  <a:gd name="connsiteX9" fmla="*/ 172 w 77916"/>
                  <a:gd name="connsiteY9" fmla="*/ 37722 h 134803"/>
                  <a:gd name="connsiteX10" fmla="*/ 4767 w 77916"/>
                  <a:gd name="connsiteY10" fmla="*/ 61131 h 134803"/>
                  <a:gd name="connsiteX11" fmla="*/ 4193 w 77916"/>
                  <a:gd name="connsiteY11" fmla="*/ 64608 h 134803"/>
                  <a:gd name="connsiteX12" fmla="*/ 374 w 77916"/>
                  <a:gd name="connsiteY12" fmla="*/ 107700 h 134803"/>
                  <a:gd name="connsiteX13" fmla="*/ 5760 w 77916"/>
                  <a:gd name="connsiteY13" fmla="*/ 124791 h 134803"/>
                  <a:gd name="connsiteX14" fmla="*/ 21625 w 77916"/>
                  <a:gd name="connsiteY14" fmla="*/ 133081 h 134803"/>
                  <a:gd name="connsiteX15" fmla="*/ 39849 w 77916"/>
                  <a:gd name="connsiteY15" fmla="*/ 134695 h 134803"/>
                  <a:gd name="connsiteX16" fmla="*/ 20275 w 77916"/>
                  <a:gd name="connsiteY16" fmla="*/ 39491 h 134803"/>
                  <a:gd name="connsiteX17" fmla="*/ 39306 w 77916"/>
                  <a:gd name="connsiteY17" fmla="*/ 20180 h 134803"/>
                  <a:gd name="connsiteX18" fmla="*/ 40812 w 77916"/>
                  <a:gd name="connsiteY18" fmla="*/ 20242 h 134803"/>
                  <a:gd name="connsiteX19" fmla="*/ 53246 w 77916"/>
                  <a:gd name="connsiteY19" fmla="*/ 27243 h 134803"/>
                  <a:gd name="connsiteX20" fmla="*/ 57639 w 77916"/>
                  <a:gd name="connsiteY20" fmla="*/ 42813 h 134803"/>
                  <a:gd name="connsiteX21" fmla="*/ 56692 w 77916"/>
                  <a:gd name="connsiteY21" fmla="*/ 47610 h 134803"/>
                  <a:gd name="connsiteX22" fmla="*/ 47813 w 77916"/>
                  <a:gd name="connsiteY22" fmla="*/ 44971 h 134803"/>
                  <a:gd name="connsiteX23" fmla="*/ 29573 w 77916"/>
                  <a:gd name="connsiteY23" fmla="*/ 43356 h 134803"/>
                  <a:gd name="connsiteX24" fmla="*/ 20368 w 77916"/>
                  <a:gd name="connsiteY24" fmla="*/ 44365 h 134803"/>
                  <a:gd name="connsiteX25" fmla="*/ 20275 w 77916"/>
                  <a:gd name="connsiteY25" fmla="*/ 39491 h 134803"/>
                  <a:gd name="connsiteX26" fmla="*/ 21221 w 77916"/>
                  <a:gd name="connsiteY26" fmla="*/ 111845 h 134803"/>
                  <a:gd name="connsiteX27" fmla="*/ 20476 w 77916"/>
                  <a:gd name="connsiteY27" fmla="*/ 109485 h 134803"/>
                  <a:gd name="connsiteX28" fmla="*/ 23193 w 77916"/>
                  <a:gd name="connsiteY28" fmla="*/ 78905 h 134803"/>
                  <a:gd name="connsiteX29" fmla="*/ 35347 w 77916"/>
                  <a:gd name="connsiteY29" fmla="*/ 82133 h 134803"/>
                  <a:gd name="connsiteX30" fmla="*/ 38623 w 77916"/>
                  <a:gd name="connsiteY30" fmla="*/ 82289 h 134803"/>
                  <a:gd name="connsiteX31" fmla="*/ 47844 w 77916"/>
                  <a:gd name="connsiteY31" fmla="*/ 81078 h 134803"/>
                  <a:gd name="connsiteX32" fmla="*/ 45143 w 77916"/>
                  <a:gd name="connsiteY32" fmla="*/ 111658 h 134803"/>
                  <a:gd name="connsiteX33" fmla="*/ 41961 w 77916"/>
                  <a:gd name="connsiteY33" fmla="*/ 114608 h 134803"/>
                  <a:gd name="connsiteX34" fmla="*/ 41650 w 77916"/>
                  <a:gd name="connsiteY34" fmla="*/ 114593 h 134803"/>
                  <a:gd name="connsiteX35" fmla="*/ 23395 w 77916"/>
                  <a:gd name="connsiteY35" fmla="*/ 112978 h 134803"/>
                  <a:gd name="connsiteX36" fmla="*/ 21221 w 77916"/>
                  <a:gd name="connsiteY36" fmla="*/ 111845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916" h="134803">
                    <a:moveTo>
                      <a:pt x="39849" y="134695"/>
                    </a:moveTo>
                    <a:cubicBezTo>
                      <a:pt x="40548" y="134757"/>
                      <a:pt x="41262" y="134804"/>
                      <a:pt x="41945" y="134804"/>
                    </a:cubicBezTo>
                    <a:cubicBezTo>
                      <a:pt x="54146" y="134804"/>
                      <a:pt x="64159" y="125629"/>
                      <a:pt x="65246" y="113459"/>
                    </a:cubicBezTo>
                    <a:lnTo>
                      <a:pt x="69048" y="70382"/>
                    </a:lnTo>
                    <a:cubicBezTo>
                      <a:pt x="69157" y="69172"/>
                      <a:pt x="69173" y="67976"/>
                      <a:pt x="69095" y="66765"/>
                    </a:cubicBezTo>
                    <a:cubicBezTo>
                      <a:pt x="73969" y="60416"/>
                      <a:pt x="77027" y="52639"/>
                      <a:pt x="77741" y="44583"/>
                    </a:cubicBezTo>
                    <a:cubicBezTo>
                      <a:pt x="78704" y="33763"/>
                      <a:pt x="75662" y="23207"/>
                      <a:pt x="69189" y="14856"/>
                    </a:cubicBezTo>
                    <a:cubicBezTo>
                      <a:pt x="62544" y="6303"/>
                      <a:pt x="53106" y="1071"/>
                      <a:pt x="42566" y="140"/>
                    </a:cubicBezTo>
                    <a:cubicBezTo>
                      <a:pt x="41401" y="47"/>
                      <a:pt x="40330" y="0"/>
                      <a:pt x="39290" y="0"/>
                    </a:cubicBezTo>
                    <a:cubicBezTo>
                      <a:pt x="19219" y="0"/>
                      <a:pt x="2035" y="16563"/>
                      <a:pt x="172" y="37722"/>
                    </a:cubicBezTo>
                    <a:cubicBezTo>
                      <a:pt x="-558" y="45964"/>
                      <a:pt x="1041" y="54005"/>
                      <a:pt x="4767" y="61131"/>
                    </a:cubicBezTo>
                    <a:cubicBezTo>
                      <a:pt x="4503" y="62264"/>
                      <a:pt x="4301" y="63428"/>
                      <a:pt x="4193" y="64608"/>
                    </a:cubicBezTo>
                    <a:lnTo>
                      <a:pt x="374" y="107700"/>
                    </a:lnTo>
                    <a:cubicBezTo>
                      <a:pt x="-169" y="113925"/>
                      <a:pt x="1740" y="119995"/>
                      <a:pt x="5760" y="124791"/>
                    </a:cubicBezTo>
                    <a:cubicBezTo>
                      <a:pt x="9781" y="129588"/>
                      <a:pt x="15416" y="132522"/>
                      <a:pt x="21625" y="133081"/>
                    </a:cubicBezTo>
                    <a:lnTo>
                      <a:pt x="39849" y="134695"/>
                    </a:lnTo>
                    <a:close/>
                    <a:moveTo>
                      <a:pt x="20275" y="39491"/>
                    </a:moveTo>
                    <a:cubicBezTo>
                      <a:pt x="21237" y="28656"/>
                      <a:pt x="29588" y="20180"/>
                      <a:pt x="39306" y="20180"/>
                    </a:cubicBezTo>
                    <a:cubicBezTo>
                      <a:pt x="39803" y="20180"/>
                      <a:pt x="40299" y="20196"/>
                      <a:pt x="40812" y="20242"/>
                    </a:cubicBezTo>
                    <a:cubicBezTo>
                      <a:pt x="45655" y="20677"/>
                      <a:pt x="50079" y="23161"/>
                      <a:pt x="53246" y="27243"/>
                    </a:cubicBezTo>
                    <a:cubicBezTo>
                      <a:pt x="56584" y="31559"/>
                      <a:pt x="58151" y="37085"/>
                      <a:pt x="57639" y="42813"/>
                    </a:cubicBezTo>
                    <a:cubicBezTo>
                      <a:pt x="57499" y="44459"/>
                      <a:pt x="57173" y="46057"/>
                      <a:pt x="56692" y="47610"/>
                    </a:cubicBezTo>
                    <a:cubicBezTo>
                      <a:pt x="53960" y="46166"/>
                      <a:pt x="50964" y="45250"/>
                      <a:pt x="47813" y="44971"/>
                    </a:cubicBezTo>
                    <a:lnTo>
                      <a:pt x="29573" y="43356"/>
                    </a:lnTo>
                    <a:cubicBezTo>
                      <a:pt x="26406" y="43077"/>
                      <a:pt x="23286" y="43434"/>
                      <a:pt x="20368" y="44365"/>
                    </a:cubicBezTo>
                    <a:cubicBezTo>
                      <a:pt x="20166" y="42767"/>
                      <a:pt x="20135" y="41137"/>
                      <a:pt x="20275" y="39491"/>
                    </a:cubicBezTo>
                    <a:close/>
                    <a:moveTo>
                      <a:pt x="21221" y="111845"/>
                    </a:moveTo>
                    <a:cubicBezTo>
                      <a:pt x="20663" y="111178"/>
                      <a:pt x="20399" y="110339"/>
                      <a:pt x="20476" y="109485"/>
                    </a:cubicBezTo>
                    <a:lnTo>
                      <a:pt x="23193" y="78905"/>
                    </a:lnTo>
                    <a:cubicBezTo>
                      <a:pt x="27011" y="80659"/>
                      <a:pt x="31095" y="81761"/>
                      <a:pt x="35347" y="82133"/>
                    </a:cubicBezTo>
                    <a:cubicBezTo>
                      <a:pt x="36512" y="82242"/>
                      <a:pt x="37568" y="82289"/>
                      <a:pt x="38623" y="82289"/>
                    </a:cubicBezTo>
                    <a:cubicBezTo>
                      <a:pt x="41727" y="82289"/>
                      <a:pt x="44832" y="81854"/>
                      <a:pt x="47844" y="81078"/>
                    </a:cubicBezTo>
                    <a:lnTo>
                      <a:pt x="45143" y="111658"/>
                    </a:lnTo>
                    <a:cubicBezTo>
                      <a:pt x="45003" y="113288"/>
                      <a:pt x="43559" y="114608"/>
                      <a:pt x="41961" y="114608"/>
                    </a:cubicBezTo>
                    <a:cubicBezTo>
                      <a:pt x="41868" y="114608"/>
                      <a:pt x="41774" y="114608"/>
                      <a:pt x="41650" y="114593"/>
                    </a:cubicBezTo>
                    <a:lnTo>
                      <a:pt x="23395" y="112978"/>
                    </a:lnTo>
                    <a:cubicBezTo>
                      <a:pt x="22246" y="112885"/>
                      <a:pt x="21547" y="112217"/>
                      <a:pt x="21221" y="11184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4778724-0102-F7C9-1554-77350BC49A8C}"/>
                  </a:ext>
                </a:extLst>
              </p:cNvPr>
              <p:cNvSpPr/>
              <p:nvPr/>
            </p:nvSpPr>
            <p:spPr>
              <a:xfrm>
                <a:off x="8190594" y="5267927"/>
                <a:ext cx="77915" cy="134803"/>
              </a:xfrm>
              <a:custGeom>
                <a:avLst/>
                <a:gdLst>
                  <a:gd name="connsiteX0" fmla="*/ 39848 w 77915"/>
                  <a:gd name="connsiteY0" fmla="*/ 134695 h 134803"/>
                  <a:gd name="connsiteX1" fmla="*/ 41944 w 77915"/>
                  <a:gd name="connsiteY1" fmla="*/ 134804 h 134803"/>
                  <a:gd name="connsiteX2" fmla="*/ 65244 w 77915"/>
                  <a:gd name="connsiteY2" fmla="*/ 113459 h 134803"/>
                  <a:gd name="connsiteX3" fmla="*/ 69063 w 77915"/>
                  <a:gd name="connsiteY3" fmla="*/ 70320 h 134803"/>
                  <a:gd name="connsiteX4" fmla="*/ 69110 w 77915"/>
                  <a:gd name="connsiteY4" fmla="*/ 66765 h 134803"/>
                  <a:gd name="connsiteX5" fmla="*/ 77741 w 77915"/>
                  <a:gd name="connsiteY5" fmla="*/ 44583 h 134803"/>
                  <a:gd name="connsiteX6" fmla="*/ 69187 w 77915"/>
                  <a:gd name="connsiteY6" fmla="*/ 14887 h 134803"/>
                  <a:gd name="connsiteX7" fmla="*/ 42565 w 77915"/>
                  <a:gd name="connsiteY7" fmla="*/ 140 h 134803"/>
                  <a:gd name="connsiteX8" fmla="*/ 39305 w 77915"/>
                  <a:gd name="connsiteY8" fmla="*/ 0 h 134803"/>
                  <a:gd name="connsiteX9" fmla="*/ 171 w 77915"/>
                  <a:gd name="connsiteY9" fmla="*/ 37722 h 134803"/>
                  <a:gd name="connsiteX10" fmla="*/ 4797 w 77915"/>
                  <a:gd name="connsiteY10" fmla="*/ 61162 h 134803"/>
                  <a:gd name="connsiteX11" fmla="*/ 4191 w 77915"/>
                  <a:gd name="connsiteY11" fmla="*/ 64608 h 134803"/>
                  <a:gd name="connsiteX12" fmla="*/ 373 w 77915"/>
                  <a:gd name="connsiteY12" fmla="*/ 107716 h 134803"/>
                  <a:gd name="connsiteX13" fmla="*/ 21640 w 77915"/>
                  <a:gd name="connsiteY13" fmla="*/ 133096 h 134803"/>
                  <a:gd name="connsiteX14" fmla="*/ 39848 w 77915"/>
                  <a:gd name="connsiteY14" fmla="*/ 134695 h 134803"/>
                  <a:gd name="connsiteX15" fmla="*/ 20274 w 77915"/>
                  <a:gd name="connsiteY15" fmla="*/ 39491 h 134803"/>
                  <a:gd name="connsiteX16" fmla="*/ 40811 w 77915"/>
                  <a:gd name="connsiteY16" fmla="*/ 20242 h 134803"/>
                  <a:gd name="connsiteX17" fmla="*/ 53245 w 77915"/>
                  <a:gd name="connsiteY17" fmla="*/ 27243 h 134803"/>
                  <a:gd name="connsiteX18" fmla="*/ 57638 w 77915"/>
                  <a:gd name="connsiteY18" fmla="*/ 42798 h 134803"/>
                  <a:gd name="connsiteX19" fmla="*/ 56675 w 77915"/>
                  <a:gd name="connsiteY19" fmla="*/ 47610 h 134803"/>
                  <a:gd name="connsiteX20" fmla="*/ 47812 w 77915"/>
                  <a:gd name="connsiteY20" fmla="*/ 44971 h 134803"/>
                  <a:gd name="connsiteX21" fmla="*/ 29572 w 77915"/>
                  <a:gd name="connsiteY21" fmla="*/ 43357 h 134803"/>
                  <a:gd name="connsiteX22" fmla="*/ 20367 w 77915"/>
                  <a:gd name="connsiteY22" fmla="*/ 44365 h 134803"/>
                  <a:gd name="connsiteX23" fmla="*/ 20274 w 77915"/>
                  <a:gd name="connsiteY23" fmla="*/ 39491 h 134803"/>
                  <a:gd name="connsiteX24" fmla="*/ 20476 w 77915"/>
                  <a:gd name="connsiteY24" fmla="*/ 109485 h 134803"/>
                  <a:gd name="connsiteX25" fmla="*/ 23192 w 77915"/>
                  <a:gd name="connsiteY25" fmla="*/ 78905 h 134803"/>
                  <a:gd name="connsiteX26" fmla="*/ 35347 w 77915"/>
                  <a:gd name="connsiteY26" fmla="*/ 82134 h 134803"/>
                  <a:gd name="connsiteX27" fmla="*/ 38622 w 77915"/>
                  <a:gd name="connsiteY27" fmla="*/ 82289 h 134803"/>
                  <a:gd name="connsiteX28" fmla="*/ 47859 w 77915"/>
                  <a:gd name="connsiteY28" fmla="*/ 81078 h 134803"/>
                  <a:gd name="connsiteX29" fmla="*/ 45142 w 77915"/>
                  <a:gd name="connsiteY29" fmla="*/ 111674 h 134803"/>
                  <a:gd name="connsiteX30" fmla="*/ 41913 w 77915"/>
                  <a:gd name="connsiteY30" fmla="*/ 114608 h 134803"/>
                  <a:gd name="connsiteX31" fmla="*/ 41649 w 77915"/>
                  <a:gd name="connsiteY31" fmla="*/ 114593 h 134803"/>
                  <a:gd name="connsiteX32" fmla="*/ 23394 w 77915"/>
                  <a:gd name="connsiteY32" fmla="*/ 112978 h 134803"/>
                  <a:gd name="connsiteX33" fmla="*/ 20476 w 77915"/>
                  <a:gd name="connsiteY33" fmla="*/ 109485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5" h="134803">
                    <a:moveTo>
                      <a:pt x="39848" y="134695"/>
                    </a:moveTo>
                    <a:cubicBezTo>
                      <a:pt x="40547" y="134757"/>
                      <a:pt x="41261" y="134804"/>
                      <a:pt x="41944" y="134804"/>
                    </a:cubicBezTo>
                    <a:cubicBezTo>
                      <a:pt x="54145" y="134804"/>
                      <a:pt x="64173" y="125630"/>
                      <a:pt x="65244" y="113459"/>
                    </a:cubicBezTo>
                    <a:lnTo>
                      <a:pt x="69063" y="70320"/>
                    </a:lnTo>
                    <a:cubicBezTo>
                      <a:pt x="69172" y="69109"/>
                      <a:pt x="69172" y="67914"/>
                      <a:pt x="69110" y="66765"/>
                    </a:cubicBezTo>
                    <a:cubicBezTo>
                      <a:pt x="73968" y="60432"/>
                      <a:pt x="77027" y="52655"/>
                      <a:pt x="77741" y="44583"/>
                    </a:cubicBezTo>
                    <a:cubicBezTo>
                      <a:pt x="78703" y="33748"/>
                      <a:pt x="75660" y="23192"/>
                      <a:pt x="69187" y="14887"/>
                    </a:cubicBezTo>
                    <a:cubicBezTo>
                      <a:pt x="62528" y="6303"/>
                      <a:pt x="53089" y="1071"/>
                      <a:pt x="42565" y="140"/>
                    </a:cubicBezTo>
                    <a:cubicBezTo>
                      <a:pt x="41401" y="47"/>
                      <a:pt x="40330" y="0"/>
                      <a:pt x="39305" y="0"/>
                    </a:cubicBezTo>
                    <a:cubicBezTo>
                      <a:pt x="19218" y="0"/>
                      <a:pt x="2034" y="16564"/>
                      <a:pt x="171" y="37722"/>
                    </a:cubicBezTo>
                    <a:cubicBezTo>
                      <a:pt x="-558" y="45980"/>
                      <a:pt x="1056" y="54021"/>
                      <a:pt x="4797" y="61162"/>
                    </a:cubicBezTo>
                    <a:cubicBezTo>
                      <a:pt x="4518" y="62279"/>
                      <a:pt x="4300" y="63428"/>
                      <a:pt x="4191" y="64608"/>
                    </a:cubicBezTo>
                    <a:lnTo>
                      <a:pt x="373" y="107716"/>
                    </a:lnTo>
                    <a:cubicBezTo>
                      <a:pt x="-745" y="120569"/>
                      <a:pt x="8787" y="131963"/>
                      <a:pt x="21640" y="133096"/>
                    </a:cubicBezTo>
                    <a:lnTo>
                      <a:pt x="39848" y="134695"/>
                    </a:lnTo>
                    <a:close/>
                    <a:moveTo>
                      <a:pt x="20274" y="39491"/>
                    </a:moveTo>
                    <a:cubicBezTo>
                      <a:pt x="21283" y="28097"/>
                      <a:pt x="30410" y="19280"/>
                      <a:pt x="40811" y="20242"/>
                    </a:cubicBezTo>
                    <a:cubicBezTo>
                      <a:pt x="45655" y="20677"/>
                      <a:pt x="50078" y="23161"/>
                      <a:pt x="53245" y="27243"/>
                    </a:cubicBezTo>
                    <a:cubicBezTo>
                      <a:pt x="56582" y="31559"/>
                      <a:pt x="58150" y="37070"/>
                      <a:pt x="57638" y="42798"/>
                    </a:cubicBezTo>
                    <a:cubicBezTo>
                      <a:pt x="57499" y="44443"/>
                      <a:pt x="57157" y="46058"/>
                      <a:pt x="56675" y="47610"/>
                    </a:cubicBezTo>
                    <a:cubicBezTo>
                      <a:pt x="53959" y="46166"/>
                      <a:pt x="50963" y="45250"/>
                      <a:pt x="47812" y="44971"/>
                    </a:cubicBezTo>
                    <a:lnTo>
                      <a:pt x="29572" y="43357"/>
                    </a:lnTo>
                    <a:cubicBezTo>
                      <a:pt x="26390" y="43077"/>
                      <a:pt x="23269" y="43434"/>
                      <a:pt x="20367" y="44365"/>
                    </a:cubicBezTo>
                    <a:cubicBezTo>
                      <a:pt x="20165" y="42751"/>
                      <a:pt x="20134" y="41121"/>
                      <a:pt x="20274" y="39491"/>
                    </a:cubicBezTo>
                    <a:close/>
                    <a:moveTo>
                      <a:pt x="20476" y="109485"/>
                    </a:moveTo>
                    <a:lnTo>
                      <a:pt x="23192" y="78905"/>
                    </a:lnTo>
                    <a:cubicBezTo>
                      <a:pt x="27011" y="80659"/>
                      <a:pt x="31093" y="81761"/>
                      <a:pt x="35347" y="82134"/>
                    </a:cubicBezTo>
                    <a:cubicBezTo>
                      <a:pt x="36511" y="82227"/>
                      <a:pt x="37566" y="82289"/>
                      <a:pt x="38622" y="82289"/>
                    </a:cubicBezTo>
                    <a:cubicBezTo>
                      <a:pt x="41743" y="82289"/>
                      <a:pt x="44831" y="81854"/>
                      <a:pt x="47859" y="81078"/>
                    </a:cubicBezTo>
                    <a:lnTo>
                      <a:pt x="45142" y="111674"/>
                    </a:lnTo>
                    <a:cubicBezTo>
                      <a:pt x="45002" y="113289"/>
                      <a:pt x="43559" y="114608"/>
                      <a:pt x="41913" y="114608"/>
                    </a:cubicBezTo>
                    <a:cubicBezTo>
                      <a:pt x="41820" y="114608"/>
                      <a:pt x="41727" y="114608"/>
                      <a:pt x="41649" y="114593"/>
                    </a:cubicBezTo>
                    <a:lnTo>
                      <a:pt x="23394" y="112978"/>
                    </a:lnTo>
                    <a:cubicBezTo>
                      <a:pt x="21624" y="112823"/>
                      <a:pt x="20320" y="111255"/>
                      <a:pt x="20476" y="10948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84280564-DF2F-AFDF-B062-A177F2A8C5D6}"/>
                  </a:ext>
                </a:extLst>
              </p:cNvPr>
              <p:cNvSpPr/>
              <p:nvPr/>
            </p:nvSpPr>
            <p:spPr>
              <a:xfrm>
                <a:off x="8291121" y="5276201"/>
                <a:ext cx="77912" cy="134803"/>
              </a:xfrm>
              <a:custGeom>
                <a:avLst/>
                <a:gdLst>
                  <a:gd name="connsiteX0" fmla="*/ 41930 w 77912"/>
                  <a:gd name="connsiteY0" fmla="*/ 134804 h 134803"/>
                  <a:gd name="connsiteX1" fmla="*/ 65246 w 77912"/>
                  <a:gd name="connsiteY1" fmla="*/ 113459 h 134803"/>
                  <a:gd name="connsiteX2" fmla="*/ 69064 w 77912"/>
                  <a:gd name="connsiteY2" fmla="*/ 70336 h 134803"/>
                  <a:gd name="connsiteX3" fmla="*/ 69095 w 77912"/>
                  <a:gd name="connsiteY3" fmla="*/ 66781 h 134803"/>
                  <a:gd name="connsiteX4" fmla="*/ 77741 w 77912"/>
                  <a:gd name="connsiteY4" fmla="*/ 44598 h 134803"/>
                  <a:gd name="connsiteX5" fmla="*/ 42566 w 77912"/>
                  <a:gd name="connsiteY5" fmla="*/ 140 h 134803"/>
                  <a:gd name="connsiteX6" fmla="*/ 39290 w 77912"/>
                  <a:gd name="connsiteY6" fmla="*/ 0 h 134803"/>
                  <a:gd name="connsiteX7" fmla="*/ 172 w 77912"/>
                  <a:gd name="connsiteY7" fmla="*/ 37722 h 134803"/>
                  <a:gd name="connsiteX8" fmla="*/ 4782 w 77912"/>
                  <a:gd name="connsiteY8" fmla="*/ 61177 h 134803"/>
                  <a:gd name="connsiteX9" fmla="*/ 4193 w 77912"/>
                  <a:gd name="connsiteY9" fmla="*/ 64623 h 134803"/>
                  <a:gd name="connsiteX10" fmla="*/ 374 w 77912"/>
                  <a:gd name="connsiteY10" fmla="*/ 107716 h 134803"/>
                  <a:gd name="connsiteX11" fmla="*/ 21625 w 77912"/>
                  <a:gd name="connsiteY11" fmla="*/ 133112 h 134803"/>
                  <a:gd name="connsiteX12" fmla="*/ 39834 w 77912"/>
                  <a:gd name="connsiteY12" fmla="*/ 134695 h 134803"/>
                  <a:gd name="connsiteX13" fmla="*/ 41930 w 77912"/>
                  <a:gd name="connsiteY13" fmla="*/ 134804 h 134803"/>
                  <a:gd name="connsiteX14" fmla="*/ 20259 w 77912"/>
                  <a:gd name="connsiteY14" fmla="*/ 39491 h 134803"/>
                  <a:gd name="connsiteX15" fmla="*/ 39290 w 77912"/>
                  <a:gd name="connsiteY15" fmla="*/ 20180 h 134803"/>
                  <a:gd name="connsiteX16" fmla="*/ 40812 w 77912"/>
                  <a:gd name="connsiteY16" fmla="*/ 20242 h 134803"/>
                  <a:gd name="connsiteX17" fmla="*/ 52765 w 77912"/>
                  <a:gd name="connsiteY17" fmla="*/ 26684 h 134803"/>
                  <a:gd name="connsiteX18" fmla="*/ 57639 w 77912"/>
                  <a:gd name="connsiteY18" fmla="*/ 42798 h 134803"/>
                  <a:gd name="connsiteX19" fmla="*/ 56677 w 77912"/>
                  <a:gd name="connsiteY19" fmla="*/ 47610 h 134803"/>
                  <a:gd name="connsiteX20" fmla="*/ 47797 w 77912"/>
                  <a:gd name="connsiteY20" fmla="*/ 44986 h 134803"/>
                  <a:gd name="connsiteX21" fmla="*/ 29573 w 77912"/>
                  <a:gd name="connsiteY21" fmla="*/ 43372 h 134803"/>
                  <a:gd name="connsiteX22" fmla="*/ 20353 w 77912"/>
                  <a:gd name="connsiteY22" fmla="*/ 44350 h 134803"/>
                  <a:gd name="connsiteX23" fmla="*/ 20259 w 77912"/>
                  <a:gd name="connsiteY23" fmla="*/ 39491 h 134803"/>
                  <a:gd name="connsiteX24" fmla="*/ 20461 w 77912"/>
                  <a:gd name="connsiteY24" fmla="*/ 109501 h 134803"/>
                  <a:gd name="connsiteX25" fmla="*/ 23177 w 77912"/>
                  <a:gd name="connsiteY25" fmla="*/ 78905 h 134803"/>
                  <a:gd name="connsiteX26" fmla="*/ 35347 w 77912"/>
                  <a:gd name="connsiteY26" fmla="*/ 82149 h 134803"/>
                  <a:gd name="connsiteX27" fmla="*/ 38607 w 77912"/>
                  <a:gd name="connsiteY27" fmla="*/ 82289 h 134803"/>
                  <a:gd name="connsiteX28" fmla="*/ 47844 w 77912"/>
                  <a:gd name="connsiteY28" fmla="*/ 81078 h 134803"/>
                  <a:gd name="connsiteX29" fmla="*/ 45143 w 77912"/>
                  <a:gd name="connsiteY29" fmla="*/ 111690 h 134803"/>
                  <a:gd name="connsiteX30" fmla="*/ 41930 w 77912"/>
                  <a:gd name="connsiteY30" fmla="*/ 114624 h 134803"/>
                  <a:gd name="connsiteX31" fmla="*/ 41635 w 77912"/>
                  <a:gd name="connsiteY31" fmla="*/ 114608 h 134803"/>
                  <a:gd name="connsiteX32" fmla="*/ 23410 w 77912"/>
                  <a:gd name="connsiteY32" fmla="*/ 113009 h 134803"/>
                  <a:gd name="connsiteX33" fmla="*/ 20461 w 77912"/>
                  <a:gd name="connsiteY33" fmla="*/ 109501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2" h="134803">
                    <a:moveTo>
                      <a:pt x="41930" y="134804"/>
                    </a:moveTo>
                    <a:cubicBezTo>
                      <a:pt x="54131" y="134804"/>
                      <a:pt x="64159" y="125629"/>
                      <a:pt x="65246" y="113459"/>
                    </a:cubicBezTo>
                    <a:lnTo>
                      <a:pt x="69064" y="70336"/>
                    </a:lnTo>
                    <a:cubicBezTo>
                      <a:pt x="69157" y="69140"/>
                      <a:pt x="69157" y="67945"/>
                      <a:pt x="69095" y="66781"/>
                    </a:cubicBezTo>
                    <a:cubicBezTo>
                      <a:pt x="73970" y="60432"/>
                      <a:pt x="77012" y="52655"/>
                      <a:pt x="77741" y="44598"/>
                    </a:cubicBezTo>
                    <a:cubicBezTo>
                      <a:pt x="79744" y="21981"/>
                      <a:pt x="63972" y="2049"/>
                      <a:pt x="42566" y="140"/>
                    </a:cubicBezTo>
                    <a:cubicBezTo>
                      <a:pt x="41386" y="47"/>
                      <a:pt x="40330" y="0"/>
                      <a:pt x="39290" y="0"/>
                    </a:cubicBezTo>
                    <a:cubicBezTo>
                      <a:pt x="19235" y="0"/>
                      <a:pt x="2051" y="16563"/>
                      <a:pt x="172" y="37722"/>
                    </a:cubicBezTo>
                    <a:cubicBezTo>
                      <a:pt x="-558" y="45996"/>
                      <a:pt x="1041" y="54036"/>
                      <a:pt x="4782" y="61177"/>
                    </a:cubicBezTo>
                    <a:cubicBezTo>
                      <a:pt x="4519" y="62295"/>
                      <a:pt x="4301" y="63428"/>
                      <a:pt x="4193" y="64623"/>
                    </a:cubicBezTo>
                    <a:lnTo>
                      <a:pt x="374" y="107716"/>
                    </a:lnTo>
                    <a:cubicBezTo>
                      <a:pt x="-759" y="120584"/>
                      <a:pt x="8787" y="131963"/>
                      <a:pt x="21625" y="133112"/>
                    </a:cubicBezTo>
                    <a:lnTo>
                      <a:pt x="39834" y="134695"/>
                    </a:lnTo>
                    <a:cubicBezTo>
                      <a:pt x="40548" y="134757"/>
                      <a:pt x="41247" y="134804"/>
                      <a:pt x="41930" y="134804"/>
                    </a:cubicBezTo>
                    <a:close/>
                    <a:moveTo>
                      <a:pt x="20259" y="39491"/>
                    </a:moveTo>
                    <a:cubicBezTo>
                      <a:pt x="21221" y="28671"/>
                      <a:pt x="29588" y="20180"/>
                      <a:pt x="39290" y="20180"/>
                    </a:cubicBezTo>
                    <a:cubicBezTo>
                      <a:pt x="39788" y="20180"/>
                      <a:pt x="40299" y="20211"/>
                      <a:pt x="40812" y="20242"/>
                    </a:cubicBezTo>
                    <a:cubicBezTo>
                      <a:pt x="45391" y="20662"/>
                      <a:pt x="49644" y="22943"/>
                      <a:pt x="52765" y="26684"/>
                    </a:cubicBezTo>
                    <a:cubicBezTo>
                      <a:pt x="56397" y="31000"/>
                      <a:pt x="58167" y="36883"/>
                      <a:pt x="57639" y="42798"/>
                    </a:cubicBezTo>
                    <a:cubicBezTo>
                      <a:pt x="57484" y="44443"/>
                      <a:pt x="57158" y="46057"/>
                      <a:pt x="56677" y="47610"/>
                    </a:cubicBezTo>
                    <a:cubicBezTo>
                      <a:pt x="53960" y="46166"/>
                      <a:pt x="50949" y="45266"/>
                      <a:pt x="47797" y="44986"/>
                    </a:cubicBezTo>
                    <a:lnTo>
                      <a:pt x="29573" y="43372"/>
                    </a:lnTo>
                    <a:cubicBezTo>
                      <a:pt x="26406" y="43077"/>
                      <a:pt x="23271" y="43434"/>
                      <a:pt x="20353" y="44350"/>
                    </a:cubicBezTo>
                    <a:cubicBezTo>
                      <a:pt x="20166" y="42767"/>
                      <a:pt x="20119" y="41137"/>
                      <a:pt x="20259" y="39491"/>
                    </a:cubicBezTo>
                    <a:close/>
                    <a:moveTo>
                      <a:pt x="20461" y="109501"/>
                    </a:moveTo>
                    <a:lnTo>
                      <a:pt x="23177" y="78905"/>
                    </a:lnTo>
                    <a:cubicBezTo>
                      <a:pt x="26996" y="80659"/>
                      <a:pt x="31094" y="81776"/>
                      <a:pt x="35347" y="82149"/>
                    </a:cubicBezTo>
                    <a:cubicBezTo>
                      <a:pt x="36497" y="82242"/>
                      <a:pt x="37568" y="82289"/>
                      <a:pt x="38607" y="82289"/>
                    </a:cubicBezTo>
                    <a:cubicBezTo>
                      <a:pt x="41728" y="82289"/>
                      <a:pt x="44833" y="81869"/>
                      <a:pt x="47844" y="81078"/>
                    </a:cubicBezTo>
                    <a:lnTo>
                      <a:pt x="45143" y="111690"/>
                    </a:lnTo>
                    <a:cubicBezTo>
                      <a:pt x="44987" y="113304"/>
                      <a:pt x="43559" y="114624"/>
                      <a:pt x="41930" y="114624"/>
                    </a:cubicBezTo>
                    <a:cubicBezTo>
                      <a:pt x="41836" y="114624"/>
                      <a:pt x="41743" y="114608"/>
                      <a:pt x="41635" y="114608"/>
                    </a:cubicBezTo>
                    <a:lnTo>
                      <a:pt x="23410" y="113009"/>
                    </a:lnTo>
                    <a:cubicBezTo>
                      <a:pt x="21625" y="112838"/>
                      <a:pt x="20306" y="111270"/>
                      <a:pt x="20461" y="10950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F89C74DB-4917-47CD-9B9C-119F4DDB01B0}"/>
                  </a:ext>
                </a:extLst>
              </p:cNvPr>
              <p:cNvSpPr/>
              <p:nvPr/>
            </p:nvSpPr>
            <p:spPr>
              <a:xfrm>
                <a:off x="8391587" y="5284475"/>
                <a:ext cx="77903" cy="134803"/>
              </a:xfrm>
              <a:custGeom>
                <a:avLst/>
                <a:gdLst>
                  <a:gd name="connsiteX0" fmla="*/ 69064 w 77903"/>
                  <a:gd name="connsiteY0" fmla="*/ 14763 h 134803"/>
                  <a:gd name="connsiteX1" fmla="*/ 42566 w 77903"/>
                  <a:gd name="connsiteY1" fmla="*/ 155 h 134803"/>
                  <a:gd name="connsiteX2" fmla="*/ 39291 w 77903"/>
                  <a:gd name="connsiteY2" fmla="*/ 0 h 134803"/>
                  <a:gd name="connsiteX3" fmla="*/ 172 w 77903"/>
                  <a:gd name="connsiteY3" fmla="*/ 37722 h 134803"/>
                  <a:gd name="connsiteX4" fmla="*/ 4767 w 77903"/>
                  <a:gd name="connsiteY4" fmla="*/ 61146 h 134803"/>
                  <a:gd name="connsiteX5" fmla="*/ 4192 w 77903"/>
                  <a:gd name="connsiteY5" fmla="*/ 64623 h 134803"/>
                  <a:gd name="connsiteX6" fmla="*/ 359 w 77903"/>
                  <a:gd name="connsiteY6" fmla="*/ 107747 h 134803"/>
                  <a:gd name="connsiteX7" fmla="*/ 21626 w 77903"/>
                  <a:gd name="connsiteY7" fmla="*/ 133112 h 134803"/>
                  <a:gd name="connsiteX8" fmla="*/ 39865 w 77903"/>
                  <a:gd name="connsiteY8" fmla="*/ 134726 h 134803"/>
                  <a:gd name="connsiteX9" fmla="*/ 40113 w 77903"/>
                  <a:gd name="connsiteY9" fmla="*/ 134742 h 134803"/>
                  <a:gd name="connsiteX10" fmla="*/ 41929 w 77903"/>
                  <a:gd name="connsiteY10" fmla="*/ 134803 h 134803"/>
                  <a:gd name="connsiteX11" fmla="*/ 65230 w 77903"/>
                  <a:gd name="connsiteY11" fmla="*/ 113475 h 134803"/>
                  <a:gd name="connsiteX12" fmla="*/ 69064 w 77903"/>
                  <a:gd name="connsiteY12" fmla="*/ 70336 h 134803"/>
                  <a:gd name="connsiteX13" fmla="*/ 69095 w 77903"/>
                  <a:gd name="connsiteY13" fmla="*/ 66765 h 134803"/>
                  <a:gd name="connsiteX14" fmla="*/ 77726 w 77903"/>
                  <a:gd name="connsiteY14" fmla="*/ 44598 h 134803"/>
                  <a:gd name="connsiteX15" fmla="*/ 69064 w 77903"/>
                  <a:gd name="connsiteY15" fmla="*/ 14763 h 134803"/>
                  <a:gd name="connsiteX16" fmla="*/ 45127 w 77903"/>
                  <a:gd name="connsiteY16" fmla="*/ 111690 h 134803"/>
                  <a:gd name="connsiteX17" fmla="*/ 41929 w 77903"/>
                  <a:gd name="connsiteY17" fmla="*/ 114623 h 134803"/>
                  <a:gd name="connsiteX18" fmla="*/ 41635 w 77903"/>
                  <a:gd name="connsiteY18" fmla="*/ 114608 h 134803"/>
                  <a:gd name="connsiteX19" fmla="*/ 23411 w 77903"/>
                  <a:gd name="connsiteY19" fmla="*/ 113009 h 134803"/>
                  <a:gd name="connsiteX20" fmla="*/ 20477 w 77903"/>
                  <a:gd name="connsiteY20" fmla="*/ 109516 h 134803"/>
                  <a:gd name="connsiteX21" fmla="*/ 23178 w 77903"/>
                  <a:gd name="connsiteY21" fmla="*/ 78920 h 134803"/>
                  <a:gd name="connsiteX22" fmla="*/ 35239 w 77903"/>
                  <a:gd name="connsiteY22" fmla="*/ 82133 h 134803"/>
                  <a:gd name="connsiteX23" fmla="*/ 38608 w 77903"/>
                  <a:gd name="connsiteY23" fmla="*/ 82289 h 134803"/>
                  <a:gd name="connsiteX24" fmla="*/ 47844 w 77903"/>
                  <a:gd name="connsiteY24" fmla="*/ 81078 h 134803"/>
                  <a:gd name="connsiteX25" fmla="*/ 45127 w 77903"/>
                  <a:gd name="connsiteY25" fmla="*/ 111690 h 134803"/>
                  <a:gd name="connsiteX26" fmla="*/ 57639 w 77903"/>
                  <a:gd name="connsiteY26" fmla="*/ 42828 h 134803"/>
                  <a:gd name="connsiteX27" fmla="*/ 56676 w 77903"/>
                  <a:gd name="connsiteY27" fmla="*/ 47610 h 134803"/>
                  <a:gd name="connsiteX28" fmla="*/ 47798 w 77903"/>
                  <a:gd name="connsiteY28" fmla="*/ 44986 h 134803"/>
                  <a:gd name="connsiteX29" fmla="*/ 29558 w 77903"/>
                  <a:gd name="connsiteY29" fmla="*/ 43372 h 134803"/>
                  <a:gd name="connsiteX30" fmla="*/ 20352 w 77903"/>
                  <a:gd name="connsiteY30" fmla="*/ 44381 h 134803"/>
                  <a:gd name="connsiteX31" fmla="*/ 20259 w 77903"/>
                  <a:gd name="connsiteY31" fmla="*/ 39507 h 134803"/>
                  <a:gd name="connsiteX32" fmla="*/ 40796 w 77903"/>
                  <a:gd name="connsiteY32" fmla="*/ 20258 h 134803"/>
                  <a:gd name="connsiteX33" fmla="*/ 57639 w 77903"/>
                  <a:gd name="connsiteY33" fmla="*/ 42828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03" h="134803">
                    <a:moveTo>
                      <a:pt x="69064" y="14763"/>
                    </a:moveTo>
                    <a:cubicBezTo>
                      <a:pt x="62420" y="6271"/>
                      <a:pt x="53013" y="1087"/>
                      <a:pt x="42566" y="155"/>
                    </a:cubicBezTo>
                    <a:cubicBezTo>
                      <a:pt x="41418" y="47"/>
                      <a:pt x="40346" y="0"/>
                      <a:pt x="39291" y="0"/>
                    </a:cubicBezTo>
                    <a:cubicBezTo>
                      <a:pt x="19235" y="0"/>
                      <a:pt x="2050" y="16579"/>
                      <a:pt x="172" y="37722"/>
                    </a:cubicBezTo>
                    <a:cubicBezTo>
                      <a:pt x="-557" y="45980"/>
                      <a:pt x="1041" y="54005"/>
                      <a:pt x="4767" y="61146"/>
                    </a:cubicBezTo>
                    <a:cubicBezTo>
                      <a:pt x="4488" y="62279"/>
                      <a:pt x="4302" y="63443"/>
                      <a:pt x="4192" y="64623"/>
                    </a:cubicBezTo>
                    <a:lnTo>
                      <a:pt x="359" y="107747"/>
                    </a:lnTo>
                    <a:cubicBezTo>
                      <a:pt x="-744" y="120584"/>
                      <a:pt x="8788" y="131963"/>
                      <a:pt x="21626" y="133112"/>
                    </a:cubicBezTo>
                    <a:lnTo>
                      <a:pt x="39865" y="134726"/>
                    </a:lnTo>
                    <a:lnTo>
                      <a:pt x="40113" y="134742"/>
                    </a:lnTo>
                    <a:cubicBezTo>
                      <a:pt x="40719" y="134773"/>
                      <a:pt x="41340" y="134803"/>
                      <a:pt x="41929" y="134803"/>
                    </a:cubicBezTo>
                    <a:cubicBezTo>
                      <a:pt x="54146" y="134803"/>
                      <a:pt x="64159" y="125629"/>
                      <a:pt x="65230" y="113475"/>
                    </a:cubicBezTo>
                    <a:lnTo>
                      <a:pt x="69064" y="70336"/>
                    </a:lnTo>
                    <a:cubicBezTo>
                      <a:pt x="69157" y="69125"/>
                      <a:pt x="69173" y="67930"/>
                      <a:pt x="69095" y="66765"/>
                    </a:cubicBezTo>
                    <a:cubicBezTo>
                      <a:pt x="73970" y="60432"/>
                      <a:pt x="77012" y="52670"/>
                      <a:pt x="77726" y="44598"/>
                    </a:cubicBezTo>
                    <a:cubicBezTo>
                      <a:pt x="78704" y="33732"/>
                      <a:pt x="75615" y="23145"/>
                      <a:pt x="69064" y="14763"/>
                    </a:cubicBezTo>
                    <a:close/>
                    <a:moveTo>
                      <a:pt x="45127" y="111690"/>
                    </a:moveTo>
                    <a:cubicBezTo>
                      <a:pt x="44988" y="113304"/>
                      <a:pt x="43560" y="114623"/>
                      <a:pt x="41929" y="114623"/>
                    </a:cubicBezTo>
                    <a:cubicBezTo>
                      <a:pt x="41836" y="114623"/>
                      <a:pt x="41744" y="114608"/>
                      <a:pt x="41635" y="114608"/>
                    </a:cubicBezTo>
                    <a:lnTo>
                      <a:pt x="23411" y="113009"/>
                    </a:lnTo>
                    <a:cubicBezTo>
                      <a:pt x="21641" y="112854"/>
                      <a:pt x="20321" y="111270"/>
                      <a:pt x="20477" y="109516"/>
                    </a:cubicBezTo>
                    <a:lnTo>
                      <a:pt x="23178" y="78920"/>
                    </a:lnTo>
                    <a:cubicBezTo>
                      <a:pt x="26981" y="80659"/>
                      <a:pt x="31048" y="81776"/>
                      <a:pt x="35239" y="82133"/>
                    </a:cubicBezTo>
                    <a:cubicBezTo>
                      <a:pt x="36264" y="82242"/>
                      <a:pt x="37366" y="82289"/>
                      <a:pt x="38608" y="82289"/>
                    </a:cubicBezTo>
                    <a:cubicBezTo>
                      <a:pt x="41728" y="82289"/>
                      <a:pt x="44832" y="81869"/>
                      <a:pt x="47844" y="81078"/>
                    </a:cubicBezTo>
                    <a:lnTo>
                      <a:pt x="45127" y="111690"/>
                    </a:lnTo>
                    <a:close/>
                    <a:moveTo>
                      <a:pt x="57639" y="42828"/>
                    </a:moveTo>
                    <a:cubicBezTo>
                      <a:pt x="57484" y="44458"/>
                      <a:pt x="57158" y="46073"/>
                      <a:pt x="56676" y="47610"/>
                    </a:cubicBezTo>
                    <a:cubicBezTo>
                      <a:pt x="53960" y="46166"/>
                      <a:pt x="50948" y="45266"/>
                      <a:pt x="47798" y="44986"/>
                    </a:cubicBezTo>
                    <a:lnTo>
                      <a:pt x="29558" y="43372"/>
                    </a:lnTo>
                    <a:cubicBezTo>
                      <a:pt x="26391" y="43092"/>
                      <a:pt x="23286" y="43449"/>
                      <a:pt x="20352" y="44381"/>
                    </a:cubicBezTo>
                    <a:cubicBezTo>
                      <a:pt x="20166" y="42782"/>
                      <a:pt x="20120" y="41137"/>
                      <a:pt x="20259" y="39507"/>
                    </a:cubicBezTo>
                    <a:cubicBezTo>
                      <a:pt x="21284" y="28112"/>
                      <a:pt x="30396" y="19295"/>
                      <a:pt x="40796" y="20258"/>
                    </a:cubicBezTo>
                    <a:cubicBezTo>
                      <a:pt x="51104" y="21174"/>
                      <a:pt x="58664" y="31295"/>
                      <a:pt x="57639" y="4282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0769E4CD-96E8-A927-4347-5E34C8A55F29}"/>
                  </a:ext>
                </a:extLst>
              </p:cNvPr>
              <p:cNvSpPr/>
              <p:nvPr/>
            </p:nvSpPr>
            <p:spPr>
              <a:xfrm>
                <a:off x="7971917" y="5593713"/>
                <a:ext cx="77926" cy="134803"/>
              </a:xfrm>
              <a:custGeom>
                <a:avLst/>
                <a:gdLst>
                  <a:gd name="connsiteX0" fmla="*/ 40113 w 77926"/>
                  <a:gd name="connsiteY0" fmla="*/ 134742 h 134803"/>
                  <a:gd name="connsiteX1" fmla="*/ 41930 w 77926"/>
                  <a:gd name="connsiteY1" fmla="*/ 134804 h 134803"/>
                  <a:gd name="connsiteX2" fmla="*/ 65246 w 77926"/>
                  <a:gd name="connsiteY2" fmla="*/ 113475 h 134803"/>
                  <a:gd name="connsiteX3" fmla="*/ 69065 w 77926"/>
                  <a:gd name="connsiteY3" fmla="*/ 70382 h 134803"/>
                  <a:gd name="connsiteX4" fmla="*/ 69096 w 77926"/>
                  <a:gd name="connsiteY4" fmla="*/ 66781 h 134803"/>
                  <a:gd name="connsiteX5" fmla="*/ 77757 w 77926"/>
                  <a:gd name="connsiteY5" fmla="*/ 44598 h 134803"/>
                  <a:gd name="connsiteX6" fmla="*/ 42566 w 77926"/>
                  <a:gd name="connsiteY6" fmla="*/ 155 h 134803"/>
                  <a:gd name="connsiteX7" fmla="*/ 39291 w 77926"/>
                  <a:gd name="connsiteY7" fmla="*/ 0 h 134803"/>
                  <a:gd name="connsiteX8" fmla="*/ 172 w 77926"/>
                  <a:gd name="connsiteY8" fmla="*/ 37722 h 134803"/>
                  <a:gd name="connsiteX9" fmla="*/ 4767 w 77926"/>
                  <a:gd name="connsiteY9" fmla="*/ 61161 h 134803"/>
                  <a:gd name="connsiteX10" fmla="*/ 4208 w 77926"/>
                  <a:gd name="connsiteY10" fmla="*/ 64623 h 134803"/>
                  <a:gd name="connsiteX11" fmla="*/ 390 w 77926"/>
                  <a:gd name="connsiteY11" fmla="*/ 107715 h 134803"/>
                  <a:gd name="connsiteX12" fmla="*/ 21626 w 77926"/>
                  <a:gd name="connsiteY12" fmla="*/ 133112 h 134803"/>
                  <a:gd name="connsiteX13" fmla="*/ 39865 w 77926"/>
                  <a:gd name="connsiteY13" fmla="*/ 134726 h 134803"/>
                  <a:gd name="connsiteX14" fmla="*/ 40113 w 77926"/>
                  <a:gd name="connsiteY14" fmla="*/ 134742 h 134803"/>
                  <a:gd name="connsiteX15" fmla="*/ 20275 w 77926"/>
                  <a:gd name="connsiteY15" fmla="*/ 39507 h 134803"/>
                  <a:gd name="connsiteX16" fmla="*/ 39291 w 77926"/>
                  <a:gd name="connsiteY16" fmla="*/ 20180 h 134803"/>
                  <a:gd name="connsiteX17" fmla="*/ 40812 w 77926"/>
                  <a:gd name="connsiteY17" fmla="*/ 20258 h 134803"/>
                  <a:gd name="connsiteX18" fmla="*/ 53308 w 77926"/>
                  <a:gd name="connsiteY18" fmla="*/ 27352 h 134803"/>
                  <a:gd name="connsiteX19" fmla="*/ 57655 w 77926"/>
                  <a:gd name="connsiteY19" fmla="*/ 42813 h 134803"/>
                  <a:gd name="connsiteX20" fmla="*/ 56692 w 77926"/>
                  <a:gd name="connsiteY20" fmla="*/ 47625 h 134803"/>
                  <a:gd name="connsiteX21" fmla="*/ 47798 w 77926"/>
                  <a:gd name="connsiteY21" fmla="*/ 44986 h 134803"/>
                  <a:gd name="connsiteX22" fmla="*/ 29573 w 77926"/>
                  <a:gd name="connsiteY22" fmla="*/ 43372 h 134803"/>
                  <a:gd name="connsiteX23" fmla="*/ 20368 w 77926"/>
                  <a:gd name="connsiteY23" fmla="*/ 44381 h 134803"/>
                  <a:gd name="connsiteX24" fmla="*/ 20275 w 77926"/>
                  <a:gd name="connsiteY24" fmla="*/ 39507 h 134803"/>
                  <a:gd name="connsiteX25" fmla="*/ 21222 w 77926"/>
                  <a:gd name="connsiteY25" fmla="*/ 111860 h 134803"/>
                  <a:gd name="connsiteX26" fmla="*/ 20492 w 77926"/>
                  <a:gd name="connsiteY26" fmla="*/ 109516 h 134803"/>
                  <a:gd name="connsiteX27" fmla="*/ 23193 w 77926"/>
                  <a:gd name="connsiteY27" fmla="*/ 78920 h 134803"/>
                  <a:gd name="connsiteX28" fmla="*/ 35348 w 77926"/>
                  <a:gd name="connsiteY28" fmla="*/ 82149 h 134803"/>
                  <a:gd name="connsiteX29" fmla="*/ 38608 w 77926"/>
                  <a:gd name="connsiteY29" fmla="*/ 82289 h 134803"/>
                  <a:gd name="connsiteX30" fmla="*/ 47844 w 77926"/>
                  <a:gd name="connsiteY30" fmla="*/ 81093 h 134803"/>
                  <a:gd name="connsiteX31" fmla="*/ 45143 w 77926"/>
                  <a:gd name="connsiteY31" fmla="*/ 111690 h 134803"/>
                  <a:gd name="connsiteX32" fmla="*/ 41635 w 77926"/>
                  <a:gd name="connsiteY32" fmla="*/ 114608 h 134803"/>
                  <a:gd name="connsiteX33" fmla="*/ 23426 w 77926"/>
                  <a:gd name="connsiteY33" fmla="*/ 113009 h 134803"/>
                  <a:gd name="connsiteX34" fmla="*/ 21222 w 77926"/>
                  <a:gd name="connsiteY34" fmla="*/ 111860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26" h="134803">
                    <a:moveTo>
                      <a:pt x="40113" y="134742"/>
                    </a:moveTo>
                    <a:cubicBezTo>
                      <a:pt x="40719" y="134773"/>
                      <a:pt x="41340" y="134804"/>
                      <a:pt x="41930" y="134804"/>
                    </a:cubicBezTo>
                    <a:cubicBezTo>
                      <a:pt x="54146" y="134804"/>
                      <a:pt x="64159" y="125629"/>
                      <a:pt x="65246" y="113475"/>
                    </a:cubicBezTo>
                    <a:lnTo>
                      <a:pt x="69065" y="70382"/>
                    </a:lnTo>
                    <a:cubicBezTo>
                      <a:pt x="69173" y="69187"/>
                      <a:pt x="69173" y="67976"/>
                      <a:pt x="69096" y="66781"/>
                    </a:cubicBezTo>
                    <a:cubicBezTo>
                      <a:pt x="73985" y="60447"/>
                      <a:pt x="77028" y="52686"/>
                      <a:pt x="77757" y="44598"/>
                    </a:cubicBezTo>
                    <a:cubicBezTo>
                      <a:pt x="79745" y="21996"/>
                      <a:pt x="63973" y="2049"/>
                      <a:pt x="42566" y="155"/>
                    </a:cubicBezTo>
                    <a:cubicBezTo>
                      <a:pt x="41402" y="47"/>
                      <a:pt x="40347" y="0"/>
                      <a:pt x="39291" y="0"/>
                    </a:cubicBezTo>
                    <a:cubicBezTo>
                      <a:pt x="19235" y="0"/>
                      <a:pt x="2050" y="16579"/>
                      <a:pt x="172" y="37722"/>
                    </a:cubicBezTo>
                    <a:cubicBezTo>
                      <a:pt x="-557" y="45995"/>
                      <a:pt x="1041" y="54021"/>
                      <a:pt x="4767" y="61161"/>
                    </a:cubicBezTo>
                    <a:cubicBezTo>
                      <a:pt x="4488" y="62310"/>
                      <a:pt x="4302" y="63459"/>
                      <a:pt x="4208" y="64623"/>
                    </a:cubicBezTo>
                    <a:lnTo>
                      <a:pt x="390" y="107715"/>
                    </a:lnTo>
                    <a:cubicBezTo>
                      <a:pt x="-759" y="120584"/>
                      <a:pt x="8772" y="131963"/>
                      <a:pt x="21626" y="133112"/>
                    </a:cubicBezTo>
                    <a:lnTo>
                      <a:pt x="39865" y="134726"/>
                    </a:lnTo>
                    <a:lnTo>
                      <a:pt x="40113" y="134742"/>
                    </a:lnTo>
                    <a:close/>
                    <a:moveTo>
                      <a:pt x="20275" y="39507"/>
                    </a:moveTo>
                    <a:cubicBezTo>
                      <a:pt x="21222" y="28671"/>
                      <a:pt x="29589" y="20180"/>
                      <a:pt x="39291" y="20180"/>
                    </a:cubicBezTo>
                    <a:cubicBezTo>
                      <a:pt x="39787" y="20180"/>
                      <a:pt x="40300" y="20211"/>
                      <a:pt x="40812" y="20258"/>
                    </a:cubicBezTo>
                    <a:cubicBezTo>
                      <a:pt x="45687" y="20693"/>
                      <a:pt x="50126" y="23207"/>
                      <a:pt x="53308" y="27352"/>
                    </a:cubicBezTo>
                    <a:cubicBezTo>
                      <a:pt x="56615" y="31652"/>
                      <a:pt x="58151" y="37147"/>
                      <a:pt x="57655" y="42813"/>
                    </a:cubicBezTo>
                    <a:cubicBezTo>
                      <a:pt x="57515" y="44443"/>
                      <a:pt x="57174" y="46057"/>
                      <a:pt x="56692" y="47625"/>
                    </a:cubicBezTo>
                    <a:cubicBezTo>
                      <a:pt x="53961" y="46182"/>
                      <a:pt x="50964" y="45266"/>
                      <a:pt x="47798" y="44986"/>
                    </a:cubicBezTo>
                    <a:lnTo>
                      <a:pt x="29573" y="43372"/>
                    </a:lnTo>
                    <a:cubicBezTo>
                      <a:pt x="26407" y="43092"/>
                      <a:pt x="23286" y="43449"/>
                      <a:pt x="20368" y="44381"/>
                    </a:cubicBezTo>
                    <a:cubicBezTo>
                      <a:pt x="20167" y="42767"/>
                      <a:pt x="20120" y="41137"/>
                      <a:pt x="20275" y="39507"/>
                    </a:cubicBezTo>
                    <a:close/>
                    <a:moveTo>
                      <a:pt x="21222" y="111860"/>
                    </a:moveTo>
                    <a:cubicBezTo>
                      <a:pt x="20912" y="111472"/>
                      <a:pt x="20383" y="110665"/>
                      <a:pt x="20492" y="109516"/>
                    </a:cubicBezTo>
                    <a:lnTo>
                      <a:pt x="23193" y="78920"/>
                    </a:lnTo>
                    <a:cubicBezTo>
                      <a:pt x="27012" y="80659"/>
                      <a:pt x="31095" y="81776"/>
                      <a:pt x="35348" y="82149"/>
                    </a:cubicBezTo>
                    <a:cubicBezTo>
                      <a:pt x="36481" y="82242"/>
                      <a:pt x="37583" y="82289"/>
                      <a:pt x="38608" y="82289"/>
                    </a:cubicBezTo>
                    <a:cubicBezTo>
                      <a:pt x="41728" y="82289"/>
                      <a:pt x="44832" y="81869"/>
                      <a:pt x="47844" y="81093"/>
                    </a:cubicBezTo>
                    <a:lnTo>
                      <a:pt x="45143" y="111690"/>
                    </a:lnTo>
                    <a:cubicBezTo>
                      <a:pt x="44988" y="113397"/>
                      <a:pt x="43342" y="114779"/>
                      <a:pt x="41635" y="114608"/>
                    </a:cubicBezTo>
                    <a:lnTo>
                      <a:pt x="23426" y="113009"/>
                    </a:lnTo>
                    <a:cubicBezTo>
                      <a:pt x="22262" y="112900"/>
                      <a:pt x="21548" y="112233"/>
                      <a:pt x="21222" y="11186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7B39B36-B30B-BF43-AB76-CB8E49C39554}"/>
                  </a:ext>
                </a:extLst>
              </p:cNvPr>
              <p:cNvSpPr/>
              <p:nvPr/>
            </p:nvSpPr>
            <p:spPr>
              <a:xfrm>
                <a:off x="8072367" y="5601956"/>
                <a:ext cx="77926" cy="134803"/>
              </a:xfrm>
              <a:custGeom>
                <a:avLst/>
                <a:gdLst>
                  <a:gd name="connsiteX0" fmla="*/ 65246 w 77926"/>
                  <a:gd name="connsiteY0" fmla="*/ 113459 h 134803"/>
                  <a:gd name="connsiteX1" fmla="*/ 69065 w 77926"/>
                  <a:gd name="connsiteY1" fmla="*/ 70367 h 134803"/>
                  <a:gd name="connsiteX2" fmla="*/ 69096 w 77926"/>
                  <a:gd name="connsiteY2" fmla="*/ 66765 h 134803"/>
                  <a:gd name="connsiteX3" fmla="*/ 77757 w 77926"/>
                  <a:gd name="connsiteY3" fmla="*/ 44583 h 134803"/>
                  <a:gd name="connsiteX4" fmla="*/ 42566 w 77926"/>
                  <a:gd name="connsiteY4" fmla="*/ 139 h 134803"/>
                  <a:gd name="connsiteX5" fmla="*/ 39291 w 77926"/>
                  <a:gd name="connsiteY5" fmla="*/ 0 h 134803"/>
                  <a:gd name="connsiteX6" fmla="*/ 172 w 77926"/>
                  <a:gd name="connsiteY6" fmla="*/ 37722 h 134803"/>
                  <a:gd name="connsiteX7" fmla="*/ 4783 w 77926"/>
                  <a:gd name="connsiteY7" fmla="*/ 61161 h 134803"/>
                  <a:gd name="connsiteX8" fmla="*/ 4208 w 77926"/>
                  <a:gd name="connsiteY8" fmla="*/ 64623 h 134803"/>
                  <a:gd name="connsiteX9" fmla="*/ 390 w 77926"/>
                  <a:gd name="connsiteY9" fmla="*/ 107731 h 134803"/>
                  <a:gd name="connsiteX10" fmla="*/ 21626 w 77926"/>
                  <a:gd name="connsiteY10" fmla="*/ 133096 h 134803"/>
                  <a:gd name="connsiteX11" fmla="*/ 39849 w 77926"/>
                  <a:gd name="connsiteY11" fmla="*/ 134711 h 134803"/>
                  <a:gd name="connsiteX12" fmla="*/ 41945 w 77926"/>
                  <a:gd name="connsiteY12" fmla="*/ 134803 h 134803"/>
                  <a:gd name="connsiteX13" fmla="*/ 65246 w 77926"/>
                  <a:gd name="connsiteY13" fmla="*/ 113459 h 134803"/>
                  <a:gd name="connsiteX14" fmla="*/ 45143 w 77926"/>
                  <a:gd name="connsiteY14" fmla="*/ 111674 h 134803"/>
                  <a:gd name="connsiteX15" fmla="*/ 41914 w 77926"/>
                  <a:gd name="connsiteY15" fmla="*/ 114623 h 134803"/>
                  <a:gd name="connsiteX16" fmla="*/ 41650 w 77926"/>
                  <a:gd name="connsiteY16" fmla="*/ 114608 h 134803"/>
                  <a:gd name="connsiteX17" fmla="*/ 23442 w 77926"/>
                  <a:gd name="connsiteY17" fmla="*/ 112994 h 134803"/>
                  <a:gd name="connsiteX18" fmla="*/ 20492 w 77926"/>
                  <a:gd name="connsiteY18" fmla="*/ 109501 h 134803"/>
                  <a:gd name="connsiteX19" fmla="*/ 23209 w 77926"/>
                  <a:gd name="connsiteY19" fmla="*/ 78904 h 134803"/>
                  <a:gd name="connsiteX20" fmla="*/ 35364 w 77926"/>
                  <a:gd name="connsiteY20" fmla="*/ 82133 h 134803"/>
                  <a:gd name="connsiteX21" fmla="*/ 38623 w 77926"/>
                  <a:gd name="connsiteY21" fmla="*/ 82289 h 134803"/>
                  <a:gd name="connsiteX22" fmla="*/ 47860 w 77926"/>
                  <a:gd name="connsiteY22" fmla="*/ 81078 h 134803"/>
                  <a:gd name="connsiteX23" fmla="*/ 45143 w 77926"/>
                  <a:gd name="connsiteY23" fmla="*/ 111674 h 134803"/>
                  <a:gd name="connsiteX24" fmla="*/ 57655 w 77926"/>
                  <a:gd name="connsiteY24" fmla="*/ 42813 h 134803"/>
                  <a:gd name="connsiteX25" fmla="*/ 56692 w 77926"/>
                  <a:gd name="connsiteY25" fmla="*/ 47610 h 134803"/>
                  <a:gd name="connsiteX26" fmla="*/ 47813 w 77926"/>
                  <a:gd name="connsiteY26" fmla="*/ 44971 h 134803"/>
                  <a:gd name="connsiteX27" fmla="*/ 29589 w 77926"/>
                  <a:gd name="connsiteY27" fmla="*/ 43356 h 134803"/>
                  <a:gd name="connsiteX28" fmla="*/ 20383 w 77926"/>
                  <a:gd name="connsiteY28" fmla="*/ 44381 h 134803"/>
                  <a:gd name="connsiteX29" fmla="*/ 20291 w 77926"/>
                  <a:gd name="connsiteY29" fmla="*/ 39491 h 134803"/>
                  <a:gd name="connsiteX30" fmla="*/ 39291 w 77926"/>
                  <a:gd name="connsiteY30" fmla="*/ 20180 h 134803"/>
                  <a:gd name="connsiteX31" fmla="*/ 40812 w 77926"/>
                  <a:gd name="connsiteY31" fmla="*/ 20242 h 134803"/>
                  <a:gd name="connsiteX32" fmla="*/ 57655 w 77926"/>
                  <a:gd name="connsiteY32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77926" h="134803">
                    <a:moveTo>
                      <a:pt x="65246" y="113459"/>
                    </a:moveTo>
                    <a:lnTo>
                      <a:pt x="69065" y="70367"/>
                    </a:lnTo>
                    <a:cubicBezTo>
                      <a:pt x="69173" y="69172"/>
                      <a:pt x="69173" y="67961"/>
                      <a:pt x="69096" y="66765"/>
                    </a:cubicBezTo>
                    <a:cubicBezTo>
                      <a:pt x="73985" y="60432"/>
                      <a:pt x="77043" y="52655"/>
                      <a:pt x="77757" y="44583"/>
                    </a:cubicBezTo>
                    <a:cubicBezTo>
                      <a:pt x="79744" y="21981"/>
                      <a:pt x="63973" y="2049"/>
                      <a:pt x="42566" y="139"/>
                    </a:cubicBezTo>
                    <a:cubicBezTo>
                      <a:pt x="41402" y="47"/>
                      <a:pt x="40331" y="0"/>
                      <a:pt x="39291" y="0"/>
                    </a:cubicBezTo>
                    <a:cubicBezTo>
                      <a:pt x="19235" y="0"/>
                      <a:pt x="2051" y="16563"/>
                      <a:pt x="172" y="37722"/>
                    </a:cubicBezTo>
                    <a:cubicBezTo>
                      <a:pt x="-557" y="45980"/>
                      <a:pt x="1041" y="54021"/>
                      <a:pt x="4783" y="61161"/>
                    </a:cubicBezTo>
                    <a:cubicBezTo>
                      <a:pt x="4503" y="62310"/>
                      <a:pt x="4301" y="63459"/>
                      <a:pt x="4208" y="64623"/>
                    </a:cubicBezTo>
                    <a:lnTo>
                      <a:pt x="390" y="107731"/>
                    </a:lnTo>
                    <a:cubicBezTo>
                      <a:pt x="-744" y="120553"/>
                      <a:pt x="8772" y="131932"/>
                      <a:pt x="21626" y="133096"/>
                    </a:cubicBezTo>
                    <a:lnTo>
                      <a:pt x="39849" y="134711"/>
                    </a:lnTo>
                    <a:cubicBezTo>
                      <a:pt x="40548" y="134772"/>
                      <a:pt x="41262" y="134803"/>
                      <a:pt x="41945" y="134803"/>
                    </a:cubicBezTo>
                    <a:cubicBezTo>
                      <a:pt x="54146" y="134803"/>
                      <a:pt x="64174" y="125629"/>
                      <a:pt x="65246" y="113459"/>
                    </a:cubicBezTo>
                    <a:close/>
                    <a:moveTo>
                      <a:pt x="45143" y="111674"/>
                    </a:moveTo>
                    <a:cubicBezTo>
                      <a:pt x="45004" y="113273"/>
                      <a:pt x="43529" y="114623"/>
                      <a:pt x="41914" y="114623"/>
                    </a:cubicBezTo>
                    <a:cubicBezTo>
                      <a:pt x="41821" y="114623"/>
                      <a:pt x="41728" y="114623"/>
                      <a:pt x="41650" y="114608"/>
                    </a:cubicBezTo>
                    <a:lnTo>
                      <a:pt x="23442" y="112994"/>
                    </a:lnTo>
                    <a:cubicBezTo>
                      <a:pt x="21657" y="112838"/>
                      <a:pt x="20337" y="111270"/>
                      <a:pt x="20492" y="109501"/>
                    </a:cubicBezTo>
                    <a:lnTo>
                      <a:pt x="23209" y="78904"/>
                    </a:lnTo>
                    <a:cubicBezTo>
                      <a:pt x="27028" y="80659"/>
                      <a:pt x="31110" y="81761"/>
                      <a:pt x="35364" y="82133"/>
                    </a:cubicBezTo>
                    <a:cubicBezTo>
                      <a:pt x="36528" y="82226"/>
                      <a:pt x="37599" y="82289"/>
                      <a:pt x="38623" y="82289"/>
                    </a:cubicBezTo>
                    <a:cubicBezTo>
                      <a:pt x="41744" y="82289"/>
                      <a:pt x="44848" y="81854"/>
                      <a:pt x="47860" y="81078"/>
                    </a:cubicBezTo>
                    <a:lnTo>
                      <a:pt x="45143" y="111674"/>
                    </a:lnTo>
                    <a:close/>
                    <a:moveTo>
                      <a:pt x="57655" y="42813"/>
                    </a:moveTo>
                    <a:cubicBezTo>
                      <a:pt x="57515" y="44458"/>
                      <a:pt x="57189" y="46057"/>
                      <a:pt x="56692" y="47610"/>
                    </a:cubicBezTo>
                    <a:cubicBezTo>
                      <a:pt x="53976" y="46166"/>
                      <a:pt x="50964" y="45250"/>
                      <a:pt x="47813" y="44971"/>
                    </a:cubicBezTo>
                    <a:lnTo>
                      <a:pt x="29589" y="43356"/>
                    </a:lnTo>
                    <a:cubicBezTo>
                      <a:pt x="26422" y="43077"/>
                      <a:pt x="23302" y="43449"/>
                      <a:pt x="20383" y="44381"/>
                    </a:cubicBezTo>
                    <a:cubicBezTo>
                      <a:pt x="20182" y="42767"/>
                      <a:pt x="20151" y="41121"/>
                      <a:pt x="20291" y="39491"/>
                    </a:cubicBezTo>
                    <a:cubicBezTo>
                      <a:pt x="21238" y="28656"/>
                      <a:pt x="29589" y="20180"/>
                      <a:pt x="39291" y="20180"/>
                    </a:cubicBezTo>
                    <a:cubicBezTo>
                      <a:pt x="39803" y="20180"/>
                      <a:pt x="40300" y="20196"/>
                      <a:pt x="40812" y="20242"/>
                    </a:cubicBezTo>
                    <a:cubicBezTo>
                      <a:pt x="51120" y="21158"/>
                      <a:pt x="58680" y="31279"/>
                      <a:pt x="57655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6EAF22BE-52D7-90E2-B889-DD2BA3D5F0E6}"/>
                  </a:ext>
                </a:extLst>
              </p:cNvPr>
              <p:cNvSpPr/>
              <p:nvPr/>
            </p:nvSpPr>
            <p:spPr>
              <a:xfrm>
                <a:off x="8172972" y="5610338"/>
                <a:ext cx="77911" cy="134803"/>
              </a:xfrm>
              <a:custGeom>
                <a:avLst/>
                <a:gdLst>
                  <a:gd name="connsiteX0" fmla="*/ 65231 w 77911"/>
                  <a:gd name="connsiteY0" fmla="*/ 113459 h 134803"/>
                  <a:gd name="connsiteX1" fmla="*/ 69050 w 77911"/>
                  <a:gd name="connsiteY1" fmla="*/ 70382 h 134803"/>
                  <a:gd name="connsiteX2" fmla="*/ 69081 w 77911"/>
                  <a:gd name="connsiteY2" fmla="*/ 66781 h 134803"/>
                  <a:gd name="connsiteX3" fmla="*/ 77743 w 77911"/>
                  <a:gd name="connsiteY3" fmla="*/ 44583 h 134803"/>
                  <a:gd name="connsiteX4" fmla="*/ 42552 w 77911"/>
                  <a:gd name="connsiteY4" fmla="*/ 140 h 134803"/>
                  <a:gd name="connsiteX5" fmla="*/ 39292 w 77911"/>
                  <a:gd name="connsiteY5" fmla="*/ 0 h 134803"/>
                  <a:gd name="connsiteX6" fmla="*/ 173 w 77911"/>
                  <a:gd name="connsiteY6" fmla="*/ 37722 h 134803"/>
                  <a:gd name="connsiteX7" fmla="*/ 4753 w 77911"/>
                  <a:gd name="connsiteY7" fmla="*/ 61177 h 134803"/>
                  <a:gd name="connsiteX8" fmla="*/ 4194 w 77911"/>
                  <a:gd name="connsiteY8" fmla="*/ 64608 h 134803"/>
                  <a:gd name="connsiteX9" fmla="*/ 375 w 77911"/>
                  <a:gd name="connsiteY9" fmla="*/ 107716 h 134803"/>
                  <a:gd name="connsiteX10" fmla="*/ 21611 w 77911"/>
                  <a:gd name="connsiteY10" fmla="*/ 133096 h 134803"/>
                  <a:gd name="connsiteX11" fmla="*/ 39851 w 77911"/>
                  <a:gd name="connsiteY11" fmla="*/ 134711 h 134803"/>
                  <a:gd name="connsiteX12" fmla="*/ 41946 w 77911"/>
                  <a:gd name="connsiteY12" fmla="*/ 134804 h 134803"/>
                  <a:gd name="connsiteX13" fmla="*/ 65231 w 77911"/>
                  <a:gd name="connsiteY13" fmla="*/ 113459 h 134803"/>
                  <a:gd name="connsiteX14" fmla="*/ 45128 w 77911"/>
                  <a:gd name="connsiteY14" fmla="*/ 111690 h 134803"/>
                  <a:gd name="connsiteX15" fmla="*/ 41946 w 77911"/>
                  <a:gd name="connsiteY15" fmla="*/ 114624 h 134803"/>
                  <a:gd name="connsiteX16" fmla="*/ 41636 w 77911"/>
                  <a:gd name="connsiteY16" fmla="*/ 114608 h 134803"/>
                  <a:gd name="connsiteX17" fmla="*/ 23412 w 77911"/>
                  <a:gd name="connsiteY17" fmla="*/ 112994 h 134803"/>
                  <a:gd name="connsiteX18" fmla="*/ 21223 w 77911"/>
                  <a:gd name="connsiteY18" fmla="*/ 111845 h 134803"/>
                  <a:gd name="connsiteX19" fmla="*/ 20478 w 77911"/>
                  <a:gd name="connsiteY19" fmla="*/ 109501 h 134803"/>
                  <a:gd name="connsiteX20" fmla="*/ 23194 w 77911"/>
                  <a:gd name="connsiteY20" fmla="*/ 78920 h 134803"/>
                  <a:gd name="connsiteX21" fmla="*/ 35241 w 77911"/>
                  <a:gd name="connsiteY21" fmla="*/ 82134 h 134803"/>
                  <a:gd name="connsiteX22" fmla="*/ 38609 w 77911"/>
                  <a:gd name="connsiteY22" fmla="*/ 82289 h 134803"/>
                  <a:gd name="connsiteX23" fmla="*/ 47845 w 77911"/>
                  <a:gd name="connsiteY23" fmla="*/ 81078 h 134803"/>
                  <a:gd name="connsiteX24" fmla="*/ 45128 w 77911"/>
                  <a:gd name="connsiteY24" fmla="*/ 111690 h 134803"/>
                  <a:gd name="connsiteX25" fmla="*/ 57640 w 77911"/>
                  <a:gd name="connsiteY25" fmla="*/ 42813 h 134803"/>
                  <a:gd name="connsiteX26" fmla="*/ 56678 w 77911"/>
                  <a:gd name="connsiteY26" fmla="*/ 47610 h 134803"/>
                  <a:gd name="connsiteX27" fmla="*/ 47799 w 77911"/>
                  <a:gd name="connsiteY27" fmla="*/ 44971 h 134803"/>
                  <a:gd name="connsiteX28" fmla="*/ 29559 w 77911"/>
                  <a:gd name="connsiteY28" fmla="*/ 43356 h 134803"/>
                  <a:gd name="connsiteX29" fmla="*/ 20353 w 77911"/>
                  <a:gd name="connsiteY29" fmla="*/ 44381 h 134803"/>
                  <a:gd name="connsiteX30" fmla="*/ 20276 w 77911"/>
                  <a:gd name="connsiteY30" fmla="*/ 39491 h 134803"/>
                  <a:gd name="connsiteX31" fmla="*/ 39292 w 77911"/>
                  <a:gd name="connsiteY31" fmla="*/ 20180 h 134803"/>
                  <a:gd name="connsiteX32" fmla="*/ 40797 w 77911"/>
                  <a:gd name="connsiteY32" fmla="*/ 20242 h 134803"/>
                  <a:gd name="connsiteX33" fmla="*/ 57640 w 77911"/>
                  <a:gd name="connsiteY33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1" h="134803">
                    <a:moveTo>
                      <a:pt x="65231" y="113459"/>
                    </a:moveTo>
                    <a:lnTo>
                      <a:pt x="69050" y="70382"/>
                    </a:lnTo>
                    <a:cubicBezTo>
                      <a:pt x="69158" y="69187"/>
                      <a:pt x="69174" y="67976"/>
                      <a:pt x="69081" y="66781"/>
                    </a:cubicBezTo>
                    <a:cubicBezTo>
                      <a:pt x="73971" y="60447"/>
                      <a:pt x="77029" y="52670"/>
                      <a:pt x="77743" y="44583"/>
                    </a:cubicBezTo>
                    <a:cubicBezTo>
                      <a:pt x="79730" y="21981"/>
                      <a:pt x="63959" y="2049"/>
                      <a:pt x="42552" y="140"/>
                    </a:cubicBezTo>
                    <a:cubicBezTo>
                      <a:pt x="41388" y="47"/>
                      <a:pt x="40317" y="0"/>
                      <a:pt x="39292" y="0"/>
                    </a:cubicBezTo>
                    <a:cubicBezTo>
                      <a:pt x="19220" y="0"/>
                      <a:pt x="2036" y="16563"/>
                      <a:pt x="173" y="37722"/>
                    </a:cubicBezTo>
                    <a:cubicBezTo>
                      <a:pt x="-556" y="46011"/>
                      <a:pt x="1027" y="54068"/>
                      <a:pt x="4753" y="61177"/>
                    </a:cubicBezTo>
                    <a:cubicBezTo>
                      <a:pt x="4489" y="62310"/>
                      <a:pt x="4287" y="63459"/>
                      <a:pt x="4194" y="64608"/>
                    </a:cubicBezTo>
                    <a:lnTo>
                      <a:pt x="375" y="107716"/>
                    </a:lnTo>
                    <a:cubicBezTo>
                      <a:pt x="-758" y="120569"/>
                      <a:pt x="8758" y="131963"/>
                      <a:pt x="21611" y="133096"/>
                    </a:cubicBezTo>
                    <a:lnTo>
                      <a:pt x="39851" y="134711"/>
                    </a:lnTo>
                    <a:cubicBezTo>
                      <a:pt x="40549" y="134773"/>
                      <a:pt x="41247" y="134804"/>
                      <a:pt x="41946" y="134804"/>
                    </a:cubicBezTo>
                    <a:cubicBezTo>
                      <a:pt x="54147" y="134804"/>
                      <a:pt x="64160" y="125629"/>
                      <a:pt x="65231" y="113459"/>
                    </a:cubicBezTo>
                    <a:close/>
                    <a:moveTo>
                      <a:pt x="45128" y="111690"/>
                    </a:moveTo>
                    <a:cubicBezTo>
                      <a:pt x="44989" y="113304"/>
                      <a:pt x="43561" y="114624"/>
                      <a:pt x="41946" y="114624"/>
                    </a:cubicBezTo>
                    <a:cubicBezTo>
                      <a:pt x="41853" y="114624"/>
                      <a:pt x="41760" y="114624"/>
                      <a:pt x="41636" y="114608"/>
                    </a:cubicBezTo>
                    <a:lnTo>
                      <a:pt x="23412" y="112994"/>
                    </a:lnTo>
                    <a:cubicBezTo>
                      <a:pt x="22263" y="112900"/>
                      <a:pt x="21549" y="112233"/>
                      <a:pt x="21223" y="111845"/>
                    </a:cubicBezTo>
                    <a:cubicBezTo>
                      <a:pt x="20897" y="111457"/>
                      <a:pt x="20369" y="110650"/>
                      <a:pt x="20478" y="109501"/>
                    </a:cubicBezTo>
                    <a:lnTo>
                      <a:pt x="23194" y="78920"/>
                    </a:lnTo>
                    <a:cubicBezTo>
                      <a:pt x="26982" y="80659"/>
                      <a:pt x="31049" y="81761"/>
                      <a:pt x="35241" y="82134"/>
                    </a:cubicBezTo>
                    <a:cubicBezTo>
                      <a:pt x="36281" y="82242"/>
                      <a:pt x="37383" y="82289"/>
                      <a:pt x="38609" y="82289"/>
                    </a:cubicBezTo>
                    <a:cubicBezTo>
                      <a:pt x="41729" y="82289"/>
                      <a:pt x="44818" y="81869"/>
                      <a:pt x="47845" y="81078"/>
                    </a:cubicBezTo>
                    <a:lnTo>
                      <a:pt x="45128" y="111690"/>
                    </a:lnTo>
                    <a:close/>
                    <a:moveTo>
                      <a:pt x="57640" y="42813"/>
                    </a:moveTo>
                    <a:cubicBezTo>
                      <a:pt x="57501" y="44459"/>
                      <a:pt x="57175" y="46057"/>
                      <a:pt x="56678" y="47610"/>
                    </a:cubicBezTo>
                    <a:cubicBezTo>
                      <a:pt x="53962" y="46166"/>
                      <a:pt x="50949" y="45266"/>
                      <a:pt x="47799" y="44971"/>
                    </a:cubicBezTo>
                    <a:lnTo>
                      <a:pt x="29559" y="43356"/>
                    </a:lnTo>
                    <a:cubicBezTo>
                      <a:pt x="26408" y="43092"/>
                      <a:pt x="23287" y="43449"/>
                      <a:pt x="20353" y="44381"/>
                    </a:cubicBezTo>
                    <a:cubicBezTo>
                      <a:pt x="20168" y="42782"/>
                      <a:pt x="20137" y="41137"/>
                      <a:pt x="20276" y="39491"/>
                    </a:cubicBezTo>
                    <a:cubicBezTo>
                      <a:pt x="21223" y="28656"/>
                      <a:pt x="29574" y="20180"/>
                      <a:pt x="39292" y="20180"/>
                    </a:cubicBezTo>
                    <a:cubicBezTo>
                      <a:pt x="39788" y="20180"/>
                      <a:pt x="40286" y="20196"/>
                      <a:pt x="40797" y="20242"/>
                    </a:cubicBezTo>
                    <a:cubicBezTo>
                      <a:pt x="51105" y="21158"/>
                      <a:pt x="58665" y="31295"/>
                      <a:pt x="57640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1CD9EE7-DFFF-D8C4-CFBF-703094FBB686}"/>
                  </a:ext>
                </a:extLst>
              </p:cNvPr>
              <p:cNvSpPr/>
              <p:nvPr/>
            </p:nvSpPr>
            <p:spPr>
              <a:xfrm>
                <a:off x="8273411" y="5618566"/>
                <a:ext cx="77914" cy="134803"/>
              </a:xfrm>
              <a:custGeom>
                <a:avLst/>
                <a:gdLst>
                  <a:gd name="connsiteX0" fmla="*/ 65228 w 77914"/>
                  <a:gd name="connsiteY0" fmla="*/ 113459 h 134803"/>
                  <a:gd name="connsiteX1" fmla="*/ 69047 w 77914"/>
                  <a:gd name="connsiteY1" fmla="*/ 70336 h 134803"/>
                  <a:gd name="connsiteX2" fmla="*/ 69078 w 77914"/>
                  <a:gd name="connsiteY2" fmla="*/ 66765 h 134803"/>
                  <a:gd name="connsiteX3" fmla="*/ 77740 w 77914"/>
                  <a:gd name="connsiteY3" fmla="*/ 44583 h 134803"/>
                  <a:gd name="connsiteX4" fmla="*/ 69187 w 77914"/>
                  <a:gd name="connsiteY4" fmla="*/ 14887 h 134803"/>
                  <a:gd name="connsiteX5" fmla="*/ 42564 w 77914"/>
                  <a:gd name="connsiteY5" fmla="*/ 140 h 134803"/>
                  <a:gd name="connsiteX6" fmla="*/ 39289 w 77914"/>
                  <a:gd name="connsiteY6" fmla="*/ 0 h 134803"/>
                  <a:gd name="connsiteX7" fmla="*/ 170 w 77914"/>
                  <a:gd name="connsiteY7" fmla="*/ 37706 h 134803"/>
                  <a:gd name="connsiteX8" fmla="*/ 4765 w 77914"/>
                  <a:gd name="connsiteY8" fmla="*/ 61161 h 134803"/>
                  <a:gd name="connsiteX9" fmla="*/ 4191 w 77914"/>
                  <a:gd name="connsiteY9" fmla="*/ 64607 h 134803"/>
                  <a:gd name="connsiteX10" fmla="*/ 372 w 77914"/>
                  <a:gd name="connsiteY10" fmla="*/ 107715 h 134803"/>
                  <a:gd name="connsiteX11" fmla="*/ 5743 w 77914"/>
                  <a:gd name="connsiteY11" fmla="*/ 124807 h 134803"/>
                  <a:gd name="connsiteX12" fmla="*/ 21623 w 77914"/>
                  <a:gd name="connsiteY12" fmla="*/ 133096 h 134803"/>
                  <a:gd name="connsiteX13" fmla="*/ 39832 w 77914"/>
                  <a:gd name="connsiteY13" fmla="*/ 134711 h 134803"/>
                  <a:gd name="connsiteX14" fmla="*/ 41928 w 77914"/>
                  <a:gd name="connsiteY14" fmla="*/ 134804 h 134803"/>
                  <a:gd name="connsiteX15" fmla="*/ 65228 w 77914"/>
                  <a:gd name="connsiteY15" fmla="*/ 113459 h 134803"/>
                  <a:gd name="connsiteX16" fmla="*/ 45126 w 77914"/>
                  <a:gd name="connsiteY16" fmla="*/ 111690 h 134803"/>
                  <a:gd name="connsiteX17" fmla="*/ 41897 w 77914"/>
                  <a:gd name="connsiteY17" fmla="*/ 114624 h 134803"/>
                  <a:gd name="connsiteX18" fmla="*/ 41633 w 77914"/>
                  <a:gd name="connsiteY18" fmla="*/ 114608 h 134803"/>
                  <a:gd name="connsiteX19" fmla="*/ 23408 w 77914"/>
                  <a:gd name="connsiteY19" fmla="*/ 112994 h 134803"/>
                  <a:gd name="connsiteX20" fmla="*/ 20475 w 77914"/>
                  <a:gd name="connsiteY20" fmla="*/ 109501 h 134803"/>
                  <a:gd name="connsiteX21" fmla="*/ 23191 w 77914"/>
                  <a:gd name="connsiteY21" fmla="*/ 78920 h 134803"/>
                  <a:gd name="connsiteX22" fmla="*/ 35237 w 77914"/>
                  <a:gd name="connsiteY22" fmla="*/ 82133 h 134803"/>
                  <a:gd name="connsiteX23" fmla="*/ 38621 w 77914"/>
                  <a:gd name="connsiteY23" fmla="*/ 82289 h 134803"/>
                  <a:gd name="connsiteX24" fmla="*/ 47842 w 77914"/>
                  <a:gd name="connsiteY24" fmla="*/ 81078 h 134803"/>
                  <a:gd name="connsiteX25" fmla="*/ 45126 w 77914"/>
                  <a:gd name="connsiteY25" fmla="*/ 111690 h 134803"/>
                  <a:gd name="connsiteX26" fmla="*/ 57637 w 77914"/>
                  <a:gd name="connsiteY26" fmla="*/ 42813 h 134803"/>
                  <a:gd name="connsiteX27" fmla="*/ 56675 w 77914"/>
                  <a:gd name="connsiteY27" fmla="*/ 47625 h 134803"/>
                  <a:gd name="connsiteX28" fmla="*/ 47796 w 77914"/>
                  <a:gd name="connsiteY28" fmla="*/ 44986 h 134803"/>
                  <a:gd name="connsiteX29" fmla="*/ 29571 w 77914"/>
                  <a:gd name="connsiteY29" fmla="*/ 43372 h 134803"/>
                  <a:gd name="connsiteX30" fmla="*/ 20366 w 77914"/>
                  <a:gd name="connsiteY30" fmla="*/ 44381 h 134803"/>
                  <a:gd name="connsiteX31" fmla="*/ 20273 w 77914"/>
                  <a:gd name="connsiteY31" fmla="*/ 39491 h 134803"/>
                  <a:gd name="connsiteX32" fmla="*/ 40795 w 77914"/>
                  <a:gd name="connsiteY32" fmla="*/ 20242 h 134803"/>
                  <a:gd name="connsiteX33" fmla="*/ 53244 w 77914"/>
                  <a:gd name="connsiteY33" fmla="*/ 27243 h 134803"/>
                  <a:gd name="connsiteX34" fmla="*/ 57637 w 77914"/>
                  <a:gd name="connsiteY34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7914" h="134803">
                    <a:moveTo>
                      <a:pt x="65228" y="113459"/>
                    </a:moveTo>
                    <a:lnTo>
                      <a:pt x="69047" y="70336"/>
                    </a:lnTo>
                    <a:cubicBezTo>
                      <a:pt x="69156" y="69125"/>
                      <a:pt x="69156" y="67930"/>
                      <a:pt x="69078" y="66765"/>
                    </a:cubicBezTo>
                    <a:cubicBezTo>
                      <a:pt x="73968" y="60416"/>
                      <a:pt x="77026" y="52655"/>
                      <a:pt x="77740" y="44583"/>
                    </a:cubicBezTo>
                    <a:cubicBezTo>
                      <a:pt x="78702" y="33763"/>
                      <a:pt x="75660" y="23223"/>
                      <a:pt x="69187" y="14887"/>
                    </a:cubicBezTo>
                    <a:cubicBezTo>
                      <a:pt x="62527" y="6303"/>
                      <a:pt x="53089" y="1071"/>
                      <a:pt x="42564" y="140"/>
                    </a:cubicBezTo>
                    <a:cubicBezTo>
                      <a:pt x="41446" y="47"/>
                      <a:pt x="40344" y="0"/>
                      <a:pt x="39289" y="0"/>
                    </a:cubicBezTo>
                    <a:cubicBezTo>
                      <a:pt x="19217" y="0"/>
                      <a:pt x="2033" y="16563"/>
                      <a:pt x="170" y="37706"/>
                    </a:cubicBezTo>
                    <a:cubicBezTo>
                      <a:pt x="-560" y="45825"/>
                      <a:pt x="1071" y="54036"/>
                      <a:pt x="4765" y="61161"/>
                    </a:cubicBezTo>
                    <a:cubicBezTo>
                      <a:pt x="4486" y="62310"/>
                      <a:pt x="4284" y="63459"/>
                      <a:pt x="4191" y="64607"/>
                    </a:cubicBezTo>
                    <a:lnTo>
                      <a:pt x="372" y="107715"/>
                    </a:lnTo>
                    <a:cubicBezTo>
                      <a:pt x="-187" y="113940"/>
                      <a:pt x="1723" y="120010"/>
                      <a:pt x="5743" y="124807"/>
                    </a:cubicBezTo>
                    <a:cubicBezTo>
                      <a:pt x="9764" y="129603"/>
                      <a:pt x="15399" y="132553"/>
                      <a:pt x="21623" y="133096"/>
                    </a:cubicBezTo>
                    <a:lnTo>
                      <a:pt x="39832" y="134711"/>
                    </a:lnTo>
                    <a:cubicBezTo>
                      <a:pt x="40531" y="134773"/>
                      <a:pt x="41230" y="134804"/>
                      <a:pt x="41928" y="134804"/>
                    </a:cubicBezTo>
                    <a:cubicBezTo>
                      <a:pt x="54129" y="134804"/>
                      <a:pt x="64142" y="125629"/>
                      <a:pt x="65228" y="113459"/>
                    </a:cubicBezTo>
                    <a:close/>
                    <a:moveTo>
                      <a:pt x="45126" y="111690"/>
                    </a:moveTo>
                    <a:cubicBezTo>
                      <a:pt x="44986" y="113304"/>
                      <a:pt x="43542" y="114624"/>
                      <a:pt x="41897" y="114624"/>
                    </a:cubicBezTo>
                    <a:cubicBezTo>
                      <a:pt x="41803" y="114624"/>
                      <a:pt x="41710" y="114624"/>
                      <a:pt x="41633" y="114608"/>
                    </a:cubicBezTo>
                    <a:lnTo>
                      <a:pt x="23408" y="112994"/>
                    </a:lnTo>
                    <a:cubicBezTo>
                      <a:pt x="21639" y="112838"/>
                      <a:pt x="20320" y="111270"/>
                      <a:pt x="20475" y="109501"/>
                    </a:cubicBezTo>
                    <a:lnTo>
                      <a:pt x="23191" y="78920"/>
                    </a:lnTo>
                    <a:cubicBezTo>
                      <a:pt x="26994" y="80659"/>
                      <a:pt x="31046" y="81761"/>
                      <a:pt x="35237" y="82133"/>
                    </a:cubicBezTo>
                    <a:cubicBezTo>
                      <a:pt x="36277" y="82226"/>
                      <a:pt x="37379" y="82289"/>
                      <a:pt x="38621" y="82289"/>
                    </a:cubicBezTo>
                    <a:cubicBezTo>
                      <a:pt x="41726" y="82289"/>
                      <a:pt x="44831" y="81869"/>
                      <a:pt x="47842" y="81078"/>
                    </a:cubicBezTo>
                    <a:lnTo>
                      <a:pt x="45126" y="111690"/>
                    </a:lnTo>
                    <a:close/>
                    <a:moveTo>
                      <a:pt x="57637" y="42813"/>
                    </a:moveTo>
                    <a:cubicBezTo>
                      <a:pt x="57498" y="44458"/>
                      <a:pt x="57156" y="46073"/>
                      <a:pt x="56675" y="47625"/>
                    </a:cubicBezTo>
                    <a:cubicBezTo>
                      <a:pt x="53958" y="46182"/>
                      <a:pt x="50947" y="45266"/>
                      <a:pt x="47796" y="44986"/>
                    </a:cubicBezTo>
                    <a:lnTo>
                      <a:pt x="29571" y="43372"/>
                    </a:lnTo>
                    <a:cubicBezTo>
                      <a:pt x="26404" y="43092"/>
                      <a:pt x="23269" y="43465"/>
                      <a:pt x="20366" y="44381"/>
                    </a:cubicBezTo>
                    <a:cubicBezTo>
                      <a:pt x="20164" y="42767"/>
                      <a:pt x="20118" y="41137"/>
                      <a:pt x="20273" y="39491"/>
                    </a:cubicBezTo>
                    <a:cubicBezTo>
                      <a:pt x="21282" y="28113"/>
                      <a:pt x="30410" y="19280"/>
                      <a:pt x="40795" y="20242"/>
                    </a:cubicBezTo>
                    <a:cubicBezTo>
                      <a:pt x="45653" y="20677"/>
                      <a:pt x="50077" y="23161"/>
                      <a:pt x="53244" y="27243"/>
                    </a:cubicBezTo>
                    <a:cubicBezTo>
                      <a:pt x="56582" y="31543"/>
                      <a:pt x="58134" y="37069"/>
                      <a:pt x="57637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F1BECA1C-CDC3-7112-D78A-9FCCF04E647E}"/>
                  </a:ext>
                </a:extLst>
              </p:cNvPr>
              <p:cNvSpPr/>
              <p:nvPr/>
            </p:nvSpPr>
            <p:spPr>
              <a:xfrm>
                <a:off x="8373843" y="5626948"/>
                <a:ext cx="77911" cy="134803"/>
              </a:xfrm>
              <a:custGeom>
                <a:avLst/>
                <a:gdLst>
                  <a:gd name="connsiteX0" fmla="*/ 65231 w 77911"/>
                  <a:gd name="connsiteY0" fmla="*/ 113459 h 134803"/>
                  <a:gd name="connsiteX1" fmla="*/ 69049 w 77911"/>
                  <a:gd name="connsiteY1" fmla="*/ 70382 h 134803"/>
                  <a:gd name="connsiteX2" fmla="*/ 69080 w 77911"/>
                  <a:gd name="connsiteY2" fmla="*/ 66781 h 134803"/>
                  <a:gd name="connsiteX3" fmla="*/ 77743 w 77911"/>
                  <a:gd name="connsiteY3" fmla="*/ 44583 h 134803"/>
                  <a:gd name="connsiteX4" fmla="*/ 42567 w 77911"/>
                  <a:gd name="connsiteY4" fmla="*/ 140 h 134803"/>
                  <a:gd name="connsiteX5" fmla="*/ 39291 w 77911"/>
                  <a:gd name="connsiteY5" fmla="*/ 0 h 134803"/>
                  <a:gd name="connsiteX6" fmla="*/ 173 w 77911"/>
                  <a:gd name="connsiteY6" fmla="*/ 37722 h 134803"/>
                  <a:gd name="connsiteX7" fmla="*/ 4752 w 77911"/>
                  <a:gd name="connsiteY7" fmla="*/ 61177 h 134803"/>
                  <a:gd name="connsiteX8" fmla="*/ 4194 w 77911"/>
                  <a:gd name="connsiteY8" fmla="*/ 64608 h 134803"/>
                  <a:gd name="connsiteX9" fmla="*/ 375 w 77911"/>
                  <a:gd name="connsiteY9" fmla="*/ 107716 h 134803"/>
                  <a:gd name="connsiteX10" fmla="*/ 5761 w 77911"/>
                  <a:gd name="connsiteY10" fmla="*/ 124807 h 134803"/>
                  <a:gd name="connsiteX11" fmla="*/ 21626 w 77911"/>
                  <a:gd name="connsiteY11" fmla="*/ 133096 h 134803"/>
                  <a:gd name="connsiteX12" fmla="*/ 39835 w 77911"/>
                  <a:gd name="connsiteY12" fmla="*/ 134711 h 134803"/>
                  <a:gd name="connsiteX13" fmla="*/ 41946 w 77911"/>
                  <a:gd name="connsiteY13" fmla="*/ 134804 h 134803"/>
                  <a:gd name="connsiteX14" fmla="*/ 65231 w 77911"/>
                  <a:gd name="connsiteY14" fmla="*/ 113459 h 134803"/>
                  <a:gd name="connsiteX15" fmla="*/ 45129 w 77911"/>
                  <a:gd name="connsiteY15" fmla="*/ 111674 h 134803"/>
                  <a:gd name="connsiteX16" fmla="*/ 41900 w 77911"/>
                  <a:gd name="connsiteY16" fmla="*/ 114624 h 134803"/>
                  <a:gd name="connsiteX17" fmla="*/ 41636 w 77911"/>
                  <a:gd name="connsiteY17" fmla="*/ 114608 h 134803"/>
                  <a:gd name="connsiteX18" fmla="*/ 23411 w 77911"/>
                  <a:gd name="connsiteY18" fmla="*/ 112994 h 134803"/>
                  <a:gd name="connsiteX19" fmla="*/ 20477 w 77911"/>
                  <a:gd name="connsiteY19" fmla="*/ 109501 h 134803"/>
                  <a:gd name="connsiteX20" fmla="*/ 23194 w 77911"/>
                  <a:gd name="connsiteY20" fmla="*/ 78920 h 134803"/>
                  <a:gd name="connsiteX21" fmla="*/ 35240 w 77911"/>
                  <a:gd name="connsiteY21" fmla="*/ 82134 h 134803"/>
                  <a:gd name="connsiteX22" fmla="*/ 38609 w 77911"/>
                  <a:gd name="connsiteY22" fmla="*/ 82289 h 134803"/>
                  <a:gd name="connsiteX23" fmla="*/ 47845 w 77911"/>
                  <a:gd name="connsiteY23" fmla="*/ 81078 h 134803"/>
                  <a:gd name="connsiteX24" fmla="*/ 45129 w 77911"/>
                  <a:gd name="connsiteY24" fmla="*/ 111674 h 134803"/>
                  <a:gd name="connsiteX25" fmla="*/ 57640 w 77911"/>
                  <a:gd name="connsiteY25" fmla="*/ 42813 h 134803"/>
                  <a:gd name="connsiteX26" fmla="*/ 56678 w 77911"/>
                  <a:gd name="connsiteY26" fmla="*/ 47610 h 134803"/>
                  <a:gd name="connsiteX27" fmla="*/ 47798 w 77911"/>
                  <a:gd name="connsiteY27" fmla="*/ 44986 h 134803"/>
                  <a:gd name="connsiteX28" fmla="*/ 29558 w 77911"/>
                  <a:gd name="connsiteY28" fmla="*/ 43372 h 134803"/>
                  <a:gd name="connsiteX29" fmla="*/ 20354 w 77911"/>
                  <a:gd name="connsiteY29" fmla="*/ 44397 h 134803"/>
                  <a:gd name="connsiteX30" fmla="*/ 20276 w 77911"/>
                  <a:gd name="connsiteY30" fmla="*/ 39491 h 134803"/>
                  <a:gd name="connsiteX31" fmla="*/ 39291 w 77911"/>
                  <a:gd name="connsiteY31" fmla="*/ 20180 h 134803"/>
                  <a:gd name="connsiteX32" fmla="*/ 40798 w 77911"/>
                  <a:gd name="connsiteY32" fmla="*/ 20242 h 134803"/>
                  <a:gd name="connsiteX33" fmla="*/ 57640 w 77911"/>
                  <a:gd name="connsiteY33" fmla="*/ 42813 h 13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911" h="134803">
                    <a:moveTo>
                      <a:pt x="65231" y="113459"/>
                    </a:moveTo>
                    <a:lnTo>
                      <a:pt x="69049" y="70382"/>
                    </a:lnTo>
                    <a:cubicBezTo>
                      <a:pt x="69159" y="69187"/>
                      <a:pt x="69174" y="67976"/>
                      <a:pt x="69080" y="66781"/>
                    </a:cubicBezTo>
                    <a:cubicBezTo>
                      <a:pt x="73970" y="60432"/>
                      <a:pt x="77029" y="52671"/>
                      <a:pt x="77743" y="44583"/>
                    </a:cubicBezTo>
                    <a:cubicBezTo>
                      <a:pt x="79730" y="21981"/>
                      <a:pt x="63958" y="2049"/>
                      <a:pt x="42567" y="140"/>
                    </a:cubicBezTo>
                    <a:cubicBezTo>
                      <a:pt x="41433" y="47"/>
                      <a:pt x="40331" y="0"/>
                      <a:pt x="39291" y="0"/>
                    </a:cubicBezTo>
                    <a:cubicBezTo>
                      <a:pt x="19220" y="0"/>
                      <a:pt x="2036" y="16564"/>
                      <a:pt x="173" y="37722"/>
                    </a:cubicBezTo>
                    <a:cubicBezTo>
                      <a:pt x="-557" y="46011"/>
                      <a:pt x="1027" y="54068"/>
                      <a:pt x="4752" y="61177"/>
                    </a:cubicBezTo>
                    <a:cubicBezTo>
                      <a:pt x="4489" y="62310"/>
                      <a:pt x="4287" y="63475"/>
                      <a:pt x="4194" y="64608"/>
                    </a:cubicBezTo>
                    <a:lnTo>
                      <a:pt x="375" y="107716"/>
                    </a:lnTo>
                    <a:cubicBezTo>
                      <a:pt x="-168" y="113941"/>
                      <a:pt x="1741" y="120010"/>
                      <a:pt x="5761" y="124807"/>
                    </a:cubicBezTo>
                    <a:cubicBezTo>
                      <a:pt x="9782" y="129603"/>
                      <a:pt x="15417" y="132537"/>
                      <a:pt x="21626" y="133096"/>
                    </a:cubicBezTo>
                    <a:lnTo>
                      <a:pt x="39835" y="134711"/>
                    </a:lnTo>
                    <a:cubicBezTo>
                      <a:pt x="40534" y="134773"/>
                      <a:pt x="41232" y="134804"/>
                      <a:pt x="41946" y="134804"/>
                    </a:cubicBezTo>
                    <a:cubicBezTo>
                      <a:pt x="54132" y="134804"/>
                      <a:pt x="64160" y="125630"/>
                      <a:pt x="65231" y="113459"/>
                    </a:cubicBezTo>
                    <a:close/>
                    <a:moveTo>
                      <a:pt x="45129" y="111674"/>
                    </a:moveTo>
                    <a:cubicBezTo>
                      <a:pt x="44988" y="113304"/>
                      <a:pt x="43545" y="114624"/>
                      <a:pt x="41900" y="114624"/>
                    </a:cubicBezTo>
                    <a:cubicBezTo>
                      <a:pt x="41806" y="114624"/>
                      <a:pt x="41713" y="114624"/>
                      <a:pt x="41636" y="114608"/>
                    </a:cubicBezTo>
                    <a:lnTo>
                      <a:pt x="23411" y="112994"/>
                    </a:lnTo>
                    <a:cubicBezTo>
                      <a:pt x="21641" y="112839"/>
                      <a:pt x="20323" y="111271"/>
                      <a:pt x="20477" y="109501"/>
                    </a:cubicBezTo>
                    <a:lnTo>
                      <a:pt x="23194" y="78920"/>
                    </a:lnTo>
                    <a:cubicBezTo>
                      <a:pt x="26981" y="80659"/>
                      <a:pt x="31049" y="81761"/>
                      <a:pt x="35240" y="82134"/>
                    </a:cubicBezTo>
                    <a:cubicBezTo>
                      <a:pt x="36265" y="82226"/>
                      <a:pt x="37367" y="82289"/>
                      <a:pt x="38609" y="82289"/>
                    </a:cubicBezTo>
                    <a:cubicBezTo>
                      <a:pt x="41728" y="82289"/>
                      <a:pt x="44833" y="81869"/>
                      <a:pt x="47845" y="81078"/>
                    </a:cubicBezTo>
                    <a:lnTo>
                      <a:pt x="45129" y="111674"/>
                    </a:lnTo>
                    <a:close/>
                    <a:moveTo>
                      <a:pt x="57640" y="42813"/>
                    </a:moveTo>
                    <a:cubicBezTo>
                      <a:pt x="57500" y="44443"/>
                      <a:pt x="57174" y="46058"/>
                      <a:pt x="56678" y="47610"/>
                    </a:cubicBezTo>
                    <a:cubicBezTo>
                      <a:pt x="53961" y="46166"/>
                      <a:pt x="50950" y="45266"/>
                      <a:pt x="47798" y="44986"/>
                    </a:cubicBezTo>
                    <a:lnTo>
                      <a:pt x="29558" y="43372"/>
                    </a:lnTo>
                    <a:cubicBezTo>
                      <a:pt x="26408" y="43092"/>
                      <a:pt x="23287" y="43465"/>
                      <a:pt x="20354" y="44397"/>
                    </a:cubicBezTo>
                    <a:cubicBezTo>
                      <a:pt x="20167" y="42782"/>
                      <a:pt x="20136" y="41152"/>
                      <a:pt x="20276" y="39491"/>
                    </a:cubicBezTo>
                    <a:cubicBezTo>
                      <a:pt x="21238" y="28656"/>
                      <a:pt x="29589" y="20180"/>
                      <a:pt x="39291" y="20180"/>
                    </a:cubicBezTo>
                    <a:cubicBezTo>
                      <a:pt x="39788" y="20180"/>
                      <a:pt x="40285" y="20196"/>
                      <a:pt x="40798" y="20242"/>
                    </a:cubicBezTo>
                    <a:cubicBezTo>
                      <a:pt x="51104" y="21158"/>
                      <a:pt x="58664" y="31280"/>
                      <a:pt x="57640" y="42813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2022B3A-9EDC-A937-8964-A26C562BB162}"/>
                </a:ext>
              </a:extLst>
            </p:cNvPr>
            <p:cNvSpPr/>
            <p:nvPr/>
          </p:nvSpPr>
          <p:spPr>
            <a:xfrm>
              <a:off x="5960916" y="2476572"/>
              <a:ext cx="1852184" cy="299194"/>
            </a:xfrm>
            <a:custGeom>
              <a:avLst/>
              <a:gdLst>
                <a:gd name="connsiteX0" fmla="*/ 181653 w 1852184"/>
                <a:gd name="connsiteY0" fmla="*/ 170833 h 299194"/>
                <a:gd name="connsiteX1" fmla="*/ 488050 w 1852184"/>
                <a:gd name="connsiteY1" fmla="*/ 244041 h 299194"/>
                <a:gd name="connsiteX2" fmla="*/ 1015560 w 1852184"/>
                <a:gd name="connsiteY2" fmla="*/ 298822 h 299194"/>
                <a:gd name="connsiteX3" fmla="*/ 1022312 w 1852184"/>
                <a:gd name="connsiteY3" fmla="*/ 299195 h 299194"/>
                <a:gd name="connsiteX4" fmla="*/ 1019550 w 1852184"/>
                <a:gd name="connsiteY4" fmla="*/ 207763 h 299194"/>
                <a:gd name="connsiteX5" fmla="*/ 1041747 w 1852184"/>
                <a:gd name="connsiteY5" fmla="*/ 199691 h 299194"/>
                <a:gd name="connsiteX6" fmla="*/ 1082838 w 1852184"/>
                <a:gd name="connsiteY6" fmla="*/ 212730 h 299194"/>
                <a:gd name="connsiteX7" fmla="*/ 1126706 w 1852184"/>
                <a:gd name="connsiteY7" fmla="*/ 202951 h 299194"/>
                <a:gd name="connsiteX8" fmla="*/ 1128010 w 1852184"/>
                <a:gd name="connsiteY8" fmla="*/ 202330 h 299194"/>
                <a:gd name="connsiteX9" fmla="*/ 1128895 w 1852184"/>
                <a:gd name="connsiteY9" fmla="*/ 201181 h 299194"/>
                <a:gd name="connsiteX10" fmla="*/ 1203267 w 1852184"/>
                <a:gd name="connsiteY10" fmla="*/ 167713 h 299194"/>
                <a:gd name="connsiteX11" fmla="*/ 1291361 w 1852184"/>
                <a:gd name="connsiteY11" fmla="*/ 190253 h 299194"/>
                <a:gd name="connsiteX12" fmla="*/ 1292122 w 1852184"/>
                <a:gd name="connsiteY12" fmla="*/ 190656 h 299194"/>
                <a:gd name="connsiteX13" fmla="*/ 1292960 w 1852184"/>
                <a:gd name="connsiteY13" fmla="*/ 190827 h 299194"/>
                <a:gd name="connsiteX14" fmla="*/ 1433585 w 1852184"/>
                <a:gd name="connsiteY14" fmla="*/ 203572 h 299194"/>
                <a:gd name="connsiteX15" fmla="*/ 1603331 w 1852184"/>
                <a:gd name="connsiteY15" fmla="*/ 190889 h 299194"/>
                <a:gd name="connsiteX16" fmla="*/ 1605209 w 1852184"/>
                <a:gd name="connsiteY16" fmla="*/ 190579 h 299194"/>
                <a:gd name="connsiteX17" fmla="*/ 1606591 w 1852184"/>
                <a:gd name="connsiteY17" fmla="*/ 189275 h 299194"/>
                <a:gd name="connsiteX18" fmla="*/ 1668389 w 1852184"/>
                <a:gd name="connsiteY18" fmla="*/ 160339 h 299194"/>
                <a:gd name="connsiteX19" fmla="*/ 1727253 w 1852184"/>
                <a:gd name="connsiteY19" fmla="*/ 188700 h 299194"/>
                <a:gd name="connsiteX20" fmla="*/ 1729302 w 1852184"/>
                <a:gd name="connsiteY20" fmla="*/ 191200 h 299194"/>
                <a:gd name="connsiteX21" fmla="*/ 1732531 w 1852184"/>
                <a:gd name="connsiteY21" fmla="*/ 190936 h 299194"/>
                <a:gd name="connsiteX22" fmla="*/ 1846968 w 1852184"/>
                <a:gd name="connsiteY22" fmla="*/ 135021 h 299194"/>
                <a:gd name="connsiteX23" fmla="*/ 1805692 w 1852184"/>
                <a:gd name="connsiteY23" fmla="*/ 2189 h 299194"/>
                <a:gd name="connsiteX24" fmla="*/ 1803844 w 1852184"/>
                <a:gd name="connsiteY24" fmla="*/ 0 h 299194"/>
                <a:gd name="connsiteX25" fmla="*/ 223581 w 1852184"/>
                <a:gd name="connsiteY25" fmla="*/ 0 h 299194"/>
                <a:gd name="connsiteX26" fmla="*/ 223022 w 1852184"/>
                <a:gd name="connsiteY26" fmla="*/ 93 h 299194"/>
                <a:gd name="connsiteX27" fmla="*/ 3198 w 1852184"/>
                <a:gd name="connsiteY27" fmla="*/ 69793 h 299194"/>
                <a:gd name="connsiteX28" fmla="*/ 0 w 1852184"/>
                <a:gd name="connsiteY28" fmla="*/ 73627 h 299194"/>
                <a:gd name="connsiteX29" fmla="*/ 3074 w 1852184"/>
                <a:gd name="connsiteY29" fmla="*/ 77570 h 299194"/>
                <a:gd name="connsiteX30" fmla="*/ 181606 w 1852184"/>
                <a:gd name="connsiteY30" fmla="*/ 170833 h 299194"/>
                <a:gd name="connsiteX31" fmla="*/ 1739097 w 1852184"/>
                <a:gd name="connsiteY31" fmla="*/ 79696 h 299194"/>
                <a:gd name="connsiteX32" fmla="*/ 1724024 w 1852184"/>
                <a:gd name="connsiteY32" fmla="*/ 64623 h 299194"/>
                <a:gd name="connsiteX33" fmla="*/ 1739097 w 1852184"/>
                <a:gd name="connsiteY33" fmla="*/ 49550 h 299194"/>
                <a:gd name="connsiteX34" fmla="*/ 1754170 w 1852184"/>
                <a:gd name="connsiteY34" fmla="*/ 64623 h 299194"/>
                <a:gd name="connsiteX35" fmla="*/ 1739097 w 1852184"/>
                <a:gd name="connsiteY35" fmla="*/ 79696 h 299194"/>
                <a:gd name="connsiteX36" fmla="*/ 1444482 w 1852184"/>
                <a:gd name="connsiteY36" fmla="*/ 79696 h 299194"/>
                <a:gd name="connsiteX37" fmla="*/ 1429409 w 1852184"/>
                <a:gd name="connsiteY37" fmla="*/ 64623 h 299194"/>
                <a:gd name="connsiteX38" fmla="*/ 1444482 w 1852184"/>
                <a:gd name="connsiteY38" fmla="*/ 49550 h 299194"/>
                <a:gd name="connsiteX39" fmla="*/ 1459555 w 1852184"/>
                <a:gd name="connsiteY39" fmla="*/ 64623 h 299194"/>
                <a:gd name="connsiteX40" fmla="*/ 1444482 w 1852184"/>
                <a:gd name="connsiteY40" fmla="*/ 79696 h 299194"/>
                <a:gd name="connsiteX41" fmla="*/ 1152304 w 1852184"/>
                <a:gd name="connsiteY41" fmla="*/ 64623 h 299194"/>
                <a:gd name="connsiteX42" fmla="*/ 1137231 w 1852184"/>
                <a:gd name="connsiteY42" fmla="*/ 79696 h 299194"/>
                <a:gd name="connsiteX43" fmla="*/ 1122158 w 1852184"/>
                <a:gd name="connsiteY43" fmla="*/ 64623 h 299194"/>
                <a:gd name="connsiteX44" fmla="*/ 1137231 w 1852184"/>
                <a:gd name="connsiteY44" fmla="*/ 49550 h 299194"/>
                <a:gd name="connsiteX45" fmla="*/ 1152304 w 1852184"/>
                <a:gd name="connsiteY45" fmla="*/ 64623 h 299194"/>
                <a:gd name="connsiteX46" fmla="*/ 224807 w 1852184"/>
                <a:gd name="connsiteY46" fmla="*/ 12419 h 299194"/>
                <a:gd name="connsiteX47" fmla="*/ 1036765 w 1852184"/>
                <a:gd name="connsiteY47" fmla="*/ 12419 h 299194"/>
                <a:gd name="connsiteX48" fmla="*/ 1036765 w 1852184"/>
                <a:gd name="connsiteY48" fmla="*/ 188312 h 299194"/>
                <a:gd name="connsiteX49" fmla="*/ 1006898 w 1852184"/>
                <a:gd name="connsiteY49" fmla="*/ 199163 h 299194"/>
                <a:gd name="connsiteX50" fmla="*/ 1009537 w 1852184"/>
                <a:gd name="connsiteY50" fmla="*/ 286046 h 299194"/>
                <a:gd name="connsiteX51" fmla="*/ 188825 w 1852184"/>
                <a:gd name="connsiteY51" fmla="*/ 160138 h 299194"/>
                <a:gd name="connsiteX52" fmla="*/ 16812 w 1852184"/>
                <a:gd name="connsiteY52" fmla="*/ 73953 h 299194"/>
                <a:gd name="connsiteX53" fmla="*/ 224792 w 1852184"/>
                <a:gd name="connsiteY53" fmla="*/ 12419 h 29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852184" h="299194">
                  <a:moveTo>
                    <a:pt x="181653" y="170833"/>
                  </a:moveTo>
                  <a:cubicBezTo>
                    <a:pt x="264733" y="199179"/>
                    <a:pt x="367823" y="223814"/>
                    <a:pt x="488050" y="244041"/>
                  </a:cubicBezTo>
                  <a:cubicBezTo>
                    <a:pt x="638160" y="269281"/>
                    <a:pt x="815636" y="287723"/>
                    <a:pt x="1015560" y="298822"/>
                  </a:cubicBezTo>
                  <a:lnTo>
                    <a:pt x="1022312" y="299195"/>
                  </a:lnTo>
                  <a:lnTo>
                    <a:pt x="1019550" y="207763"/>
                  </a:lnTo>
                  <a:lnTo>
                    <a:pt x="1041747" y="199691"/>
                  </a:lnTo>
                  <a:cubicBezTo>
                    <a:pt x="1053002" y="208337"/>
                    <a:pt x="1066802" y="212730"/>
                    <a:pt x="1082838" y="212730"/>
                  </a:cubicBezTo>
                  <a:cubicBezTo>
                    <a:pt x="1106154" y="212730"/>
                    <a:pt x="1125884" y="203354"/>
                    <a:pt x="1126706" y="202951"/>
                  </a:cubicBezTo>
                  <a:lnTo>
                    <a:pt x="1128010" y="202330"/>
                  </a:lnTo>
                  <a:lnTo>
                    <a:pt x="1128895" y="201181"/>
                  </a:lnTo>
                  <a:cubicBezTo>
                    <a:pt x="1146281" y="178983"/>
                    <a:pt x="1171304" y="167713"/>
                    <a:pt x="1203267" y="167713"/>
                  </a:cubicBezTo>
                  <a:cubicBezTo>
                    <a:pt x="1248036" y="167713"/>
                    <a:pt x="1290926" y="190020"/>
                    <a:pt x="1291361" y="190253"/>
                  </a:cubicBezTo>
                  <a:lnTo>
                    <a:pt x="1292122" y="190656"/>
                  </a:lnTo>
                  <a:lnTo>
                    <a:pt x="1292960" y="190827"/>
                  </a:lnTo>
                  <a:cubicBezTo>
                    <a:pt x="1332839" y="199287"/>
                    <a:pt x="1380154" y="203572"/>
                    <a:pt x="1433585" y="203572"/>
                  </a:cubicBezTo>
                  <a:cubicBezTo>
                    <a:pt x="1524303" y="203572"/>
                    <a:pt x="1602555" y="191013"/>
                    <a:pt x="1603331" y="190889"/>
                  </a:cubicBezTo>
                  <a:lnTo>
                    <a:pt x="1605209" y="190579"/>
                  </a:lnTo>
                  <a:lnTo>
                    <a:pt x="1606591" y="189275"/>
                  </a:lnTo>
                  <a:cubicBezTo>
                    <a:pt x="1626927" y="170073"/>
                    <a:pt x="1647712" y="160339"/>
                    <a:pt x="1668389" y="160339"/>
                  </a:cubicBezTo>
                  <a:cubicBezTo>
                    <a:pt x="1703316" y="160339"/>
                    <a:pt x="1727020" y="188421"/>
                    <a:pt x="1727253" y="188700"/>
                  </a:cubicBezTo>
                  <a:lnTo>
                    <a:pt x="1729302" y="191200"/>
                  </a:lnTo>
                  <a:lnTo>
                    <a:pt x="1732531" y="190936"/>
                  </a:lnTo>
                  <a:cubicBezTo>
                    <a:pt x="1795074" y="186030"/>
                    <a:pt x="1833572" y="167216"/>
                    <a:pt x="1846968" y="135021"/>
                  </a:cubicBezTo>
                  <a:cubicBezTo>
                    <a:pt x="1870222" y="79138"/>
                    <a:pt x="1808347" y="5309"/>
                    <a:pt x="1805692" y="2189"/>
                  </a:cubicBezTo>
                  <a:lnTo>
                    <a:pt x="1803844" y="0"/>
                  </a:lnTo>
                  <a:lnTo>
                    <a:pt x="223581" y="0"/>
                  </a:lnTo>
                  <a:lnTo>
                    <a:pt x="223022" y="93"/>
                  </a:lnTo>
                  <a:cubicBezTo>
                    <a:pt x="203432" y="3741"/>
                    <a:pt x="30860" y="36604"/>
                    <a:pt x="3198" y="69793"/>
                  </a:cubicBezTo>
                  <a:lnTo>
                    <a:pt x="0" y="73627"/>
                  </a:lnTo>
                  <a:lnTo>
                    <a:pt x="3074" y="77570"/>
                  </a:lnTo>
                  <a:cubicBezTo>
                    <a:pt x="4471" y="79370"/>
                    <a:pt x="38948" y="122152"/>
                    <a:pt x="181606" y="170833"/>
                  </a:cubicBezTo>
                  <a:close/>
                  <a:moveTo>
                    <a:pt x="1739097" y="79696"/>
                  </a:moveTo>
                  <a:cubicBezTo>
                    <a:pt x="1730793" y="79696"/>
                    <a:pt x="1724024" y="72928"/>
                    <a:pt x="1724024" y="64623"/>
                  </a:cubicBezTo>
                  <a:cubicBezTo>
                    <a:pt x="1724024" y="56303"/>
                    <a:pt x="1730777" y="49550"/>
                    <a:pt x="1739097" y="49550"/>
                  </a:cubicBezTo>
                  <a:cubicBezTo>
                    <a:pt x="1747402" y="49550"/>
                    <a:pt x="1754170" y="56303"/>
                    <a:pt x="1754170" y="64623"/>
                  </a:cubicBezTo>
                  <a:cubicBezTo>
                    <a:pt x="1754170" y="72928"/>
                    <a:pt x="1747402" y="79696"/>
                    <a:pt x="1739097" y="79696"/>
                  </a:cubicBezTo>
                  <a:close/>
                  <a:moveTo>
                    <a:pt x="1444482" y="79696"/>
                  </a:moveTo>
                  <a:cubicBezTo>
                    <a:pt x="1436177" y="79696"/>
                    <a:pt x="1429409" y="72928"/>
                    <a:pt x="1429409" y="64623"/>
                  </a:cubicBezTo>
                  <a:cubicBezTo>
                    <a:pt x="1429409" y="56303"/>
                    <a:pt x="1436162" y="49550"/>
                    <a:pt x="1444482" y="49550"/>
                  </a:cubicBezTo>
                  <a:cubicBezTo>
                    <a:pt x="1452803" y="49550"/>
                    <a:pt x="1459555" y="56303"/>
                    <a:pt x="1459555" y="64623"/>
                  </a:cubicBezTo>
                  <a:cubicBezTo>
                    <a:pt x="1459555" y="72928"/>
                    <a:pt x="1452787" y="79696"/>
                    <a:pt x="1444482" y="79696"/>
                  </a:cubicBezTo>
                  <a:close/>
                  <a:moveTo>
                    <a:pt x="1152304" y="64623"/>
                  </a:moveTo>
                  <a:cubicBezTo>
                    <a:pt x="1152304" y="72928"/>
                    <a:pt x="1145551" y="79696"/>
                    <a:pt x="1137231" y="79696"/>
                  </a:cubicBezTo>
                  <a:cubicBezTo>
                    <a:pt x="1128926" y="79696"/>
                    <a:pt x="1122158" y="72928"/>
                    <a:pt x="1122158" y="64623"/>
                  </a:cubicBezTo>
                  <a:cubicBezTo>
                    <a:pt x="1122158" y="56303"/>
                    <a:pt x="1128926" y="49550"/>
                    <a:pt x="1137231" y="49550"/>
                  </a:cubicBezTo>
                  <a:cubicBezTo>
                    <a:pt x="1145551" y="49550"/>
                    <a:pt x="1152304" y="56303"/>
                    <a:pt x="1152304" y="64623"/>
                  </a:cubicBezTo>
                  <a:close/>
                  <a:moveTo>
                    <a:pt x="224807" y="12419"/>
                  </a:moveTo>
                  <a:lnTo>
                    <a:pt x="1036765" y="12419"/>
                  </a:lnTo>
                  <a:lnTo>
                    <a:pt x="1036765" y="188312"/>
                  </a:lnTo>
                  <a:lnTo>
                    <a:pt x="1006898" y="199163"/>
                  </a:lnTo>
                  <a:lnTo>
                    <a:pt x="1009537" y="286046"/>
                  </a:lnTo>
                  <a:cubicBezTo>
                    <a:pt x="564875" y="260914"/>
                    <a:pt x="317885" y="203773"/>
                    <a:pt x="188825" y="160138"/>
                  </a:cubicBezTo>
                  <a:cubicBezTo>
                    <a:pt x="73146" y="121050"/>
                    <a:pt x="29028" y="85564"/>
                    <a:pt x="16812" y="73953"/>
                  </a:cubicBezTo>
                  <a:cubicBezTo>
                    <a:pt x="47361" y="49659"/>
                    <a:pt x="174978" y="21702"/>
                    <a:pt x="224792" y="12419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A4DDCAE-533D-DBEF-C138-AB36C98CBC3D}"/>
                </a:ext>
              </a:extLst>
            </p:cNvPr>
            <p:cNvSpPr/>
            <p:nvPr/>
          </p:nvSpPr>
          <p:spPr>
            <a:xfrm>
              <a:off x="5656429" y="2899487"/>
              <a:ext cx="2585717" cy="240734"/>
            </a:xfrm>
            <a:custGeom>
              <a:avLst/>
              <a:gdLst>
                <a:gd name="connsiteX0" fmla="*/ 2539242 w 2585717"/>
                <a:gd name="connsiteY0" fmla="*/ 2189 h 240734"/>
                <a:gd name="connsiteX1" fmla="*/ 2537379 w 2585717"/>
                <a:gd name="connsiteY1" fmla="*/ 0 h 240734"/>
                <a:gd name="connsiteX2" fmla="*/ 1770268 w 2585717"/>
                <a:gd name="connsiteY2" fmla="*/ 0 h 240734"/>
                <a:gd name="connsiteX3" fmla="*/ 1770268 w 2585717"/>
                <a:gd name="connsiteY3" fmla="*/ 16 h 240734"/>
                <a:gd name="connsiteX4" fmla="*/ 228129 w 2585717"/>
                <a:gd name="connsiteY4" fmla="*/ 3353 h 240734"/>
                <a:gd name="connsiteX5" fmla="*/ 227570 w 2585717"/>
                <a:gd name="connsiteY5" fmla="*/ 3353 h 240734"/>
                <a:gd name="connsiteX6" fmla="*/ 227012 w 2585717"/>
                <a:gd name="connsiteY6" fmla="*/ 3462 h 240734"/>
                <a:gd name="connsiteX7" fmla="*/ 7218 w 2585717"/>
                <a:gd name="connsiteY7" fmla="*/ 73145 h 240734"/>
                <a:gd name="connsiteX8" fmla="*/ 0 w 2585717"/>
                <a:gd name="connsiteY8" fmla="*/ 81807 h 240734"/>
                <a:gd name="connsiteX9" fmla="*/ 11177 w 2585717"/>
                <a:gd name="connsiteY9" fmla="*/ 83267 h 240734"/>
                <a:gd name="connsiteX10" fmla="*/ 1716557 w 2585717"/>
                <a:gd name="connsiteY10" fmla="*/ 240563 h 240734"/>
                <a:gd name="connsiteX11" fmla="*/ 1719398 w 2585717"/>
                <a:gd name="connsiteY11" fmla="*/ 240734 h 240734"/>
                <a:gd name="connsiteX12" fmla="*/ 1750212 w 2585717"/>
                <a:gd name="connsiteY12" fmla="*/ 208803 h 240734"/>
                <a:gd name="connsiteX13" fmla="*/ 1775282 w 2585717"/>
                <a:gd name="connsiteY13" fmla="*/ 199691 h 240734"/>
                <a:gd name="connsiteX14" fmla="*/ 1816372 w 2585717"/>
                <a:gd name="connsiteY14" fmla="*/ 212730 h 240734"/>
                <a:gd name="connsiteX15" fmla="*/ 1860240 w 2585717"/>
                <a:gd name="connsiteY15" fmla="*/ 202951 h 240734"/>
                <a:gd name="connsiteX16" fmla="*/ 1861544 w 2585717"/>
                <a:gd name="connsiteY16" fmla="*/ 202330 h 240734"/>
                <a:gd name="connsiteX17" fmla="*/ 1862444 w 2585717"/>
                <a:gd name="connsiteY17" fmla="*/ 201196 h 240734"/>
                <a:gd name="connsiteX18" fmla="*/ 1936816 w 2585717"/>
                <a:gd name="connsiteY18" fmla="*/ 167713 h 240734"/>
                <a:gd name="connsiteX19" fmla="*/ 2024895 w 2585717"/>
                <a:gd name="connsiteY19" fmla="*/ 190253 h 240734"/>
                <a:gd name="connsiteX20" fmla="*/ 2025656 w 2585717"/>
                <a:gd name="connsiteY20" fmla="*/ 190656 h 240734"/>
                <a:gd name="connsiteX21" fmla="*/ 2026509 w 2585717"/>
                <a:gd name="connsiteY21" fmla="*/ 190827 h 240734"/>
                <a:gd name="connsiteX22" fmla="*/ 2167119 w 2585717"/>
                <a:gd name="connsiteY22" fmla="*/ 203587 h 240734"/>
                <a:gd name="connsiteX23" fmla="*/ 2336865 w 2585717"/>
                <a:gd name="connsiteY23" fmla="*/ 190889 h 240734"/>
                <a:gd name="connsiteX24" fmla="*/ 2338743 w 2585717"/>
                <a:gd name="connsiteY24" fmla="*/ 190579 h 240734"/>
                <a:gd name="connsiteX25" fmla="*/ 2340140 w 2585717"/>
                <a:gd name="connsiteY25" fmla="*/ 189275 h 240734"/>
                <a:gd name="connsiteX26" fmla="*/ 2401938 w 2585717"/>
                <a:gd name="connsiteY26" fmla="*/ 160339 h 240734"/>
                <a:gd name="connsiteX27" fmla="*/ 2460787 w 2585717"/>
                <a:gd name="connsiteY27" fmla="*/ 188700 h 240734"/>
                <a:gd name="connsiteX28" fmla="*/ 2462852 w 2585717"/>
                <a:gd name="connsiteY28" fmla="*/ 191200 h 240734"/>
                <a:gd name="connsiteX29" fmla="*/ 2466065 w 2585717"/>
                <a:gd name="connsiteY29" fmla="*/ 190951 h 240734"/>
                <a:gd name="connsiteX30" fmla="*/ 2580502 w 2585717"/>
                <a:gd name="connsiteY30" fmla="*/ 135037 h 240734"/>
                <a:gd name="connsiteX31" fmla="*/ 2539226 w 2585717"/>
                <a:gd name="connsiteY31" fmla="*/ 2189 h 240734"/>
                <a:gd name="connsiteX32" fmla="*/ 2178001 w 2585717"/>
                <a:gd name="connsiteY32" fmla="*/ 79696 h 240734"/>
                <a:gd name="connsiteX33" fmla="*/ 2162928 w 2585717"/>
                <a:gd name="connsiteY33" fmla="*/ 64623 h 240734"/>
                <a:gd name="connsiteX34" fmla="*/ 2178001 w 2585717"/>
                <a:gd name="connsiteY34" fmla="*/ 49550 h 240734"/>
                <a:gd name="connsiteX35" fmla="*/ 2193074 w 2585717"/>
                <a:gd name="connsiteY35" fmla="*/ 64623 h 240734"/>
                <a:gd name="connsiteX36" fmla="*/ 2178001 w 2585717"/>
                <a:gd name="connsiteY36" fmla="*/ 79696 h 240734"/>
                <a:gd name="connsiteX37" fmla="*/ 1885822 w 2585717"/>
                <a:gd name="connsiteY37" fmla="*/ 64623 h 240734"/>
                <a:gd name="connsiteX38" fmla="*/ 1870749 w 2585717"/>
                <a:gd name="connsiteY38" fmla="*/ 79696 h 240734"/>
                <a:gd name="connsiteX39" fmla="*/ 1855676 w 2585717"/>
                <a:gd name="connsiteY39" fmla="*/ 64623 h 240734"/>
                <a:gd name="connsiteX40" fmla="*/ 1870749 w 2585717"/>
                <a:gd name="connsiteY40" fmla="*/ 49550 h 240734"/>
                <a:gd name="connsiteX41" fmla="*/ 1885822 w 2585717"/>
                <a:gd name="connsiteY41" fmla="*/ 64623 h 240734"/>
                <a:gd name="connsiteX42" fmla="*/ 2472616 w 2585717"/>
                <a:gd name="connsiteY42" fmla="*/ 49550 h 240734"/>
                <a:gd name="connsiteX43" fmla="*/ 2487673 w 2585717"/>
                <a:gd name="connsiteY43" fmla="*/ 64623 h 240734"/>
                <a:gd name="connsiteX44" fmla="*/ 2472616 w 2585717"/>
                <a:gd name="connsiteY44" fmla="*/ 79696 h 240734"/>
                <a:gd name="connsiteX45" fmla="*/ 2457543 w 2585717"/>
                <a:gd name="connsiteY45" fmla="*/ 64623 h 240734"/>
                <a:gd name="connsiteX46" fmla="*/ 2472616 w 2585717"/>
                <a:gd name="connsiteY46" fmla="*/ 49550 h 240734"/>
                <a:gd name="connsiteX47" fmla="*/ 1743289 w 2585717"/>
                <a:gd name="connsiteY47" fmla="*/ 198123 h 240734"/>
                <a:gd name="connsiteX48" fmla="*/ 1714430 w 2585717"/>
                <a:gd name="connsiteY48" fmla="*/ 228005 h 240734"/>
                <a:gd name="connsiteX49" fmla="*/ 27367 w 2585717"/>
                <a:gd name="connsiteY49" fmla="*/ 72835 h 240734"/>
                <a:gd name="connsiteX50" fmla="*/ 228734 w 2585717"/>
                <a:gd name="connsiteY50" fmla="*/ 15772 h 240734"/>
                <a:gd name="connsiteX51" fmla="*/ 1770284 w 2585717"/>
                <a:gd name="connsiteY51" fmla="*/ 12434 h 240734"/>
                <a:gd name="connsiteX52" fmla="*/ 1770284 w 2585717"/>
                <a:gd name="connsiteY52" fmla="*/ 188312 h 240734"/>
                <a:gd name="connsiteX53" fmla="*/ 1743304 w 2585717"/>
                <a:gd name="connsiteY53" fmla="*/ 198123 h 24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585717" h="240734">
                  <a:moveTo>
                    <a:pt x="2539242" y="2189"/>
                  </a:moveTo>
                  <a:lnTo>
                    <a:pt x="2537379" y="0"/>
                  </a:lnTo>
                  <a:lnTo>
                    <a:pt x="1770268" y="0"/>
                  </a:lnTo>
                  <a:lnTo>
                    <a:pt x="1770268" y="16"/>
                  </a:lnTo>
                  <a:lnTo>
                    <a:pt x="228129" y="3353"/>
                  </a:lnTo>
                  <a:lnTo>
                    <a:pt x="227570" y="3353"/>
                  </a:lnTo>
                  <a:lnTo>
                    <a:pt x="227012" y="3462"/>
                  </a:lnTo>
                  <a:cubicBezTo>
                    <a:pt x="207437" y="7094"/>
                    <a:pt x="34881" y="39957"/>
                    <a:pt x="7218" y="73145"/>
                  </a:cubicBezTo>
                  <a:lnTo>
                    <a:pt x="0" y="81807"/>
                  </a:lnTo>
                  <a:lnTo>
                    <a:pt x="11177" y="83267"/>
                  </a:lnTo>
                  <a:cubicBezTo>
                    <a:pt x="19481" y="84353"/>
                    <a:pt x="850905" y="192457"/>
                    <a:pt x="1716557" y="240563"/>
                  </a:cubicBezTo>
                  <a:lnTo>
                    <a:pt x="1719398" y="240734"/>
                  </a:lnTo>
                  <a:lnTo>
                    <a:pt x="1750212" y="208803"/>
                  </a:lnTo>
                  <a:lnTo>
                    <a:pt x="1775282" y="199691"/>
                  </a:lnTo>
                  <a:cubicBezTo>
                    <a:pt x="1786536" y="208337"/>
                    <a:pt x="1800336" y="212730"/>
                    <a:pt x="1816372" y="212730"/>
                  </a:cubicBezTo>
                  <a:cubicBezTo>
                    <a:pt x="1839703" y="212730"/>
                    <a:pt x="1859418" y="203354"/>
                    <a:pt x="1860240" y="202951"/>
                  </a:cubicBezTo>
                  <a:lnTo>
                    <a:pt x="1861544" y="202330"/>
                  </a:lnTo>
                  <a:lnTo>
                    <a:pt x="1862444" y="201196"/>
                  </a:lnTo>
                  <a:cubicBezTo>
                    <a:pt x="1879831" y="178983"/>
                    <a:pt x="1904854" y="167713"/>
                    <a:pt x="1936816" y="167713"/>
                  </a:cubicBezTo>
                  <a:cubicBezTo>
                    <a:pt x="1981585" y="167713"/>
                    <a:pt x="2024476" y="190020"/>
                    <a:pt x="2024895" y="190253"/>
                  </a:cubicBezTo>
                  <a:lnTo>
                    <a:pt x="2025656" y="190656"/>
                  </a:lnTo>
                  <a:lnTo>
                    <a:pt x="2026509" y="190827"/>
                  </a:lnTo>
                  <a:cubicBezTo>
                    <a:pt x="2066389" y="199287"/>
                    <a:pt x="2113704" y="203587"/>
                    <a:pt x="2167119" y="203587"/>
                  </a:cubicBezTo>
                  <a:cubicBezTo>
                    <a:pt x="2257852" y="203572"/>
                    <a:pt x="2336089" y="191013"/>
                    <a:pt x="2336865" y="190889"/>
                  </a:cubicBezTo>
                  <a:lnTo>
                    <a:pt x="2338743" y="190579"/>
                  </a:lnTo>
                  <a:lnTo>
                    <a:pt x="2340140" y="189275"/>
                  </a:lnTo>
                  <a:cubicBezTo>
                    <a:pt x="2360461" y="170072"/>
                    <a:pt x="2381262" y="160339"/>
                    <a:pt x="2401938" y="160339"/>
                  </a:cubicBezTo>
                  <a:cubicBezTo>
                    <a:pt x="2436851" y="160339"/>
                    <a:pt x="2460570" y="188436"/>
                    <a:pt x="2460787" y="188700"/>
                  </a:cubicBezTo>
                  <a:lnTo>
                    <a:pt x="2462852" y="191200"/>
                  </a:lnTo>
                  <a:lnTo>
                    <a:pt x="2466065" y="190951"/>
                  </a:lnTo>
                  <a:cubicBezTo>
                    <a:pt x="2528608" y="186046"/>
                    <a:pt x="2567121" y="167232"/>
                    <a:pt x="2580502" y="135037"/>
                  </a:cubicBezTo>
                  <a:cubicBezTo>
                    <a:pt x="2603756" y="79153"/>
                    <a:pt x="2541865" y="5309"/>
                    <a:pt x="2539226" y="2189"/>
                  </a:cubicBezTo>
                  <a:close/>
                  <a:moveTo>
                    <a:pt x="2178001" y="79696"/>
                  </a:moveTo>
                  <a:cubicBezTo>
                    <a:pt x="2169696" y="79696"/>
                    <a:pt x="2162928" y="72928"/>
                    <a:pt x="2162928" y="64623"/>
                  </a:cubicBezTo>
                  <a:cubicBezTo>
                    <a:pt x="2162928" y="56303"/>
                    <a:pt x="2169696" y="49550"/>
                    <a:pt x="2178001" y="49550"/>
                  </a:cubicBezTo>
                  <a:cubicBezTo>
                    <a:pt x="2186321" y="49550"/>
                    <a:pt x="2193074" y="56303"/>
                    <a:pt x="2193074" y="64623"/>
                  </a:cubicBezTo>
                  <a:cubicBezTo>
                    <a:pt x="2193074" y="72928"/>
                    <a:pt x="2186321" y="79696"/>
                    <a:pt x="2178001" y="79696"/>
                  </a:cubicBezTo>
                  <a:close/>
                  <a:moveTo>
                    <a:pt x="1885822" y="64623"/>
                  </a:moveTo>
                  <a:cubicBezTo>
                    <a:pt x="1885822" y="72928"/>
                    <a:pt x="1879055" y="79696"/>
                    <a:pt x="1870749" y="79696"/>
                  </a:cubicBezTo>
                  <a:cubicBezTo>
                    <a:pt x="1862429" y="79696"/>
                    <a:pt x="1855676" y="72928"/>
                    <a:pt x="1855676" y="64623"/>
                  </a:cubicBezTo>
                  <a:cubicBezTo>
                    <a:pt x="1855676" y="56303"/>
                    <a:pt x="1862429" y="49550"/>
                    <a:pt x="1870749" y="49550"/>
                  </a:cubicBezTo>
                  <a:cubicBezTo>
                    <a:pt x="1879055" y="49550"/>
                    <a:pt x="1885822" y="56318"/>
                    <a:pt x="1885822" y="64623"/>
                  </a:cubicBezTo>
                  <a:close/>
                  <a:moveTo>
                    <a:pt x="2472616" y="49550"/>
                  </a:moveTo>
                  <a:cubicBezTo>
                    <a:pt x="2480920" y="49550"/>
                    <a:pt x="2487673" y="56303"/>
                    <a:pt x="2487673" y="64623"/>
                  </a:cubicBezTo>
                  <a:cubicBezTo>
                    <a:pt x="2487673" y="72928"/>
                    <a:pt x="2480920" y="79696"/>
                    <a:pt x="2472616" y="79696"/>
                  </a:cubicBezTo>
                  <a:cubicBezTo>
                    <a:pt x="2464311" y="79696"/>
                    <a:pt x="2457543" y="72928"/>
                    <a:pt x="2457543" y="64623"/>
                  </a:cubicBezTo>
                  <a:cubicBezTo>
                    <a:pt x="2457543" y="56303"/>
                    <a:pt x="2464311" y="49550"/>
                    <a:pt x="2472616" y="49550"/>
                  </a:cubicBezTo>
                  <a:close/>
                  <a:moveTo>
                    <a:pt x="1743289" y="198123"/>
                  </a:moveTo>
                  <a:lnTo>
                    <a:pt x="1714430" y="228005"/>
                  </a:lnTo>
                  <a:cubicBezTo>
                    <a:pt x="913184" y="183360"/>
                    <a:pt x="142084" y="87427"/>
                    <a:pt x="27367" y="72835"/>
                  </a:cubicBezTo>
                  <a:cubicBezTo>
                    <a:pt x="66548" y="49674"/>
                    <a:pt x="181963" y="24496"/>
                    <a:pt x="228734" y="15772"/>
                  </a:cubicBezTo>
                  <a:lnTo>
                    <a:pt x="1770284" y="12434"/>
                  </a:lnTo>
                  <a:lnTo>
                    <a:pt x="1770284" y="188312"/>
                  </a:lnTo>
                  <a:lnTo>
                    <a:pt x="1743304" y="198123"/>
                  </a:ln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3B15794-F74A-DC10-04A0-C6AA957B41E7}"/>
                </a:ext>
              </a:extLst>
            </p:cNvPr>
            <p:cNvSpPr/>
            <p:nvPr/>
          </p:nvSpPr>
          <p:spPr>
            <a:xfrm>
              <a:off x="5748016" y="3297626"/>
              <a:ext cx="2485062" cy="632757"/>
            </a:xfrm>
            <a:custGeom>
              <a:avLst/>
              <a:gdLst>
                <a:gd name="connsiteX0" fmla="*/ 1917226 w 2485062"/>
                <a:gd name="connsiteY0" fmla="*/ 29230 h 632757"/>
                <a:gd name="connsiteX1" fmla="*/ 1325015 w 2485062"/>
                <a:gd name="connsiteY1" fmla="*/ 49938 h 632757"/>
                <a:gd name="connsiteX2" fmla="*/ 1317378 w 2485062"/>
                <a:gd name="connsiteY2" fmla="*/ 50388 h 632757"/>
                <a:gd name="connsiteX3" fmla="*/ 1317936 w 2485062"/>
                <a:gd name="connsiteY3" fmla="*/ 52437 h 632757"/>
                <a:gd name="connsiteX4" fmla="*/ 714642 w 2485062"/>
                <a:gd name="connsiteY4" fmla="*/ 31419 h 632757"/>
                <a:gd name="connsiteX5" fmla="*/ 151863 w 2485062"/>
                <a:gd name="connsiteY5" fmla="*/ 1164 h 632757"/>
                <a:gd name="connsiteX6" fmla="*/ 151072 w 2485062"/>
                <a:gd name="connsiteY6" fmla="*/ 512 h 632757"/>
                <a:gd name="connsiteX7" fmla="*/ 149473 w 2485062"/>
                <a:gd name="connsiteY7" fmla="*/ 217 h 632757"/>
                <a:gd name="connsiteX8" fmla="*/ 146725 w 2485062"/>
                <a:gd name="connsiteY8" fmla="*/ 0 h 632757"/>
                <a:gd name="connsiteX9" fmla="*/ 71019 w 2485062"/>
                <a:gd name="connsiteY9" fmla="*/ 88653 h 632757"/>
                <a:gd name="connsiteX10" fmla="*/ 171 w 2485062"/>
                <a:gd name="connsiteY10" fmla="*/ 623552 h 632757"/>
                <a:gd name="connsiteX11" fmla="*/ 0 w 2485062"/>
                <a:gd name="connsiteY11" fmla="*/ 629793 h 632757"/>
                <a:gd name="connsiteX12" fmla="*/ 6240 w 2485062"/>
                <a:gd name="connsiteY12" fmla="*/ 629932 h 632757"/>
                <a:gd name="connsiteX13" fmla="*/ 322510 w 2485062"/>
                <a:gd name="connsiteY13" fmla="*/ 632758 h 632757"/>
                <a:gd name="connsiteX14" fmla="*/ 322603 w 2485062"/>
                <a:gd name="connsiteY14" fmla="*/ 632758 h 632757"/>
                <a:gd name="connsiteX15" fmla="*/ 916475 w 2485062"/>
                <a:gd name="connsiteY15" fmla="*/ 620898 h 632757"/>
                <a:gd name="connsiteX16" fmla="*/ 1420964 w 2485062"/>
                <a:gd name="connsiteY16" fmla="*/ 567017 h 632757"/>
                <a:gd name="connsiteX17" fmla="*/ 1426071 w 2485062"/>
                <a:gd name="connsiteY17" fmla="*/ 565728 h 632757"/>
                <a:gd name="connsiteX18" fmla="*/ 1425637 w 2485062"/>
                <a:gd name="connsiteY18" fmla="*/ 560466 h 632757"/>
                <a:gd name="connsiteX19" fmla="*/ 1424270 w 2485062"/>
                <a:gd name="connsiteY19" fmla="*/ 368677 h 632757"/>
                <a:gd name="connsiteX20" fmla="*/ 1696191 w 2485062"/>
                <a:gd name="connsiteY20" fmla="*/ 236651 h 632757"/>
                <a:gd name="connsiteX21" fmla="*/ 1924740 w 2485062"/>
                <a:gd name="connsiteY21" fmla="*/ 292908 h 632757"/>
                <a:gd name="connsiteX22" fmla="*/ 1926292 w 2485062"/>
                <a:gd name="connsiteY22" fmla="*/ 293622 h 632757"/>
                <a:gd name="connsiteX23" fmla="*/ 1927984 w 2485062"/>
                <a:gd name="connsiteY23" fmla="*/ 293451 h 632757"/>
                <a:gd name="connsiteX24" fmla="*/ 2138479 w 2485062"/>
                <a:gd name="connsiteY24" fmla="*/ 261458 h 632757"/>
                <a:gd name="connsiteX25" fmla="*/ 2474168 w 2485062"/>
                <a:gd name="connsiteY25" fmla="*/ 156148 h 632757"/>
                <a:gd name="connsiteX26" fmla="*/ 2474835 w 2485062"/>
                <a:gd name="connsiteY26" fmla="*/ 155744 h 632757"/>
                <a:gd name="connsiteX27" fmla="*/ 2475395 w 2485062"/>
                <a:gd name="connsiteY27" fmla="*/ 155201 h 632757"/>
                <a:gd name="connsiteX28" fmla="*/ 2482520 w 2485062"/>
                <a:gd name="connsiteY28" fmla="*/ 119249 h 632757"/>
                <a:gd name="connsiteX29" fmla="*/ 1917226 w 2485062"/>
                <a:gd name="connsiteY29" fmla="*/ 29246 h 632757"/>
                <a:gd name="connsiteX30" fmla="*/ 1943383 w 2485062"/>
                <a:gd name="connsiteY30" fmla="*/ 173550 h 632757"/>
                <a:gd name="connsiteX31" fmla="*/ 1908331 w 2485062"/>
                <a:gd name="connsiteY31" fmla="*/ 138483 h 632757"/>
                <a:gd name="connsiteX32" fmla="*/ 1943383 w 2485062"/>
                <a:gd name="connsiteY32" fmla="*/ 103431 h 632757"/>
                <a:gd name="connsiteX33" fmla="*/ 1978449 w 2485062"/>
                <a:gd name="connsiteY33" fmla="*/ 138483 h 632757"/>
                <a:gd name="connsiteX34" fmla="*/ 1943383 w 2485062"/>
                <a:gd name="connsiteY34" fmla="*/ 173550 h 632757"/>
                <a:gd name="connsiteX35" fmla="*/ 2183403 w 2485062"/>
                <a:gd name="connsiteY35" fmla="*/ 138483 h 632757"/>
                <a:gd name="connsiteX36" fmla="*/ 2218454 w 2485062"/>
                <a:gd name="connsiteY36" fmla="*/ 103431 h 632757"/>
                <a:gd name="connsiteX37" fmla="*/ 2253521 w 2485062"/>
                <a:gd name="connsiteY37" fmla="*/ 138483 h 632757"/>
                <a:gd name="connsiteX38" fmla="*/ 2218454 w 2485062"/>
                <a:gd name="connsiteY38" fmla="*/ 173550 h 632757"/>
                <a:gd name="connsiteX39" fmla="*/ 2183403 w 2485062"/>
                <a:gd name="connsiteY39" fmla="*/ 138483 h 632757"/>
                <a:gd name="connsiteX40" fmla="*/ 322634 w 2485062"/>
                <a:gd name="connsiteY40" fmla="*/ 620323 h 632757"/>
                <a:gd name="connsiteX41" fmla="*/ 322557 w 2485062"/>
                <a:gd name="connsiteY41" fmla="*/ 620323 h 632757"/>
                <a:gd name="connsiteX42" fmla="*/ 12776 w 2485062"/>
                <a:gd name="connsiteY42" fmla="*/ 617622 h 632757"/>
                <a:gd name="connsiteX43" fmla="*/ 82599 w 2485062"/>
                <a:gd name="connsiteY43" fmla="*/ 93186 h 632757"/>
                <a:gd name="connsiteX44" fmla="*/ 146663 w 2485062"/>
                <a:gd name="connsiteY44" fmla="*/ 12403 h 632757"/>
                <a:gd name="connsiteX45" fmla="*/ 706865 w 2485062"/>
                <a:gd name="connsiteY45" fmla="*/ 43527 h 632757"/>
                <a:gd name="connsiteX46" fmla="*/ 1321383 w 2485062"/>
                <a:gd name="connsiteY46" fmla="*/ 64965 h 632757"/>
                <a:gd name="connsiteX47" fmla="*/ 1406310 w 2485062"/>
                <a:gd name="connsiteY47" fmla="*/ 376935 h 632757"/>
                <a:gd name="connsiteX48" fmla="*/ 1409058 w 2485062"/>
                <a:gd name="connsiteY48" fmla="*/ 386994 h 632757"/>
                <a:gd name="connsiteX49" fmla="*/ 1412877 w 2485062"/>
                <a:gd name="connsiteY49" fmla="*/ 556197 h 632757"/>
                <a:gd name="connsiteX50" fmla="*/ 322619 w 2485062"/>
                <a:gd name="connsiteY50" fmla="*/ 620323 h 63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485062" h="632757">
                  <a:moveTo>
                    <a:pt x="1917226" y="29230"/>
                  </a:moveTo>
                  <a:cubicBezTo>
                    <a:pt x="1753441" y="29230"/>
                    <a:pt x="1554200" y="36200"/>
                    <a:pt x="1325015" y="49938"/>
                  </a:cubicBezTo>
                  <a:lnTo>
                    <a:pt x="1317378" y="50388"/>
                  </a:lnTo>
                  <a:lnTo>
                    <a:pt x="1317936" y="52437"/>
                  </a:lnTo>
                  <a:cubicBezTo>
                    <a:pt x="1247461" y="50202"/>
                    <a:pt x="976550" y="41494"/>
                    <a:pt x="714642" y="31419"/>
                  </a:cubicBezTo>
                  <a:cubicBezTo>
                    <a:pt x="249132" y="13505"/>
                    <a:pt x="161721" y="4812"/>
                    <a:pt x="151863" y="1164"/>
                  </a:cubicBezTo>
                  <a:lnTo>
                    <a:pt x="151072" y="512"/>
                  </a:lnTo>
                  <a:lnTo>
                    <a:pt x="149473" y="217"/>
                  </a:lnTo>
                  <a:cubicBezTo>
                    <a:pt x="149131" y="155"/>
                    <a:pt x="148185" y="0"/>
                    <a:pt x="146725" y="0"/>
                  </a:cubicBezTo>
                  <a:cubicBezTo>
                    <a:pt x="137132" y="0"/>
                    <a:pt x="103338" y="6396"/>
                    <a:pt x="71019" y="88653"/>
                  </a:cubicBezTo>
                  <a:cubicBezTo>
                    <a:pt x="30503" y="191758"/>
                    <a:pt x="6660" y="371719"/>
                    <a:pt x="171" y="623552"/>
                  </a:cubicBezTo>
                  <a:lnTo>
                    <a:pt x="0" y="629793"/>
                  </a:lnTo>
                  <a:lnTo>
                    <a:pt x="6240" y="629932"/>
                  </a:lnTo>
                  <a:cubicBezTo>
                    <a:pt x="7560" y="629948"/>
                    <a:pt x="139523" y="632758"/>
                    <a:pt x="322510" y="632758"/>
                  </a:cubicBezTo>
                  <a:lnTo>
                    <a:pt x="322603" y="632758"/>
                  </a:lnTo>
                  <a:cubicBezTo>
                    <a:pt x="546666" y="632758"/>
                    <a:pt x="746465" y="628768"/>
                    <a:pt x="916475" y="620898"/>
                  </a:cubicBezTo>
                  <a:cubicBezTo>
                    <a:pt x="1151776" y="610001"/>
                    <a:pt x="1321522" y="591869"/>
                    <a:pt x="1420964" y="567017"/>
                  </a:cubicBezTo>
                  <a:lnTo>
                    <a:pt x="1426071" y="565728"/>
                  </a:lnTo>
                  <a:lnTo>
                    <a:pt x="1425637" y="560466"/>
                  </a:lnTo>
                  <a:cubicBezTo>
                    <a:pt x="1425513" y="558991"/>
                    <a:pt x="1413497" y="412825"/>
                    <a:pt x="1424270" y="368677"/>
                  </a:cubicBezTo>
                  <a:cubicBezTo>
                    <a:pt x="1447742" y="336419"/>
                    <a:pt x="1533616" y="236651"/>
                    <a:pt x="1696191" y="236651"/>
                  </a:cubicBezTo>
                  <a:cubicBezTo>
                    <a:pt x="1766806" y="236651"/>
                    <a:pt x="1843708" y="255574"/>
                    <a:pt x="1924740" y="292908"/>
                  </a:cubicBezTo>
                  <a:lnTo>
                    <a:pt x="1926292" y="293622"/>
                  </a:lnTo>
                  <a:lnTo>
                    <a:pt x="1927984" y="293451"/>
                  </a:lnTo>
                  <a:cubicBezTo>
                    <a:pt x="1928930" y="293342"/>
                    <a:pt x="2024243" y="283252"/>
                    <a:pt x="2138479" y="261458"/>
                  </a:cubicBezTo>
                  <a:cubicBezTo>
                    <a:pt x="2292190" y="232103"/>
                    <a:pt x="2405136" y="196679"/>
                    <a:pt x="2474168" y="156148"/>
                  </a:cubicBezTo>
                  <a:lnTo>
                    <a:pt x="2474835" y="155744"/>
                  </a:lnTo>
                  <a:lnTo>
                    <a:pt x="2475395" y="155201"/>
                  </a:lnTo>
                  <a:cubicBezTo>
                    <a:pt x="2476031" y="154580"/>
                    <a:pt x="2490871" y="139585"/>
                    <a:pt x="2482520" y="119249"/>
                  </a:cubicBezTo>
                  <a:cubicBezTo>
                    <a:pt x="2458350" y="60370"/>
                    <a:pt x="2262866" y="29246"/>
                    <a:pt x="1917226" y="29246"/>
                  </a:cubicBezTo>
                  <a:close/>
                  <a:moveTo>
                    <a:pt x="1943383" y="173550"/>
                  </a:moveTo>
                  <a:cubicBezTo>
                    <a:pt x="1924056" y="173550"/>
                    <a:pt x="1908331" y="157825"/>
                    <a:pt x="1908331" y="138483"/>
                  </a:cubicBezTo>
                  <a:cubicBezTo>
                    <a:pt x="1908331" y="119156"/>
                    <a:pt x="1924056" y="103431"/>
                    <a:pt x="1943383" y="103431"/>
                  </a:cubicBezTo>
                  <a:cubicBezTo>
                    <a:pt x="1962709" y="103431"/>
                    <a:pt x="1978449" y="119156"/>
                    <a:pt x="1978449" y="138483"/>
                  </a:cubicBezTo>
                  <a:cubicBezTo>
                    <a:pt x="1978449" y="157825"/>
                    <a:pt x="1962709" y="173550"/>
                    <a:pt x="1943383" y="173550"/>
                  </a:cubicBezTo>
                  <a:close/>
                  <a:moveTo>
                    <a:pt x="2183403" y="138483"/>
                  </a:moveTo>
                  <a:cubicBezTo>
                    <a:pt x="2183403" y="119156"/>
                    <a:pt x="2199128" y="103431"/>
                    <a:pt x="2218454" y="103431"/>
                  </a:cubicBezTo>
                  <a:cubicBezTo>
                    <a:pt x="2237780" y="103431"/>
                    <a:pt x="2253521" y="119156"/>
                    <a:pt x="2253521" y="138483"/>
                  </a:cubicBezTo>
                  <a:cubicBezTo>
                    <a:pt x="2253521" y="157825"/>
                    <a:pt x="2237780" y="173550"/>
                    <a:pt x="2218454" y="173550"/>
                  </a:cubicBezTo>
                  <a:cubicBezTo>
                    <a:pt x="2199128" y="173550"/>
                    <a:pt x="2183403" y="157825"/>
                    <a:pt x="2183403" y="138483"/>
                  </a:cubicBezTo>
                  <a:close/>
                  <a:moveTo>
                    <a:pt x="322634" y="620323"/>
                  </a:moveTo>
                  <a:lnTo>
                    <a:pt x="322557" y="620323"/>
                  </a:lnTo>
                  <a:cubicBezTo>
                    <a:pt x="162155" y="620323"/>
                    <a:pt x="41012" y="618166"/>
                    <a:pt x="12776" y="617622"/>
                  </a:cubicBezTo>
                  <a:cubicBezTo>
                    <a:pt x="19466" y="370508"/>
                    <a:pt x="42953" y="194102"/>
                    <a:pt x="82599" y="93186"/>
                  </a:cubicBezTo>
                  <a:cubicBezTo>
                    <a:pt x="113211" y="15275"/>
                    <a:pt x="142969" y="12450"/>
                    <a:pt x="146663" y="12403"/>
                  </a:cubicBezTo>
                  <a:cubicBezTo>
                    <a:pt x="157048" y="16532"/>
                    <a:pt x="217139" y="24635"/>
                    <a:pt x="706865" y="43527"/>
                  </a:cubicBezTo>
                  <a:cubicBezTo>
                    <a:pt x="976038" y="53912"/>
                    <a:pt x="1256605" y="62916"/>
                    <a:pt x="1321383" y="64965"/>
                  </a:cubicBezTo>
                  <a:lnTo>
                    <a:pt x="1406310" y="376935"/>
                  </a:lnTo>
                  <a:lnTo>
                    <a:pt x="1409058" y="386994"/>
                  </a:lnTo>
                  <a:cubicBezTo>
                    <a:pt x="1404339" y="439059"/>
                    <a:pt x="1411045" y="532664"/>
                    <a:pt x="1412877" y="556197"/>
                  </a:cubicBezTo>
                  <a:cubicBezTo>
                    <a:pt x="1182248" y="611957"/>
                    <a:pt x="631779" y="620323"/>
                    <a:pt x="322619" y="620323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31ABF24-4B50-8FD6-34D8-9127BE5430B5}"/>
                </a:ext>
              </a:extLst>
            </p:cNvPr>
            <p:cNvSpPr/>
            <p:nvPr/>
          </p:nvSpPr>
          <p:spPr>
            <a:xfrm>
              <a:off x="8367388" y="1777137"/>
              <a:ext cx="850112" cy="1955605"/>
            </a:xfrm>
            <a:custGeom>
              <a:avLst/>
              <a:gdLst>
                <a:gd name="connsiteX0" fmla="*/ 498109 w 850112"/>
                <a:gd name="connsiteY0" fmla="*/ 552974 h 1955605"/>
                <a:gd name="connsiteX1" fmla="*/ 507159 w 850112"/>
                <a:gd name="connsiteY1" fmla="*/ 172872 h 1955605"/>
                <a:gd name="connsiteX2" fmla="*/ 342861 w 850112"/>
                <a:gd name="connsiteY2" fmla="*/ 172872 h 1955605"/>
                <a:gd name="connsiteX3" fmla="*/ 352004 w 850112"/>
                <a:gd name="connsiteY3" fmla="*/ 552974 h 1955605"/>
                <a:gd name="connsiteX4" fmla="*/ 0 w 850112"/>
                <a:gd name="connsiteY4" fmla="*/ 618280 h 1955605"/>
                <a:gd name="connsiteX5" fmla="*/ 0 w 850112"/>
                <a:gd name="connsiteY5" fmla="*/ 1955606 h 1955605"/>
                <a:gd name="connsiteX6" fmla="*/ 425056 w 850112"/>
                <a:gd name="connsiteY6" fmla="*/ 1950794 h 1955605"/>
                <a:gd name="connsiteX7" fmla="*/ 850113 w 850112"/>
                <a:gd name="connsiteY7" fmla="*/ 1955606 h 1955605"/>
                <a:gd name="connsiteX8" fmla="*/ 850113 w 850112"/>
                <a:gd name="connsiteY8" fmla="*/ 618280 h 1955605"/>
                <a:gd name="connsiteX9" fmla="*/ 498109 w 850112"/>
                <a:gd name="connsiteY9" fmla="*/ 552974 h 1955605"/>
                <a:gd name="connsiteX10" fmla="*/ 425056 w 850112"/>
                <a:gd name="connsiteY10" fmla="*/ 167595 h 1955605"/>
                <a:gd name="connsiteX11" fmla="*/ 364655 w 850112"/>
                <a:gd name="connsiteY11" fmla="*/ 107192 h 1955605"/>
                <a:gd name="connsiteX12" fmla="*/ 425056 w 850112"/>
                <a:gd name="connsiteY12" fmla="*/ 46790 h 1955605"/>
                <a:gd name="connsiteX13" fmla="*/ 485458 w 850112"/>
                <a:gd name="connsiteY13" fmla="*/ 107192 h 1955605"/>
                <a:gd name="connsiteX14" fmla="*/ 425056 w 850112"/>
                <a:gd name="connsiteY14" fmla="*/ 167595 h 1955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12" h="1955605">
                  <a:moveTo>
                    <a:pt x="498109" y="552974"/>
                  </a:moveTo>
                  <a:cubicBezTo>
                    <a:pt x="500732" y="265639"/>
                    <a:pt x="494197" y="421132"/>
                    <a:pt x="507159" y="172872"/>
                  </a:cubicBezTo>
                  <a:cubicBezTo>
                    <a:pt x="519190" y="-57601"/>
                    <a:pt x="332104" y="-57647"/>
                    <a:pt x="342861" y="172872"/>
                  </a:cubicBezTo>
                  <a:cubicBezTo>
                    <a:pt x="354270" y="417224"/>
                    <a:pt x="349381" y="265638"/>
                    <a:pt x="352004" y="552974"/>
                  </a:cubicBezTo>
                  <a:lnTo>
                    <a:pt x="0" y="618280"/>
                  </a:lnTo>
                  <a:lnTo>
                    <a:pt x="0" y="1955606"/>
                  </a:lnTo>
                  <a:lnTo>
                    <a:pt x="425056" y="1950794"/>
                  </a:lnTo>
                  <a:lnTo>
                    <a:pt x="850113" y="1955606"/>
                  </a:lnTo>
                  <a:lnTo>
                    <a:pt x="850113" y="618280"/>
                  </a:lnTo>
                  <a:lnTo>
                    <a:pt x="498109" y="552974"/>
                  </a:lnTo>
                  <a:close/>
                  <a:moveTo>
                    <a:pt x="425056" y="167595"/>
                  </a:moveTo>
                  <a:cubicBezTo>
                    <a:pt x="391697" y="167595"/>
                    <a:pt x="364655" y="140552"/>
                    <a:pt x="364655" y="107192"/>
                  </a:cubicBezTo>
                  <a:cubicBezTo>
                    <a:pt x="364655" y="73833"/>
                    <a:pt x="391697" y="46790"/>
                    <a:pt x="425056" y="46790"/>
                  </a:cubicBezTo>
                  <a:cubicBezTo>
                    <a:pt x="458416" y="46790"/>
                    <a:pt x="485458" y="73833"/>
                    <a:pt x="485458" y="107192"/>
                  </a:cubicBezTo>
                  <a:cubicBezTo>
                    <a:pt x="485458" y="140552"/>
                    <a:pt x="458431" y="167595"/>
                    <a:pt x="425056" y="167595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4" name="图形 4">
              <a:extLst>
                <a:ext uri="{FF2B5EF4-FFF2-40B4-BE49-F238E27FC236}">
                  <a16:creationId xmlns:a16="http://schemas.microsoft.com/office/drawing/2014/main" id="{68C05BAC-CE23-50D5-10A2-9F5E851C0C9E}"/>
                </a:ext>
              </a:extLst>
            </p:cNvPr>
            <p:cNvGrpSpPr/>
            <p:nvPr/>
          </p:nvGrpSpPr>
          <p:grpSpPr>
            <a:xfrm>
              <a:off x="7672600" y="922864"/>
              <a:ext cx="2419220" cy="758913"/>
              <a:chOff x="7672600" y="922864"/>
              <a:chExt cx="2419220" cy="758913"/>
            </a:xfrm>
            <a:grpFill/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0EAC4DA0-951F-C320-C075-F5A8E7B32284}"/>
                  </a:ext>
                </a:extLst>
              </p:cNvPr>
              <p:cNvSpPr/>
              <p:nvPr/>
            </p:nvSpPr>
            <p:spPr>
              <a:xfrm>
                <a:off x="7672600" y="922864"/>
                <a:ext cx="2419220" cy="758913"/>
              </a:xfrm>
              <a:custGeom>
                <a:avLst/>
                <a:gdLst>
                  <a:gd name="connsiteX0" fmla="*/ 2392997 w 2419220"/>
                  <a:gd name="connsiteY0" fmla="*/ 14302 h 758913"/>
                  <a:gd name="connsiteX1" fmla="*/ 2391647 w 2419220"/>
                  <a:gd name="connsiteY1" fmla="*/ 13207 h 758913"/>
                  <a:gd name="connsiteX2" fmla="*/ 2389939 w 2419220"/>
                  <a:gd name="connsiteY2" fmla="*/ 12875 h 758913"/>
                  <a:gd name="connsiteX3" fmla="*/ 2251193 w 2419220"/>
                  <a:gd name="connsiteY3" fmla="*/ 0 h 758913"/>
                  <a:gd name="connsiteX4" fmla="*/ 1975919 w 2419220"/>
                  <a:gd name="connsiteY4" fmla="*/ 40137 h 758913"/>
                  <a:gd name="connsiteX5" fmla="*/ 1735760 w 2419220"/>
                  <a:gd name="connsiteY5" fmla="*/ 128276 h 758913"/>
                  <a:gd name="connsiteX6" fmla="*/ 1505395 w 2419220"/>
                  <a:gd name="connsiteY6" fmla="*/ 253572 h 758913"/>
                  <a:gd name="connsiteX7" fmla="*/ 806710 w 2419220"/>
                  <a:gd name="connsiteY7" fmla="*/ 108787 h 758913"/>
                  <a:gd name="connsiteX8" fmla="*/ 239305 w 2419220"/>
                  <a:gd name="connsiteY8" fmla="*/ 175681 h 758913"/>
                  <a:gd name="connsiteX9" fmla="*/ 0 w 2419220"/>
                  <a:gd name="connsiteY9" fmla="*/ 343254 h 758913"/>
                  <a:gd name="connsiteX10" fmla="*/ 51661 w 2419220"/>
                  <a:gd name="connsiteY10" fmla="*/ 427315 h 758913"/>
                  <a:gd name="connsiteX11" fmla="*/ 51910 w 2419220"/>
                  <a:gd name="connsiteY11" fmla="*/ 427505 h 758913"/>
                  <a:gd name="connsiteX12" fmla="*/ 55728 w 2419220"/>
                  <a:gd name="connsiteY12" fmla="*/ 430380 h 758913"/>
                  <a:gd name="connsiteX13" fmla="*/ 58476 w 2419220"/>
                  <a:gd name="connsiteY13" fmla="*/ 433869 h 758913"/>
                  <a:gd name="connsiteX14" fmla="*/ 85719 w 2419220"/>
                  <a:gd name="connsiteY14" fmla="*/ 477684 h 758913"/>
                  <a:gd name="connsiteX15" fmla="*/ 302641 w 2419220"/>
                  <a:gd name="connsiteY15" fmla="*/ 689591 h 758913"/>
                  <a:gd name="connsiteX16" fmla="*/ 305807 w 2419220"/>
                  <a:gd name="connsiteY16" fmla="*/ 679725 h 758913"/>
                  <a:gd name="connsiteX17" fmla="*/ 302703 w 2419220"/>
                  <a:gd name="connsiteY17" fmla="*/ 689610 h 758913"/>
                  <a:gd name="connsiteX18" fmla="*/ 304689 w 2419220"/>
                  <a:gd name="connsiteY18" fmla="*/ 690228 h 758913"/>
                  <a:gd name="connsiteX19" fmla="*/ 769284 w 2419220"/>
                  <a:gd name="connsiteY19" fmla="*/ 758913 h 758913"/>
                  <a:gd name="connsiteX20" fmla="*/ 908512 w 2419220"/>
                  <a:gd name="connsiteY20" fmla="*/ 753120 h 758913"/>
                  <a:gd name="connsiteX21" fmla="*/ 1286130 w 2419220"/>
                  <a:gd name="connsiteY21" fmla="*/ 676522 h 758913"/>
                  <a:gd name="connsiteX22" fmla="*/ 1286688 w 2419220"/>
                  <a:gd name="connsiteY22" fmla="*/ 676241 h 758913"/>
                  <a:gd name="connsiteX23" fmla="*/ 1476708 w 2419220"/>
                  <a:gd name="connsiteY23" fmla="*/ 495101 h 758913"/>
                  <a:gd name="connsiteX24" fmla="*/ 1520732 w 2419220"/>
                  <a:gd name="connsiteY24" fmla="*/ 438393 h 758913"/>
                  <a:gd name="connsiteX25" fmla="*/ 1520732 w 2419220"/>
                  <a:gd name="connsiteY25" fmla="*/ 438394 h 758913"/>
                  <a:gd name="connsiteX26" fmla="*/ 1526088 w 2419220"/>
                  <a:gd name="connsiteY26" fmla="*/ 430260 h 758913"/>
                  <a:gd name="connsiteX27" fmla="*/ 1950865 w 2419220"/>
                  <a:gd name="connsiteY27" fmla="*/ 216288 h 758913"/>
                  <a:gd name="connsiteX28" fmla="*/ 2279585 w 2419220"/>
                  <a:gd name="connsiteY28" fmla="*/ 141527 h 758913"/>
                  <a:gd name="connsiteX29" fmla="*/ 2417835 w 2419220"/>
                  <a:gd name="connsiteY29" fmla="*/ 72996 h 758913"/>
                  <a:gd name="connsiteX30" fmla="*/ 2393013 w 2419220"/>
                  <a:gd name="connsiteY30" fmla="*/ 14300 h 758913"/>
                  <a:gd name="connsiteX31" fmla="*/ 13909 w 2419220"/>
                  <a:gd name="connsiteY31" fmla="*/ 343254 h 758913"/>
                  <a:gd name="connsiteX32" fmla="*/ 243078 w 2419220"/>
                  <a:gd name="connsiteY32" fmla="*/ 189124 h 758913"/>
                  <a:gd name="connsiteX33" fmla="*/ 806664 w 2419220"/>
                  <a:gd name="connsiteY33" fmla="*/ 122762 h 758913"/>
                  <a:gd name="connsiteX34" fmla="*/ 1245102 w 2419220"/>
                  <a:gd name="connsiteY34" fmla="*/ 163737 h 758913"/>
                  <a:gd name="connsiteX35" fmla="*/ 1500303 w 2419220"/>
                  <a:gd name="connsiteY35" fmla="*/ 267575 h 758913"/>
                  <a:gd name="connsiteX36" fmla="*/ 1542542 w 2419220"/>
                  <a:gd name="connsiteY36" fmla="*/ 341801 h 758913"/>
                  <a:gd name="connsiteX37" fmla="*/ 1456683 w 2419220"/>
                  <a:gd name="connsiteY37" fmla="*/ 446800 h 758913"/>
                  <a:gd name="connsiteX38" fmla="*/ 1403625 w 2419220"/>
                  <a:gd name="connsiteY38" fmla="*/ 472606 h 758913"/>
                  <a:gd name="connsiteX39" fmla="*/ 1398502 w 2419220"/>
                  <a:gd name="connsiteY39" fmla="*/ 470175 h 758913"/>
                  <a:gd name="connsiteX40" fmla="*/ 1398440 w 2419220"/>
                  <a:gd name="connsiteY40" fmla="*/ 470143 h 758913"/>
                  <a:gd name="connsiteX41" fmla="*/ 1381799 w 2419220"/>
                  <a:gd name="connsiteY41" fmla="*/ 462398 h 758913"/>
                  <a:gd name="connsiteX42" fmla="*/ 1381783 w 2419220"/>
                  <a:gd name="connsiteY42" fmla="*/ 462390 h 758913"/>
                  <a:gd name="connsiteX43" fmla="*/ 1366990 w 2419220"/>
                  <a:gd name="connsiteY43" fmla="*/ 455721 h 758913"/>
                  <a:gd name="connsiteX44" fmla="*/ 1365639 w 2419220"/>
                  <a:gd name="connsiteY44" fmla="*/ 455110 h 758913"/>
                  <a:gd name="connsiteX45" fmla="*/ 1128864 w 2419220"/>
                  <a:gd name="connsiteY45" fmla="*/ 373085 h 758913"/>
                  <a:gd name="connsiteX46" fmla="*/ 892073 w 2419220"/>
                  <a:gd name="connsiteY46" fmla="*/ 334133 h 758913"/>
                  <a:gd name="connsiteX47" fmla="*/ 602673 w 2419220"/>
                  <a:gd name="connsiteY47" fmla="*/ 340333 h 758913"/>
                  <a:gd name="connsiteX48" fmla="*/ 372914 w 2419220"/>
                  <a:gd name="connsiteY48" fmla="*/ 386673 h 758913"/>
                  <a:gd name="connsiteX49" fmla="*/ 372572 w 2419220"/>
                  <a:gd name="connsiteY49" fmla="*/ 386767 h 758913"/>
                  <a:gd name="connsiteX50" fmla="*/ 372541 w 2419220"/>
                  <a:gd name="connsiteY50" fmla="*/ 386773 h 758913"/>
                  <a:gd name="connsiteX51" fmla="*/ 367310 w 2419220"/>
                  <a:gd name="connsiteY51" fmla="*/ 388270 h 758913"/>
                  <a:gd name="connsiteX52" fmla="*/ 160525 w 2419220"/>
                  <a:gd name="connsiteY52" fmla="*/ 467454 h 758913"/>
                  <a:gd name="connsiteX53" fmla="*/ 72912 w 2419220"/>
                  <a:gd name="connsiteY53" fmla="*/ 423101 h 758913"/>
                  <a:gd name="connsiteX54" fmla="*/ 70708 w 2419220"/>
                  <a:gd name="connsiteY54" fmla="*/ 421605 h 758913"/>
                  <a:gd name="connsiteX55" fmla="*/ 67852 w 2419220"/>
                  <a:gd name="connsiteY55" fmla="*/ 421986 h 758913"/>
                  <a:gd name="connsiteX56" fmla="*/ 60603 w 2419220"/>
                  <a:gd name="connsiteY56" fmla="*/ 416614 h 758913"/>
                  <a:gd name="connsiteX57" fmla="*/ 60369 w 2419220"/>
                  <a:gd name="connsiteY57" fmla="*/ 416428 h 758913"/>
                  <a:gd name="connsiteX58" fmla="*/ 13909 w 2419220"/>
                  <a:gd name="connsiteY58" fmla="*/ 343254 h 758913"/>
                  <a:gd name="connsiteX59" fmla="*/ 1466696 w 2419220"/>
                  <a:gd name="connsiteY59" fmla="*/ 485251 h 758913"/>
                  <a:gd name="connsiteX60" fmla="*/ 1465950 w 2419220"/>
                  <a:gd name="connsiteY60" fmla="*/ 486110 h 758913"/>
                  <a:gd name="connsiteX61" fmla="*/ 1280355 w 2419220"/>
                  <a:gd name="connsiteY61" fmla="*/ 663726 h 758913"/>
                  <a:gd name="connsiteX62" fmla="*/ 907580 w 2419220"/>
                  <a:gd name="connsiteY62" fmla="*/ 739168 h 758913"/>
                  <a:gd name="connsiteX63" fmla="*/ 308772 w 2419220"/>
                  <a:gd name="connsiteY63" fmla="*/ 676876 h 758913"/>
                  <a:gd name="connsiteX64" fmla="*/ 306847 w 2419220"/>
                  <a:gd name="connsiteY64" fmla="*/ 676277 h 758913"/>
                  <a:gd name="connsiteX65" fmla="*/ 97765 w 2419220"/>
                  <a:gd name="connsiteY65" fmla="*/ 470718 h 758913"/>
                  <a:gd name="connsiteX66" fmla="*/ 85641 w 2419220"/>
                  <a:gd name="connsiteY66" fmla="*/ 449852 h 758913"/>
                  <a:gd name="connsiteX67" fmla="*/ 155822 w 2419220"/>
                  <a:gd name="connsiteY67" fmla="*/ 482993 h 758913"/>
                  <a:gd name="connsiteX68" fmla="*/ 435939 w 2419220"/>
                  <a:gd name="connsiteY68" fmla="*/ 551937 h 758913"/>
                  <a:gd name="connsiteX69" fmla="*/ 806648 w 2419220"/>
                  <a:gd name="connsiteY69" fmla="*/ 577717 h 758913"/>
                  <a:gd name="connsiteX70" fmla="*/ 1155750 w 2419220"/>
                  <a:gd name="connsiteY70" fmla="*/ 553369 h 758913"/>
                  <a:gd name="connsiteX71" fmla="*/ 1408778 w 2419220"/>
                  <a:gd name="connsiteY71" fmla="*/ 487966 h 758913"/>
                  <a:gd name="connsiteX72" fmla="*/ 1451700 w 2419220"/>
                  <a:gd name="connsiteY72" fmla="*/ 467833 h 758913"/>
                  <a:gd name="connsiteX73" fmla="*/ 1451685 w 2419220"/>
                  <a:gd name="connsiteY73" fmla="*/ 468112 h 758913"/>
                  <a:gd name="connsiteX74" fmla="*/ 1463327 w 2419220"/>
                  <a:gd name="connsiteY74" fmla="*/ 461460 h 758913"/>
                  <a:gd name="connsiteX75" fmla="*/ 1510378 w 2419220"/>
                  <a:gd name="connsiteY75" fmla="*/ 428562 h 758913"/>
                  <a:gd name="connsiteX76" fmla="*/ 1508965 w 2419220"/>
                  <a:gd name="connsiteY76" fmla="*/ 430799 h 758913"/>
                  <a:gd name="connsiteX77" fmla="*/ 1508965 w 2419220"/>
                  <a:gd name="connsiteY77" fmla="*/ 430796 h 758913"/>
                  <a:gd name="connsiteX78" fmla="*/ 1466696 w 2419220"/>
                  <a:gd name="connsiteY78" fmla="*/ 485251 h 758913"/>
                  <a:gd name="connsiteX79" fmla="*/ 2404267 w 2419220"/>
                  <a:gd name="connsiteY79" fmla="*/ 69415 h 758913"/>
                  <a:gd name="connsiteX80" fmla="*/ 2277256 w 2419220"/>
                  <a:gd name="connsiteY80" fmla="*/ 127736 h 758913"/>
                  <a:gd name="connsiteX81" fmla="*/ 1947093 w 2419220"/>
                  <a:gd name="connsiteY81" fmla="*/ 202812 h 758913"/>
                  <a:gd name="connsiteX82" fmla="*/ 1691643 w 2419220"/>
                  <a:gd name="connsiteY82" fmla="*/ 294612 h 758913"/>
                  <a:gd name="connsiteX83" fmla="*/ 1550475 w 2419220"/>
                  <a:gd name="connsiteY83" fmla="*/ 382564 h 758913"/>
                  <a:gd name="connsiteX84" fmla="*/ 1556466 w 2419220"/>
                  <a:gd name="connsiteY84" fmla="*/ 339914 h 758913"/>
                  <a:gd name="connsiteX85" fmla="*/ 1516246 w 2419220"/>
                  <a:gd name="connsiteY85" fmla="*/ 263129 h 758913"/>
                  <a:gd name="connsiteX86" fmla="*/ 1741519 w 2419220"/>
                  <a:gd name="connsiteY86" fmla="*/ 140982 h 758913"/>
                  <a:gd name="connsiteX87" fmla="*/ 2251146 w 2419220"/>
                  <a:gd name="connsiteY87" fmla="*/ 13963 h 758913"/>
                  <a:gd name="connsiteX88" fmla="*/ 2385406 w 2419220"/>
                  <a:gd name="connsiteY88" fmla="*/ 26228 h 758913"/>
                  <a:gd name="connsiteX89" fmla="*/ 2404267 w 2419220"/>
                  <a:gd name="connsiteY89" fmla="*/ 69415 h 75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419220" h="758913">
                    <a:moveTo>
                      <a:pt x="2392997" y="14302"/>
                    </a:moveTo>
                    <a:lnTo>
                      <a:pt x="2391647" y="13207"/>
                    </a:lnTo>
                    <a:lnTo>
                      <a:pt x="2389939" y="12875"/>
                    </a:lnTo>
                    <a:cubicBezTo>
                      <a:pt x="2346086" y="4331"/>
                      <a:pt x="2299408" y="0"/>
                      <a:pt x="2251193" y="0"/>
                    </a:cubicBezTo>
                    <a:cubicBezTo>
                      <a:pt x="2165784" y="0"/>
                      <a:pt x="2073172" y="13504"/>
                      <a:pt x="1975919" y="40137"/>
                    </a:cubicBezTo>
                    <a:cubicBezTo>
                      <a:pt x="1898241" y="61411"/>
                      <a:pt x="1817443" y="91065"/>
                      <a:pt x="1735760" y="128276"/>
                    </a:cubicBezTo>
                    <a:cubicBezTo>
                      <a:pt x="1613592" y="183928"/>
                      <a:pt x="1525591" y="240276"/>
                      <a:pt x="1505395" y="253572"/>
                    </a:cubicBezTo>
                    <a:cubicBezTo>
                      <a:pt x="1396733" y="164163"/>
                      <a:pt x="1130121" y="108787"/>
                      <a:pt x="806710" y="108787"/>
                    </a:cubicBezTo>
                    <a:cubicBezTo>
                      <a:pt x="592459" y="108787"/>
                      <a:pt x="390952" y="132543"/>
                      <a:pt x="239305" y="175681"/>
                    </a:cubicBezTo>
                    <a:cubicBezTo>
                      <a:pt x="84974" y="219578"/>
                      <a:pt x="0" y="279087"/>
                      <a:pt x="0" y="343254"/>
                    </a:cubicBezTo>
                    <a:cubicBezTo>
                      <a:pt x="0" y="372532"/>
                      <a:pt x="17386" y="400814"/>
                      <a:pt x="51661" y="427315"/>
                    </a:cubicBezTo>
                    <a:lnTo>
                      <a:pt x="51910" y="427505"/>
                    </a:lnTo>
                    <a:cubicBezTo>
                      <a:pt x="53198" y="428501"/>
                      <a:pt x="54471" y="429438"/>
                      <a:pt x="55728" y="430380"/>
                    </a:cubicBezTo>
                    <a:lnTo>
                      <a:pt x="58476" y="433869"/>
                    </a:lnTo>
                    <a:cubicBezTo>
                      <a:pt x="66082" y="443517"/>
                      <a:pt x="75178" y="459351"/>
                      <a:pt x="85719" y="477684"/>
                    </a:cubicBezTo>
                    <a:cubicBezTo>
                      <a:pt x="123269" y="542990"/>
                      <a:pt x="186123" y="652289"/>
                      <a:pt x="302641" y="689591"/>
                    </a:cubicBezTo>
                    <a:lnTo>
                      <a:pt x="305807" y="679725"/>
                    </a:lnTo>
                    <a:lnTo>
                      <a:pt x="302703" y="689610"/>
                    </a:lnTo>
                    <a:cubicBezTo>
                      <a:pt x="303324" y="689809"/>
                      <a:pt x="304006" y="690021"/>
                      <a:pt x="304689" y="690228"/>
                    </a:cubicBezTo>
                    <a:cubicBezTo>
                      <a:pt x="391542" y="717985"/>
                      <a:pt x="555840" y="758913"/>
                      <a:pt x="769284" y="758913"/>
                    </a:cubicBezTo>
                    <a:cubicBezTo>
                      <a:pt x="813665" y="758913"/>
                      <a:pt x="860157" y="757144"/>
                      <a:pt x="908512" y="753120"/>
                    </a:cubicBezTo>
                    <a:cubicBezTo>
                      <a:pt x="1060329" y="747105"/>
                      <a:pt x="1187371" y="721333"/>
                      <a:pt x="1286130" y="676522"/>
                    </a:cubicBezTo>
                    <a:lnTo>
                      <a:pt x="1286688" y="676241"/>
                    </a:lnTo>
                    <a:cubicBezTo>
                      <a:pt x="1342821" y="644493"/>
                      <a:pt x="1394792" y="590292"/>
                      <a:pt x="1476708" y="495101"/>
                    </a:cubicBezTo>
                    <a:cubicBezTo>
                      <a:pt x="1487077" y="488269"/>
                      <a:pt x="1501483" y="469714"/>
                      <a:pt x="1520732" y="438393"/>
                    </a:cubicBezTo>
                    <a:lnTo>
                      <a:pt x="1520732" y="438394"/>
                    </a:lnTo>
                    <a:cubicBezTo>
                      <a:pt x="1522579" y="435670"/>
                      <a:pt x="1524380" y="432933"/>
                      <a:pt x="1526088" y="430260"/>
                    </a:cubicBezTo>
                    <a:cubicBezTo>
                      <a:pt x="1579394" y="354276"/>
                      <a:pt x="1726275" y="280289"/>
                      <a:pt x="1950865" y="216288"/>
                    </a:cubicBezTo>
                    <a:cubicBezTo>
                      <a:pt x="2121481" y="167674"/>
                      <a:pt x="2278032" y="141783"/>
                      <a:pt x="2279585" y="141527"/>
                    </a:cubicBezTo>
                    <a:cubicBezTo>
                      <a:pt x="2362898" y="127874"/>
                      <a:pt x="2409405" y="104817"/>
                      <a:pt x="2417835" y="72996"/>
                    </a:cubicBezTo>
                    <a:cubicBezTo>
                      <a:pt x="2426155" y="41560"/>
                      <a:pt x="2394363" y="15399"/>
                      <a:pt x="2393013" y="14300"/>
                    </a:cubicBezTo>
                    <a:close/>
                    <a:moveTo>
                      <a:pt x="13909" y="343254"/>
                    </a:moveTo>
                    <a:cubicBezTo>
                      <a:pt x="13909" y="286728"/>
                      <a:pt x="97439" y="230549"/>
                      <a:pt x="243078" y="189124"/>
                    </a:cubicBezTo>
                    <a:cubicBezTo>
                      <a:pt x="393529" y="146330"/>
                      <a:pt x="593685" y="122762"/>
                      <a:pt x="806664" y="122762"/>
                    </a:cubicBezTo>
                    <a:cubicBezTo>
                      <a:pt x="969953" y="122762"/>
                      <a:pt x="1121553" y="136930"/>
                      <a:pt x="1245102" y="163737"/>
                    </a:cubicBezTo>
                    <a:cubicBezTo>
                      <a:pt x="1362954" y="189310"/>
                      <a:pt x="1451219" y="225216"/>
                      <a:pt x="1500303" y="267575"/>
                    </a:cubicBezTo>
                    <a:cubicBezTo>
                      <a:pt x="1527811" y="291332"/>
                      <a:pt x="1542014" y="316304"/>
                      <a:pt x="1542542" y="341801"/>
                    </a:cubicBezTo>
                    <a:cubicBezTo>
                      <a:pt x="1542076" y="378621"/>
                      <a:pt x="1512396" y="414925"/>
                      <a:pt x="1456683" y="446800"/>
                    </a:cubicBezTo>
                    <a:cubicBezTo>
                      <a:pt x="1440912" y="455810"/>
                      <a:pt x="1423091" y="464481"/>
                      <a:pt x="1403625" y="472606"/>
                    </a:cubicBezTo>
                    <a:cubicBezTo>
                      <a:pt x="1401932" y="471796"/>
                      <a:pt x="1400225" y="470984"/>
                      <a:pt x="1398502" y="470175"/>
                    </a:cubicBezTo>
                    <a:cubicBezTo>
                      <a:pt x="1398487" y="470164"/>
                      <a:pt x="1398456" y="470155"/>
                      <a:pt x="1398440" y="470143"/>
                    </a:cubicBezTo>
                    <a:cubicBezTo>
                      <a:pt x="1392805" y="467465"/>
                      <a:pt x="1387108" y="464838"/>
                      <a:pt x="1381799" y="462398"/>
                    </a:cubicBezTo>
                    <a:cubicBezTo>
                      <a:pt x="1381799" y="462396"/>
                      <a:pt x="1381783" y="462393"/>
                      <a:pt x="1381783" y="462390"/>
                    </a:cubicBezTo>
                    <a:cubicBezTo>
                      <a:pt x="1376055" y="459776"/>
                      <a:pt x="1371305" y="457637"/>
                      <a:pt x="1366990" y="455721"/>
                    </a:cubicBezTo>
                    <a:lnTo>
                      <a:pt x="1365639" y="455110"/>
                    </a:lnTo>
                    <a:cubicBezTo>
                      <a:pt x="1288551" y="420889"/>
                      <a:pt x="1208886" y="393292"/>
                      <a:pt x="1128864" y="373085"/>
                    </a:cubicBezTo>
                    <a:cubicBezTo>
                      <a:pt x="1051325" y="353517"/>
                      <a:pt x="971660" y="340410"/>
                      <a:pt x="892073" y="334133"/>
                    </a:cubicBezTo>
                    <a:cubicBezTo>
                      <a:pt x="796512" y="326582"/>
                      <a:pt x="699135" y="328667"/>
                      <a:pt x="602673" y="340333"/>
                    </a:cubicBezTo>
                    <a:cubicBezTo>
                      <a:pt x="525057" y="349720"/>
                      <a:pt x="447752" y="365311"/>
                      <a:pt x="372914" y="386673"/>
                    </a:cubicBezTo>
                    <a:cubicBezTo>
                      <a:pt x="372790" y="386705"/>
                      <a:pt x="372682" y="386735"/>
                      <a:pt x="372572" y="386767"/>
                    </a:cubicBezTo>
                    <a:cubicBezTo>
                      <a:pt x="372557" y="386769"/>
                      <a:pt x="372557" y="386772"/>
                      <a:pt x="372541" y="386773"/>
                    </a:cubicBezTo>
                    <a:lnTo>
                      <a:pt x="367310" y="388270"/>
                    </a:lnTo>
                    <a:cubicBezTo>
                      <a:pt x="254409" y="420949"/>
                      <a:pt x="180147" y="457334"/>
                      <a:pt x="160525" y="467454"/>
                    </a:cubicBezTo>
                    <a:cubicBezTo>
                      <a:pt x="125381" y="453610"/>
                      <a:pt x="95902" y="438689"/>
                      <a:pt x="72912" y="423101"/>
                    </a:cubicBezTo>
                    <a:lnTo>
                      <a:pt x="70708" y="421605"/>
                    </a:lnTo>
                    <a:lnTo>
                      <a:pt x="67852" y="421986"/>
                    </a:lnTo>
                    <a:cubicBezTo>
                      <a:pt x="65461" y="420277"/>
                      <a:pt x="63071" y="418506"/>
                      <a:pt x="60603" y="416614"/>
                    </a:cubicBezTo>
                    <a:lnTo>
                      <a:pt x="60369" y="416428"/>
                    </a:lnTo>
                    <a:cubicBezTo>
                      <a:pt x="29540" y="392657"/>
                      <a:pt x="13909" y="368039"/>
                      <a:pt x="13909" y="343254"/>
                    </a:cubicBezTo>
                    <a:close/>
                    <a:moveTo>
                      <a:pt x="1466696" y="485251"/>
                    </a:moveTo>
                    <a:lnTo>
                      <a:pt x="1465950" y="486110"/>
                    </a:lnTo>
                    <a:cubicBezTo>
                      <a:pt x="1385462" y="579645"/>
                      <a:pt x="1334453" y="632953"/>
                      <a:pt x="1280355" y="663726"/>
                    </a:cubicBezTo>
                    <a:cubicBezTo>
                      <a:pt x="1159584" y="703250"/>
                      <a:pt x="1034172" y="728634"/>
                      <a:pt x="907580" y="739168"/>
                    </a:cubicBezTo>
                    <a:cubicBezTo>
                      <a:pt x="623598" y="750397"/>
                      <a:pt x="347735" y="688703"/>
                      <a:pt x="308772" y="676876"/>
                    </a:cubicBezTo>
                    <a:cubicBezTo>
                      <a:pt x="308105" y="676676"/>
                      <a:pt x="307484" y="676476"/>
                      <a:pt x="306847" y="676277"/>
                    </a:cubicBezTo>
                    <a:cubicBezTo>
                      <a:pt x="195483" y="640633"/>
                      <a:pt x="136682" y="538380"/>
                      <a:pt x="97765" y="470718"/>
                    </a:cubicBezTo>
                    <a:cubicBezTo>
                      <a:pt x="93511" y="463294"/>
                      <a:pt x="89460" y="456279"/>
                      <a:pt x="85641" y="449852"/>
                    </a:cubicBezTo>
                    <a:cubicBezTo>
                      <a:pt x="105728" y="461428"/>
                      <a:pt x="129231" y="472530"/>
                      <a:pt x="155822" y="482993"/>
                    </a:cubicBezTo>
                    <a:cubicBezTo>
                      <a:pt x="228967" y="511742"/>
                      <a:pt x="325816" y="535582"/>
                      <a:pt x="435939" y="551937"/>
                    </a:cubicBezTo>
                    <a:cubicBezTo>
                      <a:pt x="549491" y="568802"/>
                      <a:pt x="677682" y="577717"/>
                      <a:pt x="806648" y="577717"/>
                    </a:cubicBezTo>
                    <a:cubicBezTo>
                      <a:pt x="932914" y="577717"/>
                      <a:pt x="1050363" y="569525"/>
                      <a:pt x="1155750" y="553369"/>
                    </a:cubicBezTo>
                    <a:cubicBezTo>
                      <a:pt x="1256744" y="537886"/>
                      <a:pt x="1341873" y="515882"/>
                      <a:pt x="1408778" y="487966"/>
                    </a:cubicBezTo>
                    <a:cubicBezTo>
                      <a:pt x="1424115" y="481574"/>
                      <a:pt x="1438490" y="474823"/>
                      <a:pt x="1451700" y="467833"/>
                    </a:cubicBezTo>
                    <a:lnTo>
                      <a:pt x="1451685" y="468112"/>
                    </a:lnTo>
                    <a:lnTo>
                      <a:pt x="1463327" y="461460"/>
                    </a:lnTo>
                    <a:cubicBezTo>
                      <a:pt x="1481644" y="451004"/>
                      <a:pt x="1497354" y="439995"/>
                      <a:pt x="1510378" y="428562"/>
                    </a:cubicBezTo>
                    <a:cubicBezTo>
                      <a:pt x="1509912" y="429307"/>
                      <a:pt x="1509415" y="430058"/>
                      <a:pt x="1508965" y="430799"/>
                    </a:cubicBezTo>
                    <a:lnTo>
                      <a:pt x="1508965" y="430796"/>
                    </a:lnTo>
                    <a:cubicBezTo>
                      <a:pt x="1497649" y="447499"/>
                      <a:pt x="1483414" y="465821"/>
                      <a:pt x="1466696" y="485251"/>
                    </a:cubicBezTo>
                    <a:close/>
                    <a:moveTo>
                      <a:pt x="2404267" y="69415"/>
                    </a:moveTo>
                    <a:cubicBezTo>
                      <a:pt x="2399533" y="87301"/>
                      <a:pt x="2373656" y="111939"/>
                      <a:pt x="2277256" y="127736"/>
                    </a:cubicBezTo>
                    <a:cubicBezTo>
                      <a:pt x="2275688" y="127992"/>
                      <a:pt x="2118469" y="153990"/>
                      <a:pt x="1947093" y="202812"/>
                    </a:cubicBezTo>
                    <a:cubicBezTo>
                      <a:pt x="1846300" y="231524"/>
                      <a:pt x="1760348" y="262411"/>
                      <a:pt x="1691643" y="294612"/>
                    </a:cubicBezTo>
                    <a:cubicBezTo>
                      <a:pt x="1631273" y="322902"/>
                      <a:pt x="1584035" y="352352"/>
                      <a:pt x="1550475" y="382564"/>
                    </a:cubicBezTo>
                    <a:cubicBezTo>
                      <a:pt x="1556234" y="366437"/>
                      <a:pt x="1558251" y="352182"/>
                      <a:pt x="1556466" y="339914"/>
                    </a:cubicBezTo>
                    <a:cubicBezTo>
                      <a:pt x="1555427" y="313136"/>
                      <a:pt x="1541921" y="287347"/>
                      <a:pt x="1516246" y="263129"/>
                    </a:cubicBezTo>
                    <a:cubicBezTo>
                      <a:pt x="1541036" y="246996"/>
                      <a:pt x="1625715" y="193733"/>
                      <a:pt x="1741519" y="140982"/>
                    </a:cubicBezTo>
                    <a:cubicBezTo>
                      <a:pt x="1868716" y="83037"/>
                      <a:pt x="2060396" y="13963"/>
                      <a:pt x="2251146" y="13963"/>
                    </a:cubicBezTo>
                    <a:cubicBezTo>
                      <a:pt x="2297809" y="13963"/>
                      <a:pt x="2342966" y="18089"/>
                      <a:pt x="2385406" y="26228"/>
                    </a:cubicBezTo>
                    <a:cubicBezTo>
                      <a:pt x="2390529" y="30835"/>
                      <a:pt x="2409529" y="49544"/>
                      <a:pt x="2404267" y="69415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0A627ED-E00E-4454-4907-1A46C16043B7}"/>
                  </a:ext>
                </a:extLst>
              </p:cNvPr>
              <p:cNvSpPr/>
              <p:nvPr/>
            </p:nvSpPr>
            <p:spPr>
              <a:xfrm>
                <a:off x="9860918" y="954225"/>
                <a:ext cx="138042" cy="76822"/>
              </a:xfrm>
              <a:custGeom>
                <a:avLst/>
                <a:gdLst>
                  <a:gd name="connsiteX0" fmla="*/ 76767 w 138042"/>
                  <a:gd name="connsiteY0" fmla="*/ 0 h 76822"/>
                  <a:gd name="connsiteX1" fmla="*/ 65855 w 138042"/>
                  <a:gd name="connsiteY1" fmla="*/ 459 h 76822"/>
                  <a:gd name="connsiteX2" fmla="*/ 19735 w 138042"/>
                  <a:gd name="connsiteY2" fmla="*/ 14196 h 76822"/>
                  <a:gd name="connsiteX3" fmla="*/ 82 w 138042"/>
                  <a:gd name="connsiteY3" fmla="*/ 44176 h 76822"/>
                  <a:gd name="connsiteX4" fmla="*/ 61275 w 138042"/>
                  <a:gd name="connsiteY4" fmla="*/ 76823 h 76822"/>
                  <a:gd name="connsiteX5" fmla="*/ 72188 w 138042"/>
                  <a:gd name="connsiteY5" fmla="*/ 76363 h 76822"/>
                  <a:gd name="connsiteX6" fmla="*/ 118323 w 138042"/>
                  <a:gd name="connsiteY6" fmla="*/ 62627 h 76822"/>
                  <a:gd name="connsiteX7" fmla="*/ 137960 w 138042"/>
                  <a:gd name="connsiteY7" fmla="*/ 32647 h 76822"/>
                  <a:gd name="connsiteX8" fmla="*/ 76767 w 138042"/>
                  <a:gd name="connsiteY8" fmla="*/ 0 h 76822"/>
                  <a:gd name="connsiteX9" fmla="*/ 111042 w 138042"/>
                  <a:gd name="connsiteY9" fmla="*/ 50694 h 76822"/>
                  <a:gd name="connsiteX10" fmla="*/ 71024 w 138042"/>
                  <a:gd name="connsiteY10" fmla="*/ 62439 h 76822"/>
                  <a:gd name="connsiteX11" fmla="*/ 61275 w 138042"/>
                  <a:gd name="connsiteY11" fmla="*/ 62850 h 76822"/>
                  <a:gd name="connsiteX12" fmla="*/ 14007 w 138042"/>
                  <a:gd name="connsiteY12" fmla="*/ 43010 h 76822"/>
                  <a:gd name="connsiteX13" fmla="*/ 27000 w 138042"/>
                  <a:gd name="connsiteY13" fmla="*/ 26127 h 76822"/>
                  <a:gd name="connsiteX14" fmla="*/ 67019 w 138042"/>
                  <a:gd name="connsiteY14" fmla="*/ 14382 h 76822"/>
                  <a:gd name="connsiteX15" fmla="*/ 76767 w 138042"/>
                  <a:gd name="connsiteY15" fmla="*/ 13971 h 76822"/>
                  <a:gd name="connsiteX16" fmla="*/ 124036 w 138042"/>
                  <a:gd name="connsiteY16" fmla="*/ 33811 h 76822"/>
                  <a:gd name="connsiteX17" fmla="*/ 111042 w 138042"/>
                  <a:gd name="connsiteY17" fmla="*/ 50694 h 7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8042" h="76822">
                    <a:moveTo>
                      <a:pt x="76767" y="0"/>
                    </a:moveTo>
                    <a:cubicBezTo>
                      <a:pt x="73166" y="0"/>
                      <a:pt x="69503" y="155"/>
                      <a:pt x="65855" y="459"/>
                    </a:cubicBezTo>
                    <a:cubicBezTo>
                      <a:pt x="48236" y="1933"/>
                      <a:pt x="31859" y="6810"/>
                      <a:pt x="19735" y="14196"/>
                    </a:cubicBezTo>
                    <a:cubicBezTo>
                      <a:pt x="6136" y="22476"/>
                      <a:pt x="-849" y="33122"/>
                      <a:pt x="82" y="44176"/>
                    </a:cubicBezTo>
                    <a:cubicBezTo>
                      <a:pt x="1682" y="63398"/>
                      <a:pt x="26845" y="76823"/>
                      <a:pt x="61275" y="76823"/>
                    </a:cubicBezTo>
                    <a:cubicBezTo>
                      <a:pt x="64877" y="76823"/>
                      <a:pt x="68555" y="76668"/>
                      <a:pt x="72188" y="76363"/>
                    </a:cubicBezTo>
                    <a:cubicBezTo>
                      <a:pt x="89807" y="74890"/>
                      <a:pt x="106184" y="70013"/>
                      <a:pt x="118323" y="62627"/>
                    </a:cubicBezTo>
                    <a:cubicBezTo>
                      <a:pt x="131921" y="54347"/>
                      <a:pt x="138891" y="43701"/>
                      <a:pt x="137960" y="32647"/>
                    </a:cubicBezTo>
                    <a:cubicBezTo>
                      <a:pt x="136361" y="13424"/>
                      <a:pt x="111198" y="0"/>
                      <a:pt x="76767" y="0"/>
                    </a:cubicBezTo>
                    <a:close/>
                    <a:moveTo>
                      <a:pt x="111042" y="50694"/>
                    </a:moveTo>
                    <a:cubicBezTo>
                      <a:pt x="100736" y="56973"/>
                      <a:pt x="86531" y="61143"/>
                      <a:pt x="71024" y="62439"/>
                    </a:cubicBezTo>
                    <a:cubicBezTo>
                      <a:pt x="67764" y="62712"/>
                      <a:pt x="64489" y="62850"/>
                      <a:pt x="61275" y="62850"/>
                    </a:cubicBezTo>
                    <a:cubicBezTo>
                      <a:pt x="33100" y="62850"/>
                      <a:pt x="14798" y="52552"/>
                      <a:pt x="14007" y="43010"/>
                    </a:cubicBezTo>
                    <a:cubicBezTo>
                      <a:pt x="13541" y="37586"/>
                      <a:pt x="18276" y="31433"/>
                      <a:pt x="27000" y="26127"/>
                    </a:cubicBezTo>
                    <a:cubicBezTo>
                      <a:pt x="37307" y="19848"/>
                      <a:pt x="51511" y="15678"/>
                      <a:pt x="67019" y="14382"/>
                    </a:cubicBezTo>
                    <a:cubicBezTo>
                      <a:pt x="70279" y="14109"/>
                      <a:pt x="73554" y="13971"/>
                      <a:pt x="76767" y="13971"/>
                    </a:cubicBezTo>
                    <a:cubicBezTo>
                      <a:pt x="104942" y="13971"/>
                      <a:pt x="123244" y="24269"/>
                      <a:pt x="124036" y="33811"/>
                    </a:cubicBezTo>
                    <a:cubicBezTo>
                      <a:pt x="124501" y="39235"/>
                      <a:pt x="119767" y="45388"/>
                      <a:pt x="111042" y="50694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DE0E316-DE18-248B-98B6-A74CEF7D3185}"/>
                </a:ext>
              </a:extLst>
            </p:cNvPr>
            <p:cNvSpPr/>
            <p:nvPr/>
          </p:nvSpPr>
          <p:spPr>
            <a:xfrm>
              <a:off x="9321398" y="4131410"/>
              <a:ext cx="2204017" cy="491837"/>
            </a:xfrm>
            <a:custGeom>
              <a:avLst/>
              <a:gdLst>
                <a:gd name="connsiteX0" fmla="*/ 2168454 w 2204017"/>
                <a:gd name="connsiteY0" fmla="*/ 85238 h 491837"/>
                <a:gd name="connsiteX1" fmla="*/ 2101145 w 2204017"/>
                <a:gd name="connsiteY1" fmla="*/ 77585 h 491837"/>
                <a:gd name="connsiteX2" fmla="*/ 2005258 w 2204017"/>
                <a:gd name="connsiteY2" fmla="*/ 61689 h 491837"/>
                <a:gd name="connsiteX3" fmla="*/ 2006609 w 2204017"/>
                <a:gd name="connsiteY3" fmla="*/ 60385 h 491837"/>
                <a:gd name="connsiteX4" fmla="*/ 2014200 w 2204017"/>
                <a:gd name="connsiteY4" fmla="*/ 42130 h 491837"/>
                <a:gd name="connsiteX5" fmla="*/ 1844686 w 2204017"/>
                <a:gd name="connsiteY5" fmla="*/ 12388 h 491837"/>
                <a:gd name="connsiteX6" fmla="*/ 1101993 w 2204017"/>
                <a:gd name="connsiteY6" fmla="*/ 0 h 491837"/>
                <a:gd name="connsiteX7" fmla="*/ 359300 w 2204017"/>
                <a:gd name="connsiteY7" fmla="*/ 12388 h 491837"/>
                <a:gd name="connsiteX8" fmla="*/ 189787 w 2204017"/>
                <a:gd name="connsiteY8" fmla="*/ 42130 h 491837"/>
                <a:gd name="connsiteX9" fmla="*/ 197393 w 2204017"/>
                <a:gd name="connsiteY9" fmla="*/ 60385 h 491837"/>
                <a:gd name="connsiteX10" fmla="*/ 198743 w 2204017"/>
                <a:gd name="connsiteY10" fmla="*/ 61689 h 491837"/>
                <a:gd name="connsiteX11" fmla="*/ 102810 w 2204017"/>
                <a:gd name="connsiteY11" fmla="*/ 77585 h 491837"/>
                <a:gd name="connsiteX12" fmla="*/ 35548 w 2204017"/>
                <a:gd name="connsiteY12" fmla="*/ 85222 h 491837"/>
                <a:gd name="connsiteX13" fmla="*/ 0 w 2204017"/>
                <a:gd name="connsiteY13" fmla="*/ 110789 h 491837"/>
                <a:gd name="connsiteX14" fmla="*/ 58802 w 2204017"/>
                <a:gd name="connsiteY14" fmla="*/ 154534 h 491837"/>
                <a:gd name="connsiteX15" fmla="*/ 115756 w 2204017"/>
                <a:gd name="connsiteY15" fmla="*/ 157545 h 491837"/>
                <a:gd name="connsiteX16" fmla="*/ 198355 w 2204017"/>
                <a:gd name="connsiteY16" fmla="*/ 154953 h 491837"/>
                <a:gd name="connsiteX17" fmla="*/ 319887 w 2204017"/>
                <a:gd name="connsiteY17" fmla="*/ 384836 h 491837"/>
                <a:gd name="connsiteX18" fmla="*/ 514408 w 2204017"/>
                <a:gd name="connsiteY18" fmla="*/ 476392 h 491837"/>
                <a:gd name="connsiteX19" fmla="*/ 613090 w 2204017"/>
                <a:gd name="connsiteY19" fmla="*/ 491822 h 491837"/>
                <a:gd name="connsiteX20" fmla="*/ 1590804 w 2204017"/>
                <a:gd name="connsiteY20" fmla="*/ 491838 h 491837"/>
                <a:gd name="connsiteX21" fmla="*/ 1590928 w 2204017"/>
                <a:gd name="connsiteY21" fmla="*/ 491822 h 491837"/>
                <a:gd name="connsiteX22" fmla="*/ 1689594 w 2204017"/>
                <a:gd name="connsiteY22" fmla="*/ 476392 h 491837"/>
                <a:gd name="connsiteX23" fmla="*/ 1884115 w 2204017"/>
                <a:gd name="connsiteY23" fmla="*/ 384836 h 491837"/>
                <a:gd name="connsiteX24" fmla="*/ 2005662 w 2204017"/>
                <a:gd name="connsiteY24" fmla="*/ 154953 h 491837"/>
                <a:gd name="connsiteX25" fmla="*/ 2088261 w 2204017"/>
                <a:gd name="connsiteY25" fmla="*/ 157545 h 491837"/>
                <a:gd name="connsiteX26" fmla="*/ 2145216 w 2204017"/>
                <a:gd name="connsiteY26" fmla="*/ 154534 h 491837"/>
                <a:gd name="connsiteX27" fmla="*/ 2204017 w 2204017"/>
                <a:gd name="connsiteY27" fmla="*/ 110789 h 491837"/>
                <a:gd name="connsiteX28" fmla="*/ 2168469 w 2204017"/>
                <a:gd name="connsiteY28" fmla="*/ 85238 h 491837"/>
                <a:gd name="connsiteX29" fmla="*/ 2143275 w 2204017"/>
                <a:gd name="connsiteY29" fmla="*/ 142270 h 491837"/>
                <a:gd name="connsiteX30" fmla="*/ 2088245 w 2204017"/>
                <a:gd name="connsiteY30" fmla="*/ 145127 h 491837"/>
                <a:gd name="connsiteX31" fmla="*/ 2000430 w 2204017"/>
                <a:gd name="connsiteY31" fmla="*/ 142208 h 491837"/>
                <a:gd name="connsiteX32" fmla="*/ 1994377 w 2204017"/>
                <a:gd name="connsiteY32" fmla="*/ 141820 h 491837"/>
                <a:gd name="connsiteX33" fmla="*/ 1993849 w 2204017"/>
                <a:gd name="connsiteY33" fmla="*/ 147874 h 491837"/>
                <a:gd name="connsiteX34" fmla="*/ 1686660 w 2204017"/>
                <a:gd name="connsiteY34" fmla="*/ 464315 h 491837"/>
                <a:gd name="connsiteX35" fmla="*/ 1590524 w 2204017"/>
                <a:gd name="connsiteY35" fmla="*/ 479404 h 491837"/>
                <a:gd name="connsiteX36" fmla="*/ 613462 w 2204017"/>
                <a:gd name="connsiteY36" fmla="*/ 479404 h 491837"/>
                <a:gd name="connsiteX37" fmla="*/ 517311 w 2204017"/>
                <a:gd name="connsiteY37" fmla="*/ 464315 h 491837"/>
                <a:gd name="connsiteX38" fmla="*/ 210138 w 2204017"/>
                <a:gd name="connsiteY38" fmla="*/ 147874 h 491837"/>
                <a:gd name="connsiteX39" fmla="*/ 209610 w 2204017"/>
                <a:gd name="connsiteY39" fmla="*/ 141820 h 491837"/>
                <a:gd name="connsiteX40" fmla="*/ 203556 w 2204017"/>
                <a:gd name="connsiteY40" fmla="*/ 142208 h 491837"/>
                <a:gd name="connsiteX41" fmla="*/ 115741 w 2204017"/>
                <a:gd name="connsiteY41" fmla="*/ 145127 h 491837"/>
                <a:gd name="connsiteX42" fmla="*/ 60711 w 2204017"/>
                <a:gd name="connsiteY42" fmla="*/ 142270 h 491837"/>
                <a:gd name="connsiteX43" fmla="*/ 12403 w 2204017"/>
                <a:gd name="connsiteY43" fmla="*/ 110789 h 491837"/>
                <a:gd name="connsiteX44" fmla="*/ 37457 w 2204017"/>
                <a:gd name="connsiteY44" fmla="*/ 97486 h 491837"/>
                <a:gd name="connsiteX45" fmla="*/ 103943 w 2204017"/>
                <a:gd name="connsiteY45" fmla="*/ 89941 h 491837"/>
                <a:gd name="connsiteX46" fmla="*/ 206660 w 2204017"/>
                <a:gd name="connsiteY46" fmla="*/ 71717 h 491837"/>
                <a:gd name="connsiteX47" fmla="*/ 212886 w 2204017"/>
                <a:gd name="connsiteY47" fmla="*/ 64235 h 491837"/>
                <a:gd name="connsiteX48" fmla="*/ 205977 w 2204017"/>
                <a:gd name="connsiteY48" fmla="*/ 51429 h 491837"/>
                <a:gd name="connsiteX49" fmla="*/ 201522 w 2204017"/>
                <a:gd name="connsiteY49" fmla="*/ 46508 h 491837"/>
                <a:gd name="connsiteX50" fmla="*/ 234773 w 2204017"/>
                <a:gd name="connsiteY50" fmla="*/ 36495 h 491837"/>
                <a:gd name="connsiteX51" fmla="*/ 365044 w 2204017"/>
                <a:gd name="connsiteY51" fmla="*/ 24511 h 491837"/>
                <a:gd name="connsiteX52" fmla="*/ 1101993 w 2204017"/>
                <a:gd name="connsiteY52" fmla="*/ 12419 h 491837"/>
                <a:gd name="connsiteX53" fmla="*/ 1838943 w 2204017"/>
                <a:gd name="connsiteY53" fmla="*/ 24511 h 491837"/>
                <a:gd name="connsiteX54" fmla="*/ 1969214 w 2204017"/>
                <a:gd name="connsiteY54" fmla="*/ 36495 h 491837"/>
                <a:gd name="connsiteX55" fmla="*/ 2002464 w 2204017"/>
                <a:gd name="connsiteY55" fmla="*/ 46508 h 491837"/>
                <a:gd name="connsiteX56" fmla="*/ 1998009 w 2204017"/>
                <a:gd name="connsiteY56" fmla="*/ 51429 h 491837"/>
                <a:gd name="connsiteX57" fmla="*/ 1991101 w 2204017"/>
                <a:gd name="connsiteY57" fmla="*/ 64235 h 491837"/>
                <a:gd name="connsiteX58" fmla="*/ 1997326 w 2204017"/>
                <a:gd name="connsiteY58" fmla="*/ 71717 h 491837"/>
                <a:gd name="connsiteX59" fmla="*/ 2099981 w 2204017"/>
                <a:gd name="connsiteY59" fmla="*/ 89941 h 491837"/>
                <a:gd name="connsiteX60" fmla="*/ 2166529 w 2204017"/>
                <a:gd name="connsiteY60" fmla="*/ 97501 h 491837"/>
                <a:gd name="connsiteX61" fmla="*/ 2191584 w 2204017"/>
                <a:gd name="connsiteY61" fmla="*/ 110805 h 491837"/>
                <a:gd name="connsiteX62" fmla="*/ 2143275 w 2204017"/>
                <a:gd name="connsiteY62" fmla="*/ 142270 h 49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204017" h="491837">
                  <a:moveTo>
                    <a:pt x="2168454" y="85238"/>
                  </a:moveTo>
                  <a:cubicBezTo>
                    <a:pt x="2146876" y="81854"/>
                    <a:pt x="2123623" y="79681"/>
                    <a:pt x="2101145" y="77585"/>
                  </a:cubicBezTo>
                  <a:cubicBezTo>
                    <a:pt x="2062461" y="73968"/>
                    <a:pt x="2025857" y="70537"/>
                    <a:pt x="2005258" y="61689"/>
                  </a:cubicBezTo>
                  <a:cubicBezTo>
                    <a:pt x="2005724" y="61223"/>
                    <a:pt x="2006190" y="60773"/>
                    <a:pt x="2006609" y="60385"/>
                  </a:cubicBezTo>
                  <a:cubicBezTo>
                    <a:pt x="2010893" y="56272"/>
                    <a:pt x="2017382" y="50047"/>
                    <a:pt x="2014200" y="42130"/>
                  </a:cubicBezTo>
                  <a:cubicBezTo>
                    <a:pt x="2010210" y="32180"/>
                    <a:pt x="1993476" y="20863"/>
                    <a:pt x="1844686" y="12388"/>
                  </a:cubicBezTo>
                  <a:cubicBezTo>
                    <a:pt x="1700320" y="4176"/>
                    <a:pt x="1450427" y="0"/>
                    <a:pt x="1101993" y="0"/>
                  </a:cubicBezTo>
                  <a:cubicBezTo>
                    <a:pt x="753559" y="0"/>
                    <a:pt x="503666" y="4176"/>
                    <a:pt x="359300" y="12388"/>
                  </a:cubicBezTo>
                  <a:cubicBezTo>
                    <a:pt x="210510" y="20863"/>
                    <a:pt x="193776" y="32180"/>
                    <a:pt x="189787" y="42130"/>
                  </a:cubicBezTo>
                  <a:cubicBezTo>
                    <a:pt x="186605" y="50047"/>
                    <a:pt x="193109" y="56272"/>
                    <a:pt x="197393" y="60385"/>
                  </a:cubicBezTo>
                  <a:cubicBezTo>
                    <a:pt x="197797" y="60773"/>
                    <a:pt x="198278" y="61239"/>
                    <a:pt x="198743" y="61689"/>
                  </a:cubicBezTo>
                  <a:cubicBezTo>
                    <a:pt x="178129" y="70537"/>
                    <a:pt x="141494" y="73968"/>
                    <a:pt x="102810" y="77585"/>
                  </a:cubicBezTo>
                  <a:cubicBezTo>
                    <a:pt x="80333" y="79681"/>
                    <a:pt x="57110" y="81854"/>
                    <a:pt x="35548" y="85222"/>
                  </a:cubicBezTo>
                  <a:cubicBezTo>
                    <a:pt x="6178" y="89818"/>
                    <a:pt x="0" y="101662"/>
                    <a:pt x="0" y="110789"/>
                  </a:cubicBezTo>
                  <a:cubicBezTo>
                    <a:pt x="0" y="130535"/>
                    <a:pt x="31046" y="150172"/>
                    <a:pt x="58802" y="154534"/>
                  </a:cubicBezTo>
                  <a:cubicBezTo>
                    <a:pt x="71469" y="156536"/>
                    <a:pt x="90624" y="157545"/>
                    <a:pt x="115756" y="157545"/>
                  </a:cubicBezTo>
                  <a:cubicBezTo>
                    <a:pt x="149131" y="157545"/>
                    <a:pt x="184525" y="155745"/>
                    <a:pt x="198355" y="154953"/>
                  </a:cubicBezTo>
                  <a:cubicBezTo>
                    <a:pt x="207934" y="249520"/>
                    <a:pt x="248806" y="326810"/>
                    <a:pt x="319887" y="384836"/>
                  </a:cubicBezTo>
                  <a:cubicBezTo>
                    <a:pt x="383936" y="437087"/>
                    <a:pt x="461009" y="463461"/>
                    <a:pt x="514408" y="476392"/>
                  </a:cubicBezTo>
                  <a:cubicBezTo>
                    <a:pt x="570649" y="490006"/>
                    <a:pt x="611382" y="491760"/>
                    <a:pt x="613090" y="491822"/>
                  </a:cubicBezTo>
                  <a:lnTo>
                    <a:pt x="1590804" y="491838"/>
                  </a:lnTo>
                  <a:lnTo>
                    <a:pt x="1590928" y="491822"/>
                  </a:lnTo>
                  <a:cubicBezTo>
                    <a:pt x="1592635" y="491760"/>
                    <a:pt x="1633369" y="490006"/>
                    <a:pt x="1689594" y="476392"/>
                  </a:cubicBezTo>
                  <a:cubicBezTo>
                    <a:pt x="1742994" y="463461"/>
                    <a:pt x="1820081" y="437087"/>
                    <a:pt x="1884115" y="384836"/>
                  </a:cubicBezTo>
                  <a:cubicBezTo>
                    <a:pt x="1955212" y="326826"/>
                    <a:pt x="1996084" y="249520"/>
                    <a:pt x="2005662" y="154953"/>
                  </a:cubicBezTo>
                  <a:cubicBezTo>
                    <a:pt x="2019478" y="155745"/>
                    <a:pt x="2054886" y="157545"/>
                    <a:pt x="2088261" y="157545"/>
                  </a:cubicBezTo>
                  <a:cubicBezTo>
                    <a:pt x="2113378" y="157545"/>
                    <a:pt x="2132548" y="156536"/>
                    <a:pt x="2145216" y="154534"/>
                  </a:cubicBezTo>
                  <a:cubicBezTo>
                    <a:pt x="2172971" y="150172"/>
                    <a:pt x="2204017" y="130535"/>
                    <a:pt x="2204017" y="110789"/>
                  </a:cubicBezTo>
                  <a:cubicBezTo>
                    <a:pt x="2204002" y="101662"/>
                    <a:pt x="2197839" y="89833"/>
                    <a:pt x="2168469" y="85238"/>
                  </a:cubicBezTo>
                  <a:close/>
                  <a:moveTo>
                    <a:pt x="2143275" y="142270"/>
                  </a:moveTo>
                  <a:cubicBezTo>
                    <a:pt x="2131245" y="144164"/>
                    <a:pt x="2112725" y="145127"/>
                    <a:pt x="2088245" y="145127"/>
                  </a:cubicBezTo>
                  <a:cubicBezTo>
                    <a:pt x="2046224" y="145127"/>
                    <a:pt x="2000881" y="142239"/>
                    <a:pt x="2000430" y="142208"/>
                  </a:cubicBezTo>
                  <a:lnTo>
                    <a:pt x="1994377" y="141820"/>
                  </a:lnTo>
                  <a:lnTo>
                    <a:pt x="1993849" y="147874"/>
                  </a:lnTo>
                  <a:cubicBezTo>
                    <a:pt x="1975205" y="363011"/>
                    <a:pt x="1793382" y="438469"/>
                    <a:pt x="1686660" y="464315"/>
                  </a:cubicBezTo>
                  <a:cubicBezTo>
                    <a:pt x="1633136" y="477277"/>
                    <a:pt x="1592931" y="479295"/>
                    <a:pt x="1590524" y="479404"/>
                  </a:cubicBezTo>
                  <a:lnTo>
                    <a:pt x="613462" y="479404"/>
                  </a:lnTo>
                  <a:cubicBezTo>
                    <a:pt x="611056" y="479295"/>
                    <a:pt x="570866" y="477277"/>
                    <a:pt x="517311" y="464315"/>
                  </a:cubicBezTo>
                  <a:cubicBezTo>
                    <a:pt x="410604" y="438469"/>
                    <a:pt x="228781" y="363011"/>
                    <a:pt x="210138" y="147874"/>
                  </a:cubicBezTo>
                  <a:lnTo>
                    <a:pt x="209610" y="141820"/>
                  </a:lnTo>
                  <a:lnTo>
                    <a:pt x="203556" y="142208"/>
                  </a:lnTo>
                  <a:cubicBezTo>
                    <a:pt x="203106" y="142239"/>
                    <a:pt x="157762" y="145127"/>
                    <a:pt x="115741" y="145127"/>
                  </a:cubicBezTo>
                  <a:cubicBezTo>
                    <a:pt x="91261" y="145127"/>
                    <a:pt x="72742" y="144164"/>
                    <a:pt x="60711" y="142270"/>
                  </a:cubicBezTo>
                  <a:cubicBezTo>
                    <a:pt x="35145" y="138250"/>
                    <a:pt x="12403" y="121314"/>
                    <a:pt x="12403" y="110789"/>
                  </a:cubicBezTo>
                  <a:cubicBezTo>
                    <a:pt x="12403" y="104922"/>
                    <a:pt x="21764" y="99954"/>
                    <a:pt x="37457" y="97486"/>
                  </a:cubicBezTo>
                  <a:cubicBezTo>
                    <a:pt x="58631" y="94179"/>
                    <a:pt x="81667" y="92022"/>
                    <a:pt x="103943" y="89941"/>
                  </a:cubicBezTo>
                  <a:cubicBezTo>
                    <a:pt x="145422" y="86076"/>
                    <a:pt x="184602" y="82413"/>
                    <a:pt x="206660" y="71717"/>
                  </a:cubicBezTo>
                  <a:cubicBezTo>
                    <a:pt x="211178" y="69529"/>
                    <a:pt x="212544" y="66439"/>
                    <a:pt x="212886" y="64235"/>
                  </a:cubicBezTo>
                  <a:cubicBezTo>
                    <a:pt x="213739" y="58864"/>
                    <a:pt x="209610" y="54906"/>
                    <a:pt x="205977" y="51429"/>
                  </a:cubicBezTo>
                  <a:cubicBezTo>
                    <a:pt x="204612" y="50109"/>
                    <a:pt x="202190" y="47781"/>
                    <a:pt x="201522" y="46508"/>
                  </a:cubicBezTo>
                  <a:cubicBezTo>
                    <a:pt x="202655" y="45250"/>
                    <a:pt x="208306" y="41028"/>
                    <a:pt x="234773" y="36495"/>
                  </a:cubicBezTo>
                  <a:cubicBezTo>
                    <a:pt x="262094" y="31823"/>
                    <a:pt x="305932" y="27786"/>
                    <a:pt x="365044" y="24511"/>
                  </a:cubicBezTo>
                  <a:cubicBezTo>
                    <a:pt x="509813" y="16486"/>
                    <a:pt x="757751" y="12419"/>
                    <a:pt x="1101993" y="12419"/>
                  </a:cubicBezTo>
                  <a:cubicBezTo>
                    <a:pt x="1446236" y="12419"/>
                    <a:pt x="1694173" y="16486"/>
                    <a:pt x="1838943" y="24511"/>
                  </a:cubicBezTo>
                  <a:cubicBezTo>
                    <a:pt x="1898055" y="27786"/>
                    <a:pt x="1941892" y="31823"/>
                    <a:pt x="1969214" y="36495"/>
                  </a:cubicBezTo>
                  <a:cubicBezTo>
                    <a:pt x="1995665" y="41028"/>
                    <a:pt x="2001331" y="45250"/>
                    <a:pt x="2002464" y="46508"/>
                  </a:cubicBezTo>
                  <a:cubicBezTo>
                    <a:pt x="2001796" y="47781"/>
                    <a:pt x="1999375" y="50109"/>
                    <a:pt x="1998009" y="51429"/>
                  </a:cubicBezTo>
                  <a:cubicBezTo>
                    <a:pt x="1994377" y="54906"/>
                    <a:pt x="1990247" y="58864"/>
                    <a:pt x="1991101" y="64235"/>
                  </a:cubicBezTo>
                  <a:cubicBezTo>
                    <a:pt x="1991442" y="66439"/>
                    <a:pt x="1992808" y="69529"/>
                    <a:pt x="1997326" y="71717"/>
                  </a:cubicBezTo>
                  <a:cubicBezTo>
                    <a:pt x="2019384" y="82413"/>
                    <a:pt x="2058534" y="86076"/>
                    <a:pt x="2099981" y="89941"/>
                  </a:cubicBezTo>
                  <a:cubicBezTo>
                    <a:pt x="2122288" y="92037"/>
                    <a:pt x="2145340" y="94195"/>
                    <a:pt x="2166529" y="97501"/>
                  </a:cubicBezTo>
                  <a:cubicBezTo>
                    <a:pt x="2182223" y="99954"/>
                    <a:pt x="2191584" y="104922"/>
                    <a:pt x="2191584" y="110805"/>
                  </a:cubicBezTo>
                  <a:cubicBezTo>
                    <a:pt x="2191584" y="121329"/>
                    <a:pt x="2168842" y="138250"/>
                    <a:pt x="2143275" y="142270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78E92CA-BB0E-FE82-8F3D-E1CDC39A1636}"/>
                </a:ext>
              </a:extLst>
            </p:cNvPr>
            <p:cNvSpPr/>
            <p:nvPr/>
          </p:nvSpPr>
          <p:spPr>
            <a:xfrm>
              <a:off x="9321476" y="3271097"/>
              <a:ext cx="2204018" cy="770759"/>
            </a:xfrm>
            <a:custGeom>
              <a:avLst/>
              <a:gdLst>
                <a:gd name="connsiteX0" fmla="*/ 35020 w 2204018"/>
                <a:gd name="connsiteY0" fmla="*/ 635862 h 770759"/>
                <a:gd name="connsiteX1" fmla="*/ 102515 w 2204018"/>
                <a:gd name="connsiteY1" fmla="*/ 648001 h 770759"/>
                <a:gd name="connsiteX2" fmla="*/ 200203 w 2204018"/>
                <a:gd name="connsiteY2" fmla="*/ 674670 h 770759"/>
                <a:gd name="connsiteX3" fmla="*/ 200591 w 2204018"/>
                <a:gd name="connsiteY3" fmla="*/ 675027 h 770759"/>
                <a:gd name="connsiteX4" fmla="*/ 196509 w 2204018"/>
                <a:gd name="connsiteY4" fmla="*/ 682509 h 770759"/>
                <a:gd name="connsiteX5" fmla="*/ 191215 w 2204018"/>
                <a:gd name="connsiteY5" fmla="*/ 709846 h 770759"/>
                <a:gd name="connsiteX6" fmla="*/ 1102009 w 2204018"/>
                <a:gd name="connsiteY6" fmla="*/ 770759 h 770759"/>
                <a:gd name="connsiteX7" fmla="*/ 2012803 w 2204018"/>
                <a:gd name="connsiteY7" fmla="*/ 709862 h 770759"/>
                <a:gd name="connsiteX8" fmla="*/ 2007494 w 2204018"/>
                <a:gd name="connsiteY8" fmla="*/ 682509 h 770759"/>
                <a:gd name="connsiteX9" fmla="*/ 2003427 w 2204018"/>
                <a:gd name="connsiteY9" fmla="*/ 675027 h 770759"/>
                <a:gd name="connsiteX10" fmla="*/ 2003815 w 2204018"/>
                <a:gd name="connsiteY10" fmla="*/ 674670 h 770759"/>
                <a:gd name="connsiteX11" fmla="*/ 2101503 w 2204018"/>
                <a:gd name="connsiteY11" fmla="*/ 648001 h 770759"/>
                <a:gd name="connsiteX12" fmla="*/ 2168998 w 2204018"/>
                <a:gd name="connsiteY12" fmla="*/ 635862 h 770759"/>
                <a:gd name="connsiteX13" fmla="*/ 2204018 w 2204018"/>
                <a:gd name="connsiteY13" fmla="*/ 599119 h 770759"/>
                <a:gd name="connsiteX14" fmla="*/ 2145759 w 2204018"/>
                <a:gd name="connsiteY14" fmla="*/ 533580 h 770759"/>
                <a:gd name="connsiteX15" fmla="*/ 2005864 w 2204018"/>
                <a:gd name="connsiteY15" fmla="*/ 532804 h 770759"/>
                <a:gd name="connsiteX16" fmla="*/ 1885109 w 2204018"/>
                <a:gd name="connsiteY16" fmla="*/ 169436 h 770759"/>
                <a:gd name="connsiteX17" fmla="*/ 1694344 w 2204018"/>
                <a:gd name="connsiteY17" fmla="*/ 26110 h 770759"/>
                <a:gd name="connsiteX18" fmla="*/ 1694344 w 2204018"/>
                <a:gd name="connsiteY18" fmla="*/ 26079 h 770759"/>
                <a:gd name="connsiteX19" fmla="*/ 1690354 w 2204018"/>
                <a:gd name="connsiteY19" fmla="*/ 24558 h 770759"/>
                <a:gd name="connsiteX20" fmla="*/ 1591068 w 2204018"/>
                <a:gd name="connsiteY20" fmla="*/ 0 h 770759"/>
                <a:gd name="connsiteX21" fmla="*/ 1590882 w 2204018"/>
                <a:gd name="connsiteY21" fmla="*/ 0 h 770759"/>
                <a:gd name="connsiteX22" fmla="*/ 613338 w 2204018"/>
                <a:gd name="connsiteY22" fmla="*/ 0 h 770759"/>
                <a:gd name="connsiteX23" fmla="*/ 612934 w 2204018"/>
                <a:gd name="connsiteY23" fmla="*/ 0 h 770759"/>
                <a:gd name="connsiteX24" fmla="*/ 513648 w 2204018"/>
                <a:gd name="connsiteY24" fmla="*/ 24558 h 770759"/>
                <a:gd name="connsiteX25" fmla="*/ 509674 w 2204018"/>
                <a:gd name="connsiteY25" fmla="*/ 26079 h 770759"/>
                <a:gd name="connsiteX26" fmla="*/ 509674 w 2204018"/>
                <a:gd name="connsiteY26" fmla="*/ 26110 h 770759"/>
                <a:gd name="connsiteX27" fmla="*/ 318909 w 2204018"/>
                <a:gd name="connsiteY27" fmla="*/ 169436 h 770759"/>
                <a:gd name="connsiteX28" fmla="*/ 198139 w 2204018"/>
                <a:gd name="connsiteY28" fmla="*/ 532804 h 770759"/>
                <a:gd name="connsiteX29" fmla="*/ 58259 w 2204018"/>
                <a:gd name="connsiteY29" fmla="*/ 533580 h 770759"/>
                <a:gd name="connsiteX30" fmla="*/ 0 w 2204018"/>
                <a:gd name="connsiteY30" fmla="*/ 599119 h 770759"/>
                <a:gd name="connsiteX31" fmla="*/ 35005 w 2204018"/>
                <a:gd name="connsiteY31" fmla="*/ 635862 h 770759"/>
                <a:gd name="connsiteX32" fmla="*/ 61270 w 2204018"/>
                <a:gd name="connsiteY32" fmla="*/ 545626 h 770759"/>
                <a:gd name="connsiteX33" fmla="*/ 203339 w 2204018"/>
                <a:gd name="connsiteY33" fmla="*/ 545781 h 770759"/>
                <a:gd name="connsiteX34" fmla="*/ 209812 w 2204018"/>
                <a:gd name="connsiteY34" fmla="*/ 546433 h 770759"/>
                <a:gd name="connsiteX35" fmla="*/ 210169 w 2204018"/>
                <a:gd name="connsiteY35" fmla="*/ 539944 h 770759"/>
                <a:gd name="connsiteX36" fmla="*/ 509674 w 2204018"/>
                <a:gd name="connsiteY36" fmla="*/ 39507 h 770759"/>
                <a:gd name="connsiteX37" fmla="*/ 509674 w 2204018"/>
                <a:gd name="connsiteY37" fmla="*/ 55790 h 770759"/>
                <a:gd name="connsiteX38" fmla="*/ 529839 w 2204018"/>
                <a:gd name="connsiteY38" fmla="*/ 76964 h 770759"/>
                <a:gd name="connsiteX39" fmla="*/ 1674179 w 2204018"/>
                <a:gd name="connsiteY39" fmla="*/ 76964 h 770759"/>
                <a:gd name="connsiteX40" fmla="*/ 1694344 w 2204018"/>
                <a:gd name="connsiteY40" fmla="*/ 55790 h 770759"/>
                <a:gd name="connsiteX41" fmla="*/ 1694344 w 2204018"/>
                <a:gd name="connsiteY41" fmla="*/ 39491 h 770759"/>
                <a:gd name="connsiteX42" fmla="*/ 1993849 w 2204018"/>
                <a:gd name="connsiteY42" fmla="*/ 539929 h 770759"/>
                <a:gd name="connsiteX43" fmla="*/ 1994206 w 2204018"/>
                <a:gd name="connsiteY43" fmla="*/ 546433 h 770759"/>
                <a:gd name="connsiteX44" fmla="*/ 2000679 w 2204018"/>
                <a:gd name="connsiteY44" fmla="*/ 545781 h 770759"/>
                <a:gd name="connsiteX45" fmla="*/ 2142764 w 2204018"/>
                <a:gd name="connsiteY45" fmla="*/ 545626 h 770759"/>
                <a:gd name="connsiteX46" fmla="*/ 2191615 w 2204018"/>
                <a:gd name="connsiteY46" fmla="*/ 599119 h 770759"/>
                <a:gd name="connsiteX47" fmla="*/ 2166033 w 2204018"/>
                <a:gd name="connsiteY47" fmla="*/ 623800 h 770759"/>
                <a:gd name="connsiteX48" fmla="*/ 2099702 w 2204018"/>
                <a:gd name="connsiteY48" fmla="*/ 635707 h 770759"/>
                <a:gd name="connsiteX49" fmla="*/ 1996271 w 2204018"/>
                <a:gd name="connsiteY49" fmla="*/ 664813 h 770759"/>
                <a:gd name="connsiteX50" fmla="*/ 1997140 w 2204018"/>
                <a:gd name="connsiteY50" fmla="*/ 689340 h 770759"/>
                <a:gd name="connsiteX51" fmla="*/ 2001874 w 2204018"/>
                <a:gd name="connsiteY51" fmla="*/ 703963 h 770759"/>
                <a:gd name="connsiteX52" fmla="*/ 1830654 w 2204018"/>
                <a:gd name="connsiteY52" fmla="*/ 739914 h 770759"/>
                <a:gd name="connsiteX53" fmla="*/ 1102009 w 2204018"/>
                <a:gd name="connsiteY53" fmla="*/ 758341 h 770759"/>
                <a:gd name="connsiteX54" fmla="*/ 373364 w 2204018"/>
                <a:gd name="connsiteY54" fmla="*/ 739914 h 770759"/>
                <a:gd name="connsiteX55" fmla="*/ 202144 w 2204018"/>
                <a:gd name="connsiteY55" fmla="*/ 703963 h 770759"/>
                <a:gd name="connsiteX56" fmla="*/ 206878 w 2204018"/>
                <a:gd name="connsiteY56" fmla="*/ 689340 h 770759"/>
                <a:gd name="connsiteX57" fmla="*/ 207747 w 2204018"/>
                <a:gd name="connsiteY57" fmla="*/ 664813 h 770759"/>
                <a:gd name="connsiteX58" fmla="*/ 104331 w 2204018"/>
                <a:gd name="connsiteY58" fmla="*/ 635723 h 770759"/>
                <a:gd name="connsiteX59" fmla="*/ 38001 w 2204018"/>
                <a:gd name="connsiteY59" fmla="*/ 623800 h 770759"/>
                <a:gd name="connsiteX60" fmla="*/ 12419 w 2204018"/>
                <a:gd name="connsiteY60" fmla="*/ 599119 h 770759"/>
                <a:gd name="connsiteX61" fmla="*/ 61270 w 2204018"/>
                <a:gd name="connsiteY61" fmla="*/ 545626 h 77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204018" h="770759">
                  <a:moveTo>
                    <a:pt x="35020" y="635862"/>
                  </a:moveTo>
                  <a:cubicBezTo>
                    <a:pt x="56691" y="641218"/>
                    <a:pt x="79992" y="644664"/>
                    <a:pt x="102515" y="648001"/>
                  </a:cubicBezTo>
                  <a:cubicBezTo>
                    <a:pt x="142581" y="653931"/>
                    <a:pt x="180426" y="659535"/>
                    <a:pt x="200203" y="674670"/>
                  </a:cubicBezTo>
                  <a:cubicBezTo>
                    <a:pt x="200405" y="674825"/>
                    <a:pt x="200529" y="674950"/>
                    <a:pt x="200591" y="675027"/>
                  </a:cubicBezTo>
                  <a:cubicBezTo>
                    <a:pt x="200498" y="676456"/>
                    <a:pt x="198014" y="680228"/>
                    <a:pt x="196509" y="682509"/>
                  </a:cubicBezTo>
                  <a:cubicBezTo>
                    <a:pt x="191867" y="689573"/>
                    <a:pt x="185487" y="699228"/>
                    <a:pt x="191215" y="709846"/>
                  </a:cubicBezTo>
                  <a:cubicBezTo>
                    <a:pt x="207437" y="739976"/>
                    <a:pt x="328332" y="770759"/>
                    <a:pt x="1102009" y="770759"/>
                  </a:cubicBezTo>
                  <a:cubicBezTo>
                    <a:pt x="1875686" y="770759"/>
                    <a:pt x="1996581" y="739976"/>
                    <a:pt x="2012803" y="709862"/>
                  </a:cubicBezTo>
                  <a:cubicBezTo>
                    <a:pt x="2018516" y="699228"/>
                    <a:pt x="2012151" y="689573"/>
                    <a:pt x="2007494" y="682509"/>
                  </a:cubicBezTo>
                  <a:cubicBezTo>
                    <a:pt x="2006004" y="680228"/>
                    <a:pt x="2003520" y="676456"/>
                    <a:pt x="2003427" y="675027"/>
                  </a:cubicBezTo>
                  <a:cubicBezTo>
                    <a:pt x="2003489" y="674950"/>
                    <a:pt x="2003613" y="674825"/>
                    <a:pt x="2003815" y="674670"/>
                  </a:cubicBezTo>
                  <a:cubicBezTo>
                    <a:pt x="2023592" y="659519"/>
                    <a:pt x="2061437" y="653931"/>
                    <a:pt x="2101503" y="648001"/>
                  </a:cubicBezTo>
                  <a:cubicBezTo>
                    <a:pt x="2124043" y="644664"/>
                    <a:pt x="2147327" y="641218"/>
                    <a:pt x="2168998" y="635862"/>
                  </a:cubicBezTo>
                  <a:cubicBezTo>
                    <a:pt x="2199454" y="628334"/>
                    <a:pt x="2204002" y="609612"/>
                    <a:pt x="2204018" y="599119"/>
                  </a:cubicBezTo>
                  <a:cubicBezTo>
                    <a:pt x="2204033" y="572885"/>
                    <a:pt x="2175719" y="541031"/>
                    <a:pt x="2145759" y="533580"/>
                  </a:cubicBezTo>
                  <a:cubicBezTo>
                    <a:pt x="2109001" y="524421"/>
                    <a:pt x="2029289" y="530692"/>
                    <a:pt x="2005864" y="532804"/>
                  </a:cubicBezTo>
                  <a:cubicBezTo>
                    <a:pt x="1996736" y="383315"/>
                    <a:pt x="1956112" y="261085"/>
                    <a:pt x="1885109" y="169436"/>
                  </a:cubicBezTo>
                  <a:cubicBezTo>
                    <a:pt x="1822643" y="88839"/>
                    <a:pt x="1747651" y="47128"/>
                    <a:pt x="1694344" y="26110"/>
                  </a:cubicBezTo>
                  <a:lnTo>
                    <a:pt x="1694344" y="26079"/>
                  </a:lnTo>
                  <a:lnTo>
                    <a:pt x="1690354" y="24558"/>
                  </a:lnTo>
                  <a:cubicBezTo>
                    <a:pt x="1633850" y="2903"/>
                    <a:pt x="1592791" y="109"/>
                    <a:pt x="1591068" y="0"/>
                  </a:cubicBezTo>
                  <a:lnTo>
                    <a:pt x="1590882" y="0"/>
                  </a:lnTo>
                  <a:lnTo>
                    <a:pt x="613338" y="0"/>
                  </a:lnTo>
                  <a:lnTo>
                    <a:pt x="612934" y="0"/>
                  </a:lnTo>
                  <a:cubicBezTo>
                    <a:pt x="611227" y="109"/>
                    <a:pt x="570168" y="2903"/>
                    <a:pt x="513648" y="24558"/>
                  </a:cubicBezTo>
                  <a:lnTo>
                    <a:pt x="509674" y="26079"/>
                  </a:lnTo>
                  <a:lnTo>
                    <a:pt x="509674" y="26110"/>
                  </a:lnTo>
                  <a:cubicBezTo>
                    <a:pt x="456367" y="47128"/>
                    <a:pt x="381375" y="88839"/>
                    <a:pt x="318909" y="169436"/>
                  </a:cubicBezTo>
                  <a:cubicBezTo>
                    <a:pt x="247890" y="261085"/>
                    <a:pt x="207282" y="383315"/>
                    <a:pt x="198139" y="532804"/>
                  </a:cubicBezTo>
                  <a:cubicBezTo>
                    <a:pt x="174729" y="530692"/>
                    <a:pt x="95002" y="524421"/>
                    <a:pt x="58259" y="533580"/>
                  </a:cubicBezTo>
                  <a:cubicBezTo>
                    <a:pt x="28299" y="541031"/>
                    <a:pt x="-15" y="572885"/>
                    <a:pt x="0" y="599119"/>
                  </a:cubicBezTo>
                  <a:cubicBezTo>
                    <a:pt x="0" y="609612"/>
                    <a:pt x="4564" y="628334"/>
                    <a:pt x="35005" y="635862"/>
                  </a:cubicBezTo>
                  <a:close/>
                  <a:moveTo>
                    <a:pt x="61270" y="545626"/>
                  </a:moveTo>
                  <a:cubicBezTo>
                    <a:pt x="101600" y="535598"/>
                    <a:pt x="202330" y="545672"/>
                    <a:pt x="203339" y="545781"/>
                  </a:cubicBezTo>
                  <a:lnTo>
                    <a:pt x="209812" y="546433"/>
                  </a:lnTo>
                  <a:lnTo>
                    <a:pt x="210169" y="539944"/>
                  </a:lnTo>
                  <a:cubicBezTo>
                    <a:pt x="228486" y="205838"/>
                    <a:pt x="401866" y="83453"/>
                    <a:pt x="509674" y="39507"/>
                  </a:cubicBezTo>
                  <a:lnTo>
                    <a:pt x="509674" y="55790"/>
                  </a:lnTo>
                  <a:cubicBezTo>
                    <a:pt x="509674" y="67464"/>
                    <a:pt x="518724" y="76964"/>
                    <a:pt x="529839" y="76964"/>
                  </a:cubicBezTo>
                  <a:lnTo>
                    <a:pt x="1674179" y="76964"/>
                  </a:lnTo>
                  <a:cubicBezTo>
                    <a:pt x="1685294" y="76964"/>
                    <a:pt x="1694344" y="67464"/>
                    <a:pt x="1694344" y="55790"/>
                  </a:cubicBezTo>
                  <a:lnTo>
                    <a:pt x="1694344" y="39491"/>
                  </a:lnTo>
                  <a:cubicBezTo>
                    <a:pt x="1802152" y="83453"/>
                    <a:pt x="1975547" y="205838"/>
                    <a:pt x="1993849" y="539929"/>
                  </a:cubicBezTo>
                  <a:lnTo>
                    <a:pt x="1994206" y="546433"/>
                  </a:lnTo>
                  <a:lnTo>
                    <a:pt x="2000679" y="545781"/>
                  </a:lnTo>
                  <a:cubicBezTo>
                    <a:pt x="2001688" y="545672"/>
                    <a:pt x="2102418" y="535582"/>
                    <a:pt x="2142764" y="545626"/>
                  </a:cubicBezTo>
                  <a:cubicBezTo>
                    <a:pt x="2166964" y="551649"/>
                    <a:pt x="2191615" y="578644"/>
                    <a:pt x="2191615" y="599119"/>
                  </a:cubicBezTo>
                  <a:cubicBezTo>
                    <a:pt x="2191600" y="611305"/>
                    <a:pt x="2183000" y="619609"/>
                    <a:pt x="2166033" y="623800"/>
                  </a:cubicBezTo>
                  <a:cubicBezTo>
                    <a:pt x="2144937" y="629032"/>
                    <a:pt x="2121947" y="632431"/>
                    <a:pt x="2099702" y="635707"/>
                  </a:cubicBezTo>
                  <a:cubicBezTo>
                    <a:pt x="2057991" y="641885"/>
                    <a:pt x="2018609" y="647706"/>
                    <a:pt x="1996271" y="664813"/>
                  </a:cubicBezTo>
                  <a:cubicBezTo>
                    <a:pt x="1986103" y="672606"/>
                    <a:pt x="1993011" y="683084"/>
                    <a:pt x="1997140" y="689340"/>
                  </a:cubicBezTo>
                  <a:cubicBezTo>
                    <a:pt x="2001455" y="695891"/>
                    <a:pt x="2003939" y="700144"/>
                    <a:pt x="2001874" y="703963"/>
                  </a:cubicBezTo>
                  <a:cubicBezTo>
                    <a:pt x="1996317" y="714285"/>
                    <a:pt x="1962104" y="728893"/>
                    <a:pt x="1830654" y="739914"/>
                  </a:cubicBezTo>
                  <a:cubicBezTo>
                    <a:pt x="1685076" y="752131"/>
                    <a:pt x="1439934" y="758341"/>
                    <a:pt x="1102009" y="758341"/>
                  </a:cubicBezTo>
                  <a:cubicBezTo>
                    <a:pt x="764099" y="758341"/>
                    <a:pt x="518942" y="752131"/>
                    <a:pt x="373364" y="739914"/>
                  </a:cubicBezTo>
                  <a:cubicBezTo>
                    <a:pt x="241914" y="728893"/>
                    <a:pt x="207701" y="714270"/>
                    <a:pt x="202144" y="703963"/>
                  </a:cubicBezTo>
                  <a:cubicBezTo>
                    <a:pt x="200095" y="700144"/>
                    <a:pt x="202563" y="695891"/>
                    <a:pt x="206878" y="689340"/>
                  </a:cubicBezTo>
                  <a:cubicBezTo>
                    <a:pt x="211007" y="683084"/>
                    <a:pt x="217916" y="672606"/>
                    <a:pt x="207747" y="664813"/>
                  </a:cubicBezTo>
                  <a:cubicBezTo>
                    <a:pt x="185425" y="647706"/>
                    <a:pt x="146043" y="641885"/>
                    <a:pt x="104331" y="635723"/>
                  </a:cubicBezTo>
                  <a:cubicBezTo>
                    <a:pt x="82087" y="632431"/>
                    <a:pt x="59097" y="629032"/>
                    <a:pt x="38001" y="623800"/>
                  </a:cubicBezTo>
                  <a:cubicBezTo>
                    <a:pt x="21034" y="619609"/>
                    <a:pt x="12434" y="611305"/>
                    <a:pt x="12419" y="599119"/>
                  </a:cubicBezTo>
                  <a:cubicBezTo>
                    <a:pt x="12419" y="578644"/>
                    <a:pt x="37054" y="551649"/>
                    <a:pt x="61270" y="545626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DF6A1CCF-E39E-7444-F383-92960755D629}"/>
                </a:ext>
              </a:extLst>
            </p:cNvPr>
            <p:cNvSpPr/>
            <p:nvPr/>
          </p:nvSpPr>
          <p:spPr>
            <a:xfrm>
              <a:off x="9586640" y="3808418"/>
              <a:ext cx="1673546" cy="177088"/>
            </a:xfrm>
            <a:custGeom>
              <a:avLst/>
              <a:gdLst>
                <a:gd name="connsiteX0" fmla="*/ 822175 w 1673546"/>
                <a:gd name="connsiteY0" fmla="*/ 177089 h 177088"/>
                <a:gd name="connsiteX1" fmla="*/ 1554825 w 1673546"/>
                <a:gd name="connsiteY1" fmla="*/ 152671 h 177088"/>
                <a:gd name="connsiteX2" fmla="*/ 1673546 w 1673546"/>
                <a:gd name="connsiteY2" fmla="*/ 88544 h 177088"/>
                <a:gd name="connsiteX3" fmla="*/ 1597901 w 1673546"/>
                <a:gd name="connsiteY3" fmla="*/ 50932 h 177088"/>
                <a:gd name="connsiteX4" fmla="*/ 1408379 w 1673546"/>
                <a:gd name="connsiteY4" fmla="*/ 24387 h 177088"/>
                <a:gd name="connsiteX5" fmla="*/ 822160 w 1673546"/>
                <a:gd name="connsiteY5" fmla="*/ 0 h 177088"/>
                <a:gd name="connsiteX6" fmla="*/ 250641 w 1673546"/>
                <a:gd name="connsiteY6" fmla="*/ 24387 h 177088"/>
                <a:gd name="connsiteX7" fmla="*/ 71193 w 1673546"/>
                <a:gd name="connsiteY7" fmla="*/ 50963 h 177088"/>
                <a:gd name="connsiteX8" fmla="*/ 252 w 1673546"/>
                <a:gd name="connsiteY8" fmla="*/ 88544 h 177088"/>
                <a:gd name="connsiteX9" fmla="*/ 128 w 1673546"/>
                <a:gd name="connsiteY9" fmla="*/ 94055 h 177088"/>
                <a:gd name="connsiteX10" fmla="*/ 10870 w 1673546"/>
                <a:gd name="connsiteY10" fmla="*/ 126110 h 177088"/>
                <a:gd name="connsiteX11" fmla="*/ 822160 w 1673546"/>
                <a:gd name="connsiteY11" fmla="*/ 177089 h 17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3546" h="177088">
                  <a:moveTo>
                    <a:pt x="822175" y="177089"/>
                  </a:moveTo>
                  <a:cubicBezTo>
                    <a:pt x="1202137" y="177089"/>
                    <a:pt x="1434939" y="169327"/>
                    <a:pt x="1554825" y="152671"/>
                  </a:cubicBezTo>
                  <a:cubicBezTo>
                    <a:pt x="1664807" y="137380"/>
                    <a:pt x="1673546" y="115524"/>
                    <a:pt x="1673546" y="88544"/>
                  </a:cubicBezTo>
                  <a:cubicBezTo>
                    <a:pt x="1673546" y="74216"/>
                    <a:pt x="1649516" y="62264"/>
                    <a:pt x="1597901" y="50932"/>
                  </a:cubicBezTo>
                  <a:cubicBezTo>
                    <a:pt x="1552915" y="41059"/>
                    <a:pt x="1489146" y="32117"/>
                    <a:pt x="1408379" y="24387"/>
                  </a:cubicBezTo>
                  <a:cubicBezTo>
                    <a:pt x="1246704" y="8895"/>
                    <a:pt x="1033043" y="0"/>
                    <a:pt x="822160" y="0"/>
                  </a:cubicBezTo>
                  <a:cubicBezTo>
                    <a:pt x="613062" y="0"/>
                    <a:pt x="404741" y="8895"/>
                    <a:pt x="250641" y="24387"/>
                  </a:cubicBezTo>
                  <a:cubicBezTo>
                    <a:pt x="174018" y="32086"/>
                    <a:pt x="113649" y="41028"/>
                    <a:pt x="71193" y="50963"/>
                  </a:cubicBezTo>
                  <a:cubicBezTo>
                    <a:pt x="22791" y="62279"/>
                    <a:pt x="252" y="74216"/>
                    <a:pt x="252" y="88544"/>
                  </a:cubicBezTo>
                  <a:cubicBezTo>
                    <a:pt x="252" y="90392"/>
                    <a:pt x="189" y="92239"/>
                    <a:pt x="128" y="94055"/>
                  </a:cubicBezTo>
                  <a:cubicBezTo>
                    <a:pt x="-230" y="104238"/>
                    <a:pt x="-633" y="115772"/>
                    <a:pt x="10870" y="126110"/>
                  </a:cubicBezTo>
                  <a:cubicBezTo>
                    <a:pt x="45906" y="157576"/>
                    <a:pt x="193857" y="177089"/>
                    <a:pt x="822160" y="177089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0" name="图形 4">
              <a:extLst>
                <a:ext uri="{FF2B5EF4-FFF2-40B4-BE49-F238E27FC236}">
                  <a16:creationId xmlns:a16="http://schemas.microsoft.com/office/drawing/2014/main" id="{29FDE6F3-6731-AA87-44F6-DE5F19B9992E}"/>
                </a:ext>
              </a:extLst>
            </p:cNvPr>
            <p:cNvGrpSpPr/>
            <p:nvPr/>
          </p:nvGrpSpPr>
          <p:grpSpPr>
            <a:xfrm>
              <a:off x="9034389" y="4729287"/>
              <a:ext cx="1252196" cy="1360051"/>
              <a:chOff x="9034389" y="4729287"/>
              <a:chExt cx="1252196" cy="1360051"/>
            </a:xfrm>
            <a:grpFill/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CDC8EF20-056B-A4D3-F503-034727E41405}"/>
                  </a:ext>
                </a:extLst>
              </p:cNvPr>
              <p:cNvSpPr/>
              <p:nvPr/>
            </p:nvSpPr>
            <p:spPr>
              <a:xfrm>
                <a:off x="9034389" y="4729287"/>
                <a:ext cx="1252196" cy="1360051"/>
              </a:xfrm>
              <a:custGeom>
                <a:avLst/>
                <a:gdLst>
                  <a:gd name="connsiteX0" fmla="*/ 1091903 w 1252196"/>
                  <a:gd name="connsiteY0" fmla="*/ 717422 h 1360051"/>
                  <a:gd name="connsiteX1" fmla="*/ 1071397 w 1252196"/>
                  <a:gd name="connsiteY1" fmla="*/ 703218 h 1360051"/>
                  <a:gd name="connsiteX2" fmla="*/ 1071335 w 1252196"/>
                  <a:gd name="connsiteY2" fmla="*/ 703218 h 1360051"/>
                  <a:gd name="connsiteX3" fmla="*/ 1142587 w 1252196"/>
                  <a:gd name="connsiteY3" fmla="*/ 507936 h 1360051"/>
                  <a:gd name="connsiteX4" fmla="*/ 1163217 w 1252196"/>
                  <a:gd name="connsiteY4" fmla="*/ 300762 h 1360051"/>
                  <a:gd name="connsiteX5" fmla="*/ 1146716 w 1252196"/>
                  <a:gd name="connsiteY5" fmla="*/ 75521 h 1360051"/>
                  <a:gd name="connsiteX6" fmla="*/ 1146421 w 1252196"/>
                  <a:gd name="connsiteY6" fmla="*/ 73844 h 1360051"/>
                  <a:gd name="connsiteX7" fmla="*/ 1144310 w 1252196"/>
                  <a:gd name="connsiteY7" fmla="*/ 71422 h 1360051"/>
                  <a:gd name="connsiteX8" fmla="*/ 1136424 w 1252196"/>
                  <a:gd name="connsiteY8" fmla="*/ 62528 h 1360051"/>
                  <a:gd name="connsiteX9" fmla="*/ 958791 w 1252196"/>
                  <a:gd name="connsiteY9" fmla="*/ 17588 h 1360051"/>
                  <a:gd name="connsiteX10" fmla="*/ 626191 w 1252196"/>
                  <a:gd name="connsiteY10" fmla="*/ 0 h 1360051"/>
                  <a:gd name="connsiteX11" fmla="*/ 293590 w 1252196"/>
                  <a:gd name="connsiteY11" fmla="*/ 17588 h 1360051"/>
                  <a:gd name="connsiteX12" fmla="*/ 115943 w 1252196"/>
                  <a:gd name="connsiteY12" fmla="*/ 62543 h 1360051"/>
                  <a:gd name="connsiteX13" fmla="*/ 115710 w 1252196"/>
                  <a:gd name="connsiteY13" fmla="*/ 62745 h 1360051"/>
                  <a:gd name="connsiteX14" fmla="*/ 115695 w 1252196"/>
                  <a:gd name="connsiteY14" fmla="*/ 62761 h 1360051"/>
                  <a:gd name="connsiteX15" fmla="*/ 112730 w 1252196"/>
                  <a:gd name="connsiteY15" fmla="*/ 65431 h 1360051"/>
                  <a:gd name="connsiteX16" fmla="*/ 106039 w 1252196"/>
                  <a:gd name="connsiteY16" fmla="*/ 71453 h 1360051"/>
                  <a:gd name="connsiteX17" fmla="*/ 105667 w 1252196"/>
                  <a:gd name="connsiteY17" fmla="*/ 73549 h 1360051"/>
                  <a:gd name="connsiteX18" fmla="*/ 88995 w 1252196"/>
                  <a:gd name="connsiteY18" fmla="*/ 300405 h 1360051"/>
                  <a:gd name="connsiteX19" fmla="*/ 109687 w 1252196"/>
                  <a:gd name="connsiteY19" fmla="*/ 507858 h 1360051"/>
                  <a:gd name="connsiteX20" fmla="*/ 181001 w 1252196"/>
                  <a:gd name="connsiteY20" fmla="*/ 703233 h 1360051"/>
                  <a:gd name="connsiteX21" fmla="*/ 180814 w 1252196"/>
                  <a:gd name="connsiteY21" fmla="*/ 703233 h 1360051"/>
                  <a:gd name="connsiteX22" fmla="*/ 160293 w 1252196"/>
                  <a:gd name="connsiteY22" fmla="*/ 717437 h 1360051"/>
                  <a:gd name="connsiteX23" fmla="*/ 0 w 1252196"/>
                  <a:gd name="connsiteY23" fmla="*/ 1047399 h 1360051"/>
                  <a:gd name="connsiteX24" fmla="*/ 0 w 1252196"/>
                  <a:gd name="connsiteY24" fmla="*/ 1080867 h 1360051"/>
                  <a:gd name="connsiteX25" fmla="*/ 185270 w 1252196"/>
                  <a:gd name="connsiteY25" fmla="*/ 1279579 h 1360051"/>
                  <a:gd name="connsiteX26" fmla="*/ 626098 w 1252196"/>
                  <a:gd name="connsiteY26" fmla="*/ 1360052 h 1360051"/>
                  <a:gd name="connsiteX27" fmla="*/ 1066926 w 1252196"/>
                  <a:gd name="connsiteY27" fmla="*/ 1279579 h 1360051"/>
                  <a:gd name="connsiteX28" fmla="*/ 1252196 w 1252196"/>
                  <a:gd name="connsiteY28" fmla="*/ 1080867 h 1360051"/>
                  <a:gd name="connsiteX29" fmla="*/ 1252196 w 1252196"/>
                  <a:gd name="connsiteY29" fmla="*/ 1047399 h 1360051"/>
                  <a:gd name="connsiteX30" fmla="*/ 1091888 w 1252196"/>
                  <a:gd name="connsiteY30" fmla="*/ 717437 h 1360051"/>
                  <a:gd name="connsiteX31" fmla="*/ 626206 w 1252196"/>
                  <a:gd name="connsiteY31" fmla="*/ 12419 h 1360051"/>
                  <a:gd name="connsiteX32" fmla="*/ 1128259 w 1252196"/>
                  <a:gd name="connsiteY32" fmla="*/ 71919 h 1360051"/>
                  <a:gd name="connsiteX33" fmla="*/ 1133925 w 1252196"/>
                  <a:gd name="connsiteY33" fmla="*/ 78408 h 1360051"/>
                  <a:gd name="connsiteX34" fmla="*/ 1134406 w 1252196"/>
                  <a:gd name="connsiteY34" fmla="*/ 80581 h 1360051"/>
                  <a:gd name="connsiteX35" fmla="*/ 989062 w 1252196"/>
                  <a:gd name="connsiteY35" fmla="*/ 127027 h 1360051"/>
                  <a:gd name="connsiteX36" fmla="*/ 626206 w 1252196"/>
                  <a:gd name="connsiteY36" fmla="*/ 148744 h 1360051"/>
                  <a:gd name="connsiteX37" fmla="*/ 263351 w 1252196"/>
                  <a:gd name="connsiteY37" fmla="*/ 127027 h 1360051"/>
                  <a:gd name="connsiteX38" fmla="*/ 118008 w 1252196"/>
                  <a:gd name="connsiteY38" fmla="*/ 80581 h 1360051"/>
                  <a:gd name="connsiteX39" fmla="*/ 121283 w 1252196"/>
                  <a:gd name="connsiteY39" fmla="*/ 74465 h 1360051"/>
                  <a:gd name="connsiteX40" fmla="*/ 123876 w 1252196"/>
                  <a:gd name="connsiteY40" fmla="*/ 72137 h 1360051"/>
                  <a:gd name="connsiteX41" fmla="*/ 626206 w 1252196"/>
                  <a:gd name="connsiteY41" fmla="*/ 12419 h 1360051"/>
                  <a:gd name="connsiteX42" fmla="*/ 1239793 w 1252196"/>
                  <a:gd name="connsiteY42" fmla="*/ 1080851 h 1360051"/>
                  <a:gd name="connsiteX43" fmla="*/ 1192804 w 1252196"/>
                  <a:gd name="connsiteY43" fmla="*/ 1182808 h 1360051"/>
                  <a:gd name="connsiteX44" fmla="*/ 1061944 w 1252196"/>
                  <a:gd name="connsiteY44" fmla="*/ 1268201 h 1360051"/>
                  <a:gd name="connsiteX45" fmla="*/ 626114 w 1252196"/>
                  <a:gd name="connsiteY45" fmla="*/ 1347633 h 1360051"/>
                  <a:gd name="connsiteX46" fmla="*/ 190300 w 1252196"/>
                  <a:gd name="connsiteY46" fmla="*/ 1268201 h 1360051"/>
                  <a:gd name="connsiteX47" fmla="*/ 59423 w 1252196"/>
                  <a:gd name="connsiteY47" fmla="*/ 1182808 h 1360051"/>
                  <a:gd name="connsiteX48" fmla="*/ 12450 w 1252196"/>
                  <a:gd name="connsiteY48" fmla="*/ 1080851 h 1360051"/>
                  <a:gd name="connsiteX49" fmla="*/ 12450 w 1252196"/>
                  <a:gd name="connsiteY49" fmla="*/ 1050239 h 1360051"/>
                  <a:gd name="connsiteX50" fmla="*/ 172634 w 1252196"/>
                  <a:gd name="connsiteY50" fmla="*/ 720495 h 1360051"/>
                  <a:gd name="connsiteX51" fmla="*/ 172634 w 1252196"/>
                  <a:gd name="connsiteY51" fmla="*/ 719067 h 1360051"/>
                  <a:gd name="connsiteX52" fmla="*/ 180845 w 1252196"/>
                  <a:gd name="connsiteY52" fmla="*/ 715636 h 1360051"/>
                  <a:gd name="connsiteX53" fmla="*/ 188499 w 1252196"/>
                  <a:gd name="connsiteY53" fmla="*/ 715636 h 1360051"/>
                  <a:gd name="connsiteX54" fmla="*/ 278797 w 1252196"/>
                  <a:gd name="connsiteY54" fmla="*/ 819704 h 1360051"/>
                  <a:gd name="connsiteX55" fmla="*/ 280520 w 1252196"/>
                  <a:gd name="connsiteY55" fmla="*/ 821117 h 1360051"/>
                  <a:gd name="connsiteX56" fmla="*/ 971878 w 1252196"/>
                  <a:gd name="connsiteY56" fmla="*/ 821117 h 1360051"/>
                  <a:gd name="connsiteX57" fmla="*/ 973585 w 1252196"/>
                  <a:gd name="connsiteY57" fmla="*/ 819704 h 1360051"/>
                  <a:gd name="connsiteX58" fmla="*/ 1063869 w 1252196"/>
                  <a:gd name="connsiteY58" fmla="*/ 715636 h 1360051"/>
                  <a:gd name="connsiteX59" fmla="*/ 1071397 w 1252196"/>
                  <a:gd name="connsiteY59" fmla="*/ 715636 h 1360051"/>
                  <a:gd name="connsiteX60" fmla="*/ 1079594 w 1252196"/>
                  <a:gd name="connsiteY60" fmla="*/ 719067 h 1360051"/>
                  <a:gd name="connsiteX61" fmla="*/ 1079594 w 1252196"/>
                  <a:gd name="connsiteY61" fmla="*/ 720495 h 1360051"/>
                  <a:gd name="connsiteX62" fmla="*/ 1239793 w 1252196"/>
                  <a:gd name="connsiteY62" fmla="*/ 1050239 h 1360051"/>
                  <a:gd name="connsiteX63" fmla="*/ 1239793 w 1252196"/>
                  <a:gd name="connsiteY63" fmla="*/ 1080851 h 136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252196" h="1360051">
                    <a:moveTo>
                      <a:pt x="1091903" y="717422"/>
                    </a:moveTo>
                    <a:cubicBezTo>
                      <a:pt x="1090863" y="709334"/>
                      <a:pt x="1082232" y="703218"/>
                      <a:pt x="1071397" y="703218"/>
                    </a:cubicBezTo>
                    <a:lnTo>
                      <a:pt x="1071335" y="703218"/>
                    </a:lnTo>
                    <a:cubicBezTo>
                      <a:pt x="1103251" y="648312"/>
                      <a:pt x="1127203" y="582680"/>
                      <a:pt x="1142587" y="507936"/>
                    </a:cubicBezTo>
                    <a:cubicBezTo>
                      <a:pt x="1155564" y="444849"/>
                      <a:pt x="1162503" y="375150"/>
                      <a:pt x="1163217" y="300762"/>
                    </a:cubicBezTo>
                    <a:cubicBezTo>
                      <a:pt x="1164428" y="174217"/>
                      <a:pt x="1146902" y="76498"/>
                      <a:pt x="1146716" y="75521"/>
                    </a:cubicBezTo>
                    <a:lnTo>
                      <a:pt x="1146421" y="73844"/>
                    </a:lnTo>
                    <a:lnTo>
                      <a:pt x="1144310" y="71422"/>
                    </a:lnTo>
                    <a:cubicBezTo>
                      <a:pt x="1142571" y="68349"/>
                      <a:pt x="1139933" y="65368"/>
                      <a:pt x="1136424" y="62528"/>
                    </a:cubicBezTo>
                    <a:cubicBezTo>
                      <a:pt x="1108343" y="39879"/>
                      <a:pt x="1024331" y="25583"/>
                      <a:pt x="958791" y="17588"/>
                    </a:cubicBezTo>
                    <a:cubicBezTo>
                      <a:pt x="865963" y="6240"/>
                      <a:pt x="747847" y="0"/>
                      <a:pt x="626191" y="0"/>
                    </a:cubicBezTo>
                    <a:cubicBezTo>
                      <a:pt x="504536" y="0"/>
                      <a:pt x="386435" y="6240"/>
                      <a:pt x="293590" y="17588"/>
                    </a:cubicBezTo>
                    <a:cubicBezTo>
                      <a:pt x="228052" y="25583"/>
                      <a:pt x="144040" y="39879"/>
                      <a:pt x="115943" y="62543"/>
                    </a:cubicBezTo>
                    <a:cubicBezTo>
                      <a:pt x="115866" y="62621"/>
                      <a:pt x="115788" y="62683"/>
                      <a:pt x="115710" y="62745"/>
                    </a:cubicBezTo>
                    <a:lnTo>
                      <a:pt x="115695" y="62761"/>
                    </a:lnTo>
                    <a:cubicBezTo>
                      <a:pt x="114577" y="63676"/>
                      <a:pt x="113599" y="64561"/>
                      <a:pt x="112730" y="65431"/>
                    </a:cubicBezTo>
                    <a:lnTo>
                      <a:pt x="106039" y="71453"/>
                    </a:lnTo>
                    <a:lnTo>
                      <a:pt x="105667" y="73549"/>
                    </a:lnTo>
                    <a:cubicBezTo>
                      <a:pt x="104937" y="77570"/>
                      <a:pt x="87768" y="173565"/>
                      <a:pt x="88995" y="300405"/>
                    </a:cubicBezTo>
                    <a:cubicBezTo>
                      <a:pt x="89725" y="374886"/>
                      <a:pt x="96679" y="444679"/>
                      <a:pt x="109687" y="507858"/>
                    </a:cubicBezTo>
                    <a:cubicBezTo>
                      <a:pt x="125086" y="582633"/>
                      <a:pt x="149070" y="648281"/>
                      <a:pt x="181001" y="703233"/>
                    </a:cubicBezTo>
                    <a:lnTo>
                      <a:pt x="180814" y="703233"/>
                    </a:lnTo>
                    <a:cubicBezTo>
                      <a:pt x="169979" y="703233"/>
                      <a:pt x="161333" y="709350"/>
                      <a:pt x="160293" y="717437"/>
                    </a:cubicBezTo>
                    <a:lnTo>
                      <a:pt x="0" y="1047399"/>
                    </a:lnTo>
                    <a:lnTo>
                      <a:pt x="0" y="1080867"/>
                    </a:lnTo>
                    <a:cubicBezTo>
                      <a:pt x="0" y="1156403"/>
                      <a:pt x="65803" y="1226971"/>
                      <a:pt x="185270" y="1279579"/>
                    </a:cubicBezTo>
                    <a:cubicBezTo>
                      <a:pt x="303122" y="1331474"/>
                      <a:pt x="459674" y="1360052"/>
                      <a:pt x="626098" y="1360052"/>
                    </a:cubicBezTo>
                    <a:cubicBezTo>
                      <a:pt x="792522" y="1360052"/>
                      <a:pt x="949074" y="1331474"/>
                      <a:pt x="1066926" y="1279579"/>
                    </a:cubicBezTo>
                    <a:cubicBezTo>
                      <a:pt x="1186393" y="1226971"/>
                      <a:pt x="1252196" y="1156387"/>
                      <a:pt x="1252196" y="1080867"/>
                    </a:cubicBezTo>
                    <a:lnTo>
                      <a:pt x="1252196" y="1047399"/>
                    </a:lnTo>
                    <a:lnTo>
                      <a:pt x="1091888" y="717437"/>
                    </a:lnTo>
                    <a:close/>
                    <a:moveTo>
                      <a:pt x="626206" y="12419"/>
                    </a:moveTo>
                    <a:cubicBezTo>
                      <a:pt x="869704" y="12419"/>
                      <a:pt x="1085166" y="37986"/>
                      <a:pt x="1128259" y="71919"/>
                    </a:cubicBezTo>
                    <a:lnTo>
                      <a:pt x="1133925" y="78408"/>
                    </a:lnTo>
                    <a:cubicBezTo>
                      <a:pt x="1134235" y="79168"/>
                      <a:pt x="1134406" y="79883"/>
                      <a:pt x="1134406" y="80581"/>
                    </a:cubicBezTo>
                    <a:cubicBezTo>
                      <a:pt x="1134406" y="83189"/>
                      <a:pt x="1130323" y="106598"/>
                      <a:pt x="989062" y="127027"/>
                    </a:cubicBezTo>
                    <a:cubicBezTo>
                      <a:pt x="892182" y="141029"/>
                      <a:pt x="763323" y="148744"/>
                      <a:pt x="626206" y="148744"/>
                    </a:cubicBezTo>
                    <a:cubicBezTo>
                      <a:pt x="489091" y="148744"/>
                      <a:pt x="360232" y="141029"/>
                      <a:pt x="263351" y="127027"/>
                    </a:cubicBezTo>
                    <a:cubicBezTo>
                      <a:pt x="122090" y="106598"/>
                      <a:pt x="118008" y="83189"/>
                      <a:pt x="118008" y="80581"/>
                    </a:cubicBezTo>
                    <a:cubicBezTo>
                      <a:pt x="118008" y="78765"/>
                      <a:pt x="119110" y="76700"/>
                      <a:pt x="121283" y="74465"/>
                    </a:cubicBezTo>
                    <a:lnTo>
                      <a:pt x="123876" y="72137"/>
                    </a:lnTo>
                    <a:cubicBezTo>
                      <a:pt x="166316" y="38094"/>
                      <a:pt x="382197" y="12419"/>
                      <a:pt x="626206" y="12419"/>
                    </a:cubicBezTo>
                    <a:close/>
                    <a:moveTo>
                      <a:pt x="1239793" y="1080851"/>
                    </a:moveTo>
                    <a:cubicBezTo>
                      <a:pt x="1239793" y="1116042"/>
                      <a:pt x="1223991" y="1150349"/>
                      <a:pt x="1192804" y="1182808"/>
                    </a:cubicBezTo>
                    <a:cubicBezTo>
                      <a:pt x="1162162" y="1214739"/>
                      <a:pt x="1118122" y="1243457"/>
                      <a:pt x="1061944" y="1268201"/>
                    </a:cubicBezTo>
                    <a:cubicBezTo>
                      <a:pt x="945628" y="1319428"/>
                      <a:pt x="790862" y="1347633"/>
                      <a:pt x="626114" y="1347633"/>
                    </a:cubicBezTo>
                    <a:cubicBezTo>
                      <a:pt x="461381" y="1347633"/>
                      <a:pt x="306599" y="1319428"/>
                      <a:pt x="190300" y="1268201"/>
                    </a:cubicBezTo>
                    <a:cubicBezTo>
                      <a:pt x="134120" y="1243472"/>
                      <a:pt x="90082" y="1214739"/>
                      <a:pt x="59423" y="1182808"/>
                    </a:cubicBezTo>
                    <a:cubicBezTo>
                      <a:pt x="28253" y="1150349"/>
                      <a:pt x="12450" y="1116042"/>
                      <a:pt x="12450" y="1080851"/>
                    </a:cubicBezTo>
                    <a:lnTo>
                      <a:pt x="12450" y="1050239"/>
                    </a:lnTo>
                    <a:lnTo>
                      <a:pt x="172634" y="720495"/>
                    </a:lnTo>
                    <a:lnTo>
                      <a:pt x="172634" y="719067"/>
                    </a:lnTo>
                    <a:cubicBezTo>
                      <a:pt x="172634" y="718213"/>
                      <a:pt x="175537" y="715636"/>
                      <a:pt x="180845" y="715636"/>
                    </a:cubicBezTo>
                    <a:lnTo>
                      <a:pt x="188499" y="715636"/>
                    </a:lnTo>
                    <a:cubicBezTo>
                      <a:pt x="213848" y="756369"/>
                      <a:pt x="244196" y="791374"/>
                      <a:pt x="278797" y="819704"/>
                    </a:cubicBezTo>
                    <a:lnTo>
                      <a:pt x="280520" y="821117"/>
                    </a:lnTo>
                    <a:lnTo>
                      <a:pt x="971878" y="821117"/>
                    </a:lnTo>
                    <a:lnTo>
                      <a:pt x="973585" y="819704"/>
                    </a:lnTo>
                    <a:cubicBezTo>
                      <a:pt x="1008171" y="791390"/>
                      <a:pt x="1038503" y="756385"/>
                      <a:pt x="1063869" y="715636"/>
                    </a:cubicBezTo>
                    <a:lnTo>
                      <a:pt x="1071397" y="715636"/>
                    </a:lnTo>
                    <a:cubicBezTo>
                      <a:pt x="1076691" y="715636"/>
                      <a:pt x="1079594" y="718213"/>
                      <a:pt x="1079594" y="719067"/>
                    </a:cubicBezTo>
                    <a:lnTo>
                      <a:pt x="1079594" y="720495"/>
                    </a:lnTo>
                    <a:lnTo>
                      <a:pt x="1239793" y="1050239"/>
                    </a:lnTo>
                    <a:lnTo>
                      <a:pt x="1239793" y="1080851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B6A68AB5-891C-7C10-871B-180D853AB96B}"/>
                  </a:ext>
                </a:extLst>
              </p:cNvPr>
              <p:cNvSpPr/>
              <p:nvPr/>
            </p:nvSpPr>
            <p:spPr>
              <a:xfrm>
                <a:off x="9428213" y="5675520"/>
                <a:ext cx="464501" cy="189554"/>
              </a:xfrm>
              <a:custGeom>
                <a:avLst/>
                <a:gdLst>
                  <a:gd name="connsiteX0" fmla="*/ 0 w 464501"/>
                  <a:gd name="connsiteY0" fmla="*/ 0 h 189554"/>
                  <a:gd name="connsiteX1" fmla="*/ 464501 w 464501"/>
                  <a:gd name="connsiteY1" fmla="*/ 0 h 189554"/>
                  <a:gd name="connsiteX2" fmla="*/ 464501 w 464501"/>
                  <a:gd name="connsiteY2" fmla="*/ 189554 h 189554"/>
                  <a:gd name="connsiteX3" fmla="*/ 0 w 464501"/>
                  <a:gd name="connsiteY3" fmla="*/ 189554 h 189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01" h="189554">
                    <a:moveTo>
                      <a:pt x="0" y="0"/>
                    </a:moveTo>
                    <a:lnTo>
                      <a:pt x="464501" y="0"/>
                    </a:lnTo>
                    <a:lnTo>
                      <a:pt x="464501" y="189554"/>
                    </a:lnTo>
                    <a:lnTo>
                      <a:pt x="0" y="189554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F7702351-A368-7A6E-9839-464210E1FE8C}"/>
                  </a:ext>
                </a:extLst>
              </p:cNvPr>
              <p:cNvSpPr/>
              <p:nvPr/>
            </p:nvSpPr>
            <p:spPr>
              <a:xfrm>
                <a:off x="9428270" y="5891899"/>
                <a:ext cx="204694" cy="85858"/>
              </a:xfrm>
              <a:custGeom>
                <a:avLst/>
                <a:gdLst>
                  <a:gd name="connsiteX0" fmla="*/ 8170 w 204694"/>
                  <a:gd name="connsiteY0" fmla="*/ 2965 h 85858"/>
                  <a:gd name="connsiteX1" fmla="*/ 4150 w 204694"/>
                  <a:gd name="connsiteY1" fmla="*/ 43760 h 85858"/>
                  <a:gd name="connsiteX2" fmla="*/ 175231 w 204694"/>
                  <a:gd name="connsiteY2" fmla="*/ 85859 h 85858"/>
                  <a:gd name="connsiteX3" fmla="*/ 198749 w 204694"/>
                  <a:gd name="connsiteY3" fmla="*/ 85471 h 85858"/>
                  <a:gd name="connsiteX4" fmla="*/ 204694 w 204694"/>
                  <a:gd name="connsiteY4" fmla="*/ 85207 h 85858"/>
                  <a:gd name="connsiteX5" fmla="*/ 204694 w 204694"/>
                  <a:gd name="connsiteY5" fmla="*/ 0 h 85858"/>
                  <a:gd name="connsiteX6" fmla="*/ 9986 w 204694"/>
                  <a:gd name="connsiteY6" fmla="*/ 0 h 85858"/>
                  <a:gd name="connsiteX7" fmla="*/ 8170 w 204694"/>
                  <a:gd name="connsiteY7" fmla="*/ 2965 h 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694" h="85858">
                    <a:moveTo>
                      <a:pt x="8170" y="2965"/>
                    </a:moveTo>
                    <a:cubicBezTo>
                      <a:pt x="-1144" y="18147"/>
                      <a:pt x="-2509" y="31869"/>
                      <a:pt x="4150" y="43760"/>
                    </a:cubicBezTo>
                    <a:cubicBezTo>
                      <a:pt x="24656" y="80394"/>
                      <a:pt x="120139" y="85859"/>
                      <a:pt x="175231" y="85859"/>
                    </a:cubicBezTo>
                    <a:cubicBezTo>
                      <a:pt x="189389" y="85859"/>
                      <a:pt x="198377" y="85486"/>
                      <a:pt x="198749" y="85471"/>
                    </a:cubicBezTo>
                    <a:lnTo>
                      <a:pt x="204694" y="85207"/>
                    </a:lnTo>
                    <a:lnTo>
                      <a:pt x="204694" y="0"/>
                    </a:lnTo>
                    <a:lnTo>
                      <a:pt x="9986" y="0"/>
                    </a:lnTo>
                    <a:lnTo>
                      <a:pt x="8170" y="2965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FBF2ACFB-088F-C563-17FF-3E24C4E68210}"/>
                  </a:ext>
                </a:extLst>
              </p:cNvPr>
              <p:cNvSpPr/>
              <p:nvPr/>
            </p:nvSpPr>
            <p:spPr>
              <a:xfrm>
                <a:off x="9688041" y="5891914"/>
                <a:ext cx="204686" cy="85858"/>
              </a:xfrm>
              <a:custGeom>
                <a:avLst/>
                <a:gdLst>
                  <a:gd name="connsiteX0" fmla="*/ 194692 w 204686"/>
                  <a:gd name="connsiteY0" fmla="*/ 0 h 85858"/>
                  <a:gd name="connsiteX1" fmla="*/ 0 w 204686"/>
                  <a:gd name="connsiteY1" fmla="*/ 0 h 85858"/>
                  <a:gd name="connsiteX2" fmla="*/ 0 w 204686"/>
                  <a:gd name="connsiteY2" fmla="*/ 85207 h 85858"/>
                  <a:gd name="connsiteX3" fmla="*/ 5946 w 204686"/>
                  <a:gd name="connsiteY3" fmla="*/ 85471 h 85858"/>
                  <a:gd name="connsiteX4" fmla="*/ 29463 w 204686"/>
                  <a:gd name="connsiteY4" fmla="*/ 85859 h 85858"/>
                  <a:gd name="connsiteX5" fmla="*/ 29463 w 204686"/>
                  <a:gd name="connsiteY5" fmla="*/ 85859 h 85858"/>
                  <a:gd name="connsiteX6" fmla="*/ 200544 w 204686"/>
                  <a:gd name="connsiteY6" fmla="*/ 43760 h 85858"/>
                  <a:gd name="connsiteX7" fmla="*/ 196508 w 204686"/>
                  <a:gd name="connsiteY7" fmla="*/ 2965 h 85858"/>
                  <a:gd name="connsiteX8" fmla="*/ 194692 w 204686"/>
                  <a:gd name="connsiteY8" fmla="*/ 0 h 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86" h="85858">
                    <a:moveTo>
                      <a:pt x="194692" y="0"/>
                    </a:moveTo>
                    <a:lnTo>
                      <a:pt x="0" y="0"/>
                    </a:lnTo>
                    <a:lnTo>
                      <a:pt x="0" y="85207"/>
                    </a:lnTo>
                    <a:lnTo>
                      <a:pt x="5946" y="85471"/>
                    </a:lnTo>
                    <a:cubicBezTo>
                      <a:pt x="6318" y="85486"/>
                      <a:pt x="15306" y="85859"/>
                      <a:pt x="29463" y="85859"/>
                    </a:cubicBezTo>
                    <a:lnTo>
                      <a:pt x="29463" y="85859"/>
                    </a:lnTo>
                    <a:cubicBezTo>
                      <a:pt x="84555" y="85859"/>
                      <a:pt x="180023" y="80394"/>
                      <a:pt x="200544" y="43760"/>
                    </a:cubicBezTo>
                    <a:cubicBezTo>
                      <a:pt x="207189" y="31884"/>
                      <a:pt x="205838" y="18147"/>
                      <a:pt x="196508" y="2965"/>
                    </a:cubicBezTo>
                    <a:lnTo>
                      <a:pt x="194692" y="0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F4A97A6-884C-9F93-79A6-0E0CF2C39617}"/>
                </a:ext>
              </a:extLst>
            </p:cNvPr>
            <p:cNvSpPr/>
            <p:nvPr/>
          </p:nvSpPr>
          <p:spPr>
            <a:xfrm>
              <a:off x="10263456" y="5025656"/>
              <a:ext cx="1277358" cy="814441"/>
            </a:xfrm>
            <a:custGeom>
              <a:avLst/>
              <a:gdLst>
                <a:gd name="connsiteX0" fmla="*/ 1276692 w 1277358"/>
                <a:gd name="connsiteY0" fmla="*/ 59361 h 814441"/>
                <a:gd name="connsiteX1" fmla="*/ 1276847 w 1277358"/>
                <a:gd name="connsiteY1" fmla="*/ 58522 h 814441"/>
                <a:gd name="connsiteX2" fmla="*/ 1277359 w 1277358"/>
                <a:gd name="connsiteY2" fmla="*/ 55604 h 814441"/>
                <a:gd name="connsiteX3" fmla="*/ 1274052 w 1277358"/>
                <a:gd name="connsiteY3" fmla="*/ 51832 h 814441"/>
                <a:gd name="connsiteX4" fmla="*/ 1264676 w 1277358"/>
                <a:gd name="connsiteY4" fmla="*/ 41245 h 814441"/>
                <a:gd name="connsiteX5" fmla="*/ 1057379 w 1277358"/>
                <a:gd name="connsiteY5" fmla="*/ 5852 h 814441"/>
                <a:gd name="connsiteX6" fmla="*/ 724592 w 1277358"/>
                <a:gd name="connsiteY6" fmla="*/ 0 h 814441"/>
                <a:gd name="connsiteX7" fmla="*/ 679482 w 1277358"/>
                <a:gd name="connsiteY7" fmla="*/ 31 h 814441"/>
                <a:gd name="connsiteX8" fmla="*/ 638470 w 1277358"/>
                <a:gd name="connsiteY8" fmla="*/ 47 h 814441"/>
                <a:gd name="connsiteX9" fmla="*/ 597457 w 1277358"/>
                <a:gd name="connsiteY9" fmla="*/ 31 h 814441"/>
                <a:gd name="connsiteX10" fmla="*/ 552347 w 1277358"/>
                <a:gd name="connsiteY10" fmla="*/ 0 h 814441"/>
                <a:gd name="connsiteX11" fmla="*/ 219575 w 1277358"/>
                <a:gd name="connsiteY11" fmla="*/ 5852 h 814441"/>
                <a:gd name="connsiteX12" fmla="*/ 12263 w 1277358"/>
                <a:gd name="connsiteY12" fmla="*/ 41245 h 814441"/>
                <a:gd name="connsiteX13" fmla="*/ 8429 w 1277358"/>
                <a:gd name="connsiteY13" fmla="*/ 44676 h 814441"/>
                <a:gd name="connsiteX14" fmla="*/ 0 w 1277358"/>
                <a:gd name="connsiteY14" fmla="*/ 52251 h 814441"/>
                <a:gd name="connsiteX15" fmla="*/ 0 w 1277358"/>
                <a:gd name="connsiteY15" fmla="*/ 55014 h 814441"/>
                <a:gd name="connsiteX16" fmla="*/ 465 w 1277358"/>
                <a:gd name="connsiteY16" fmla="*/ 58072 h 814441"/>
                <a:gd name="connsiteX17" fmla="*/ 0 w 1277358"/>
                <a:gd name="connsiteY17" fmla="*/ 62295 h 814441"/>
                <a:gd name="connsiteX18" fmla="*/ 3725 w 1277358"/>
                <a:gd name="connsiteY18" fmla="*/ 74186 h 814441"/>
                <a:gd name="connsiteX19" fmla="*/ 92611 w 1277358"/>
                <a:gd name="connsiteY19" fmla="*/ 369437 h 814441"/>
                <a:gd name="connsiteX20" fmla="*/ 327819 w 1277358"/>
                <a:gd name="connsiteY20" fmla="*/ 732246 h 814441"/>
                <a:gd name="connsiteX21" fmla="*/ 394973 w 1277358"/>
                <a:gd name="connsiteY21" fmla="*/ 773693 h 814441"/>
                <a:gd name="connsiteX22" fmla="*/ 638470 w 1277358"/>
                <a:gd name="connsiteY22" fmla="*/ 814441 h 814441"/>
                <a:gd name="connsiteX23" fmla="*/ 881983 w 1277358"/>
                <a:gd name="connsiteY23" fmla="*/ 773693 h 814441"/>
                <a:gd name="connsiteX24" fmla="*/ 949152 w 1277358"/>
                <a:gd name="connsiteY24" fmla="*/ 732246 h 814441"/>
                <a:gd name="connsiteX25" fmla="*/ 1273944 w 1277358"/>
                <a:gd name="connsiteY25" fmla="*/ 73021 h 814441"/>
                <a:gd name="connsiteX26" fmla="*/ 1276955 w 1277358"/>
                <a:gd name="connsiteY26" fmla="*/ 62295 h 814441"/>
                <a:gd name="connsiteX27" fmla="*/ 1276707 w 1277358"/>
                <a:gd name="connsiteY27" fmla="*/ 59361 h 814441"/>
                <a:gd name="connsiteX28" fmla="*/ 940940 w 1277358"/>
                <a:gd name="connsiteY28" fmla="*/ 722916 h 814441"/>
                <a:gd name="connsiteX29" fmla="*/ 940257 w 1277358"/>
                <a:gd name="connsiteY29" fmla="*/ 723568 h 814441"/>
                <a:gd name="connsiteX30" fmla="*/ 876022 w 1277358"/>
                <a:gd name="connsiteY30" fmla="*/ 762733 h 814441"/>
                <a:gd name="connsiteX31" fmla="*/ 638470 w 1277358"/>
                <a:gd name="connsiteY31" fmla="*/ 802023 h 814441"/>
                <a:gd name="connsiteX32" fmla="*/ 400933 w 1277358"/>
                <a:gd name="connsiteY32" fmla="*/ 762733 h 814441"/>
                <a:gd name="connsiteX33" fmla="*/ 336698 w 1277358"/>
                <a:gd name="connsiteY33" fmla="*/ 723584 h 814441"/>
                <a:gd name="connsiteX34" fmla="*/ 336016 w 1277358"/>
                <a:gd name="connsiteY34" fmla="*/ 722916 h 814441"/>
                <a:gd name="connsiteX35" fmla="*/ 19528 w 1277358"/>
                <a:gd name="connsiteY35" fmla="*/ 88389 h 814441"/>
                <a:gd name="connsiteX36" fmla="*/ 212808 w 1277358"/>
                <a:gd name="connsiteY36" fmla="*/ 136154 h 814441"/>
                <a:gd name="connsiteX37" fmla="*/ 638470 w 1277358"/>
                <a:gd name="connsiteY37" fmla="*/ 159920 h 814441"/>
                <a:gd name="connsiteX38" fmla="*/ 1066569 w 1277358"/>
                <a:gd name="connsiteY38" fmla="*/ 135844 h 814441"/>
                <a:gd name="connsiteX39" fmla="*/ 1257970 w 1277358"/>
                <a:gd name="connsiteY39" fmla="*/ 88017 h 814441"/>
                <a:gd name="connsiteX40" fmla="*/ 940955 w 1277358"/>
                <a:gd name="connsiteY40" fmla="*/ 722916 h 8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77358" h="814441">
                  <a:moveTo>
                    <a:pt x="1276692" y="59361"/>
                  </a:moveTo>
                  <a:cubicBezTo>
                    <a:pt x="1276785" y="58833"/>
                    <a:pt x="1276847" y="58522"/>
                    <a:pt x="1276847" y="58522"/>
                  </a:cubicBezTo>
                  <a:lnTo>
                    <a:pt x="1277359" y="55604"/>
                  </a:lnTo>
                  <a:lnTo>
                    <a:pt x="1274052" y="51832"/>
                  </a:lnTo>
                  <a:cubicBezTo>
                    <a:pt x="1272003" y="48138"/>
                    <a:pt x="1268930" y="44660"/>
                    <a:pt x="1264676" y="41245"/>
                  </a:cubicBezTo>
                  <a:cubicBezTo>
                    <a:pt x="1242462" y="23316"/>
                    <a:pt x="1176582" y="12062"/>
                    <a:pt x="1057379" y="5852"/>
                  </a:cubicBezTo>
                  <a:cubicBezTo>
                    <a:pt x="958962" y="714"/>
                    <a:pt x="839278" y="0"/>
                    <a:pt x="724592" y="0"/>
                  </a:cubicBezTo>
                  <a:cubicBezTo>
                    <a:pt x="709256" y="0"/>
                    <a:pt x="694183" y="16"/>
                    <a:pt x="679482" y="31"/>
                  </a:cubicBezTo>
                  <a:cubicBezTo>
                    <a:pt x="665465" y="31"/>
                    <a:pt x="651758" y="47"/>
                    <a:pt x="638470" y="47"/>
                  </a:cubicBezTo>
                  <a:cubicBezTo>
                    <a:pt x="625182" y="47"/>
                    <a:pt x="611475" y="31"/>
                    <a:pt x="597457" y="31"/>
                  </a:cubicBezTo>
                  <a:cubicBezTo>
                    <a:pt x="582741" y="16"/>
                    <a:pt x="567669" y="0"/>
                    <a:pt x="552347" y="0"/>
                  </a:cubicBezTo>
                  <a:cubicBezTo>
                    <a:pt x="437662" y="0"/>
                    <a:pt x="317977" y="714"/>
                    <a:pt x="219575" y="5852"/>
                  </a:cubicBezTo>
                  <a:cubicBezTo>
                    <a:pt x="100357" y="12062"/>
                    <a:pt x="34492" y="23316"/>
                    <a:pt x="12263" y="41245"/>
                  </a:cubicBezTo>
                  <a:cubicBezTo>
                    <a:pt x="10819" y="42409"/>
                    <a:pt x="9562" y="43543"/>
                    <a:pt x="8429" y="44676"/>
                  </a:cubicBezTo>
                  <a:lnTo>
                    <a:pt x="0" y="52251"/>
                  </a:lnTo>
                  <a:lnTo>
                    <a:pt x="0" y="55014"/>
                  </a:lnTo>
                  <a:cubicBezTo>
                    <a:pt x="0" y="55589"/>
                    <a:pt x="0" y="55682"/>
                    <a:pt x="465" y="58072"/>
                  </a:cubicBezTo>
                  <a:cubicBezTo>
                    <a:pt x="155" y="59470"/>
                    <a:pt x="0" y="60882"/>
                    <a:pt x="0" y="62295"/>
                  </a:cubicBezTo>
                  <a:cubicBezTo>
                    <a:pt x="0" y="66362"/>
                    <a:pt x="1273" y="70367"/>
                    <a:pt x="3725" y="74186"/>
                  </a:cubicBezTo>
                  <a:cubicBezTo>
                    <a:pt x="13459" y="120383"/>
                    <a:pt x="41137" y="239089"/>
                    <a:pt x="92611" y="369437"/>
                  </a:cubicBezTo>
                  <a:cubicBezTo>
                    <a:pt x="158430" y="536156"/>
                    <a:pt x="237567" y="658200"/>
                    <a:pt x="327819" y="732246"/>
                  </a:cubicBezTo>
                  <a:cubicBezTo>
                    <a:pt x="330691" y="735304"/>
                    <a:pt x="349971" y="754537"/>
                    <a:pt x="394973" y="773693"/>
                  </a:cubicBezTo>
                  <a:cubicBezTo>
                    <a:pt x="438670" y="792290"/>
                    <a:pt x="516395" y="814441"/>
                    <a:pt x="638470" y="814441"/>
                  </a:cubicBezTo>
                  <a:cubicBezTo>
                    <a:pt x="760576" y="814441"/>
                    <a:pt x="838300" y="792290"/>
                    <a:pt x="881983" y="773693"/>
                  </a:cubicBezTo>
                  <a:cubicBezTo>
                    <a:pt x="927000" y="754537"/>
                    <a:pt x="946280" y="735304"/>
                    <a:pt x="949152" y="732246"/>
                  </a:cubicBezTo>
                  <a:cubicBezTo>
                    <a:pt x="1163061" y="556771"/>
                    <a:pt x="1256775" y="154704"/>
                    <a:pt x="1273944" y="73021"/>
                  </a:cubicBezTo>
                  <a:cubicBezTo>
                    <a:pt x="1275931" y="69544"/>
                    <a:pt x="1276955" y="65943"/>
                    <a:pt x="1276955" y="62295"/>
                  </a:cubicBezTo>
                  <a:cubicBezTo>
                    <a:pt x="1276955" y="61301"/>
                    <a:pt x="1276847" y="60323"/>
                    <a:pt x="1276707" y="59361"/>
                  </a:cubicBezTo>
                  <a:close/>
                  <a:moveTo>
                    <a:pt x="940940" y="722916"/>
                  </a:moveTo>
                  <a:lnTo>
                    <a:pt x="940257" y="723568"/>
                  </a:lnTo>
                  <a:cubicBezTo>
                    <a:pt x="940086" y="723755"/>
                    <a:pt x="921986" y="743360"/>
                    <a:pt x="876022" y="762733"/>
                  </a:cubicBezTo>
                  <a:cubicBezTo>
                    <a:pt x="833473" y="780663"/>
                    <a:pt x="757704" y="802023"/>
                    <a:pt x="638470" y="802023"/>
                  </a:cubicBezTo>
                  <a:cubicBezTo>
                    <a:pt x="519221" y="802023"/>
                    <a:pt x="443483" y="780663"/>
                    <a:pt x="400933" y="762733"/>
                  </a:cubicBezTo>
                  <a:cubicBezTo>
                    <a:pt x="354969" y="743360"/>
                    <a:pt x="336869" y="723755"/>
                    <a:pt x="336698" y="723584"/>
                  </a:cubicBezTo>
                  <a:lnTo>
                    <a:pt x="336016" y="722916"/>
                  </a:lnTo>
                  <a:cubicBezTo>
                    <a:pt x="137954" y="560714"/>
                    <a:pt x="43930" y="197300"/>
                    <a:pt x="19528" y="88389"/>
                  </a:cubicBezTo>
                  <a:cubicBezTo>
                    <a:pt x="56908" y="111503"/>
                    <a:pt x="142239" y="126902"/>
                    <a:pt x="212808" y="136154"/>
                  </a:cubicBezTo>
                  <a:cubicBezTo>
                    <a:pt x="329542" y="151491"/>
                    <a:pt x="480723" y="159920"/>
                    <a:pt x="638470" y="159920"/>
                  </a:cubicBezTo>
                  <a:cubicBezTo>
                    <a:pt x="797412" y="159920"/>
                    <a:pt x="949446" y="151367"/>
                    <a:pt x="1066569" y="135844"/>
                  </a:cubicBezTo>
                  <a:cubicBezTo>
                    <a:pt x="1136750" y="126530"/>
                    <a:pt x="1221180" y="111115"/>
                    <a:pt x="1257970" y="88017"/>
                  </a:cubicBezTo>
                  <a:cubicBezTo>
                    <a:pt x="1233382" y="197750"/>
                    <a:pt x="1139404" y="560388"/>
                    <a:pt x="940955" y="722916"/>
                  </a:cubicBezTo>
                  <a:close/>
                </a:path>
              </a:pathLst>
            </a:custGeom>
            <a:grpFill/>
            <a:ln w="155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6" name="图形 4">
              <a:extLst>
                <a:ext uri="{FF2B5EF4-FFF2-40B4-BE49-F238E27FC236}">
                  <a16:creationId xmlns:a16="http://schemas.microsoft.com/office/drawing/2014/main" id="{C9497293-F9DB-C146-7D55-26ACFF3DD108}"/>
                </a:ext>
              </a:extLst>
            </p:cNvPr>
            <p:cNvGrpSpPr/>
            <p:nvPr/>
          </p:nvGrpSpPr>
          <p:grpSpPr>
            <a:xfrm>
              <a:off x="10129413" y="801887"/>
              <a:ext cx="1361060" cy="995788"/>
              <a:chOff x="10129413" y="801887"/>
              <a:chExt cx="1361060" cy="995788"/>
            </a:xfrm>
            <a:grpFill/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CF546D51-6B14-B030-127C-5B603E278A6F}"/>
                  </a:ext>
                </a:extLst>
              </p:cNvPr>
              <p:cNvSpPr/>
              <p:nvPr/>
            </p:nvSpPr>
            <p:spPr>
              <a:xfrm>
                <a:off x="10129413" y="801887"/>
                <a:ext cx="1361060" cy="995788"/>
              </a:xfrm>
              <a:custGeom>
                <a:avLst/>
                <a:gdLst>
                  <a:gd name="connsiteX0" fmla="*/ 1361060 w 1361060"/>
                  <a:gd name="connsiteY0" fmla="*/ 353054 h 995788"/>
                  <a:gd name="connsiteX1" fmla="*/ 1360020 w 1361060"/>
                  <a:gd name="connsiteY1" fmla="*/ 333266 h 995788"/>
                  <a:gd name="connsiteX2" fmla="*/ 1360346 w 1361060"/>
                  <a:gd name="connsiteY2" fmla="*/ 327438 h 995788"/>
                  <a:gd name="connsiteX3" fmla="*/ 1359601 w 1361060"/>
                  <a:gd name="connsiteY3" fmla="*/ 329640 h 995788"/>
                  <a:gd name="connsiteX4" fmla="*/ 1160004 w 1361060"/>
                  <a:gd name="connsiteY4" fmla="*/ 102132 h 995788"/>
                  <a:gd name="connsiteX5" fmla="*/ 680538 w 1361060"/>
                  <a:gd name="connsiteY5" fmla="*/ 0 h 995788"/>
                  <a:gd name="connsiteX6" fmla="*/ 201072 w 1361060"/>
                  <a:gd name="connsiteY6" fmla="*/ 102132 h 995788"/>
                  <a:gd name="connsiteX7" fmla="*/ 0 w 1361060"/>
                  <a:gd name="connsiteY7" fmla="*/ 353065 h 995788"/>
                  <a:gd name="connsiteX8" fmla="*/ 8833 w 1361060"/>
                  <a:gd name="connsiteY8" fmla="*/ 406091 h 995788"/>
                  <a:gd name="connsiteX9" fmla="*/ 17883 w 1361060"/>
                  <a:gd name="connsiteY9" fmla="*/ 670715 h 995788"/>
                  <a:gd name="connsiteX10" fmla="*/ 17914 w 1361060"/>
                  <a:gd name="connsiteY10" fmla="*/ 671455 h 995788"/>
                  <a:gd name="connsiteX11" fmla="*/ 18084 w 1361060"/>
                  <a:gd name="connsiteY11" fmla="*/ 672174 h 995788"/>
                  <a:gd name="connsiteX12" fmla="*/ 133313 w 1361060"/>
                  <a:gd name="connsiteY12" fmla="*/ 834951 h 995788"/>
                  <a:gd name="connsiteX13" fmla="*/ 336683 w 1361060"/>
                  <a:gd name="connsiteY13" fmla="*/ 945693 h 995788"/>
                  <a:gd name="connsiteX14" fmla="*/ 689464 w 1361060"/>
                  <a:gd name="connsiteY14" fmla="*/ 995788 h 995788"/>
                  <a:gd name="connsiteX15" fmla="*/ 1190476 w 1361060"/>
                  <a:gd name="connsiteY15" fmla="*/ 875989 h 995788"/>
                  <a:gd name="connsiteX16" fmla="*/ 1328632 w 1361060"/>
                  <a:gd name="connsiteY16" fmla="*/ 704613 h 995788"/>
                  <a:gd name="connsiteX17" fmla="*/ 1336022 w 1361060"/>
                  <a:gd name="connsiteY17" fmla="*/ 689119 h 995788"/>
                  <a:gd name="connsiteX18" fmla="*/ 1338334 w 1361060"/>
                  <a:gd name="connsiteY18" fmla="*/ 687266 h 995788"/>
                  <a:gd name="connsiteX19" fmla="*/ 1357288 w 1361060"/>
                  <a:gd name="connsiteY19" fmla="*/ 380713 h 995788"/>
                  <a:gd name="connsiteX20" fmla="*/ 1361060 w 1361060"/>
                  <a:gd name="connsiteY20" fmla="*/ 353076 h 995788"/>
                  <a:gd name="connsiteX21" fmla="*/ 1062191 w 1361060"/>
                  <a:gd name="connsiteY21" fmla="*/ 719402 h 995788"/>
                  <a:gd name="connsiteX22" fmla="*/ 1089668 w 1361060"/>
                  <a:gd name="connsiteY22" fmla="*/ 717044 h 995788"/>
                  <a:gd name="connsiteX23" fmla="*/ 1112751 w 1361060"/>
                  <a:gd name="connsiteY23" fmla="*/ 717682 h 995788"/>
                  <a:gd name="connsiteX24" fmla="*/ 1118991 w 1361060"/>
                  <a:gd name="connsiteY24" fmla="*/ 810764 h 995788"/>
                  <a:gd name="connsiteX25" fmla="*/ 1059894 w 1361060"/>
                  <a:gd name="connsiteY25" fmla="*/ 837885 h 995788"/>
                  <a:gd name="connsiteX26" fmla="*/ 1055718 w 1361060"/>
                  <a:gd name="connsiteY26" fmla="*/ 838130 h 995788"/>
                  <a:gd name="connsiteX27" fmla="*/ 1044713 w 1361060"/>
                  <a:gd name="connsiteY27" fmla="*/ 837354 h 995788"/>
                  <a:gd name="connsiteX28" fmla="*/ 1052024 w 1361060"/>
                  <a:gd name="connsiteY28" fmla="*/ 727361 h 995788"/>
                  <a:gd name="connsiteX29" fmla="*/ 1042633 w 1361060"/>
                  <a:gd name="connsiteY29" fmla="*/ 730310 h 995788"/>
                  <a:gd name="connsiteX30" fmla="*/ 1062191 w 1361060"/>
                  <a:gd name="connsiteY30" fmla="*/ 719402 h 995788"/>
                  <a:gd name="connsiteX31" fmla="*/ 1110966 w 1361060"/>
                  <a:gd name="connsiteY31" fmla="*/ 690833 h 995788"/>
                  <a:gd name="connsiteX32" fmla="*/ 1108358 w 1361060"/>
                  <a:gd name="connsiteY32" fmla="*/ 690729 h 995788"/>
                  <a:gd name="connsiteX33" fmla="*/ 1110888 w 1361060"/>
                  <a:gd name="connsiteY33" fmla="*/ 689635 h 995788"/>
                  <a:gd name="connsiteX34" fmla="*/ 1110966 w 1361060"/>
                  <a:gd name="connsiteY34" fmla="*/ 690833 h 995788"/>
                  <a:gd name="connsiteX35" fmla="*/ 1067609 w 1361060"/>
                  <a:gd name="connsiteY35" fmla="*/ 597230 h 995788"/>
                  <a:gd name="connsiteX36" fmla="*/ 689464 w 1361060"/>
                  <a:gd name="connsiteY36" fmla="*/ 657646 h 995788"/>
                  <a:gd name="connsiteX37" fmla="*/ 284758 w 1361060"/>
                  <a:gd name="connsiteY37" fmla="*/ 603787 h 995788"/>
                  <a:gd name="connsiteX38" fmla="*/ 45343 w 1361060"/>
                  <a:gd name="connsiteY38" fmla="*/ 453820 h 995788"/>
                  <a:gd name="connsiteX39" fmla="*/ 263972 w 1361060"/>
                  <a:gd name="connsiteY39" fmla="*/ 298599 h 995788"/>
                  <a:gd name="connsiteX40" fmla="*/ 659799 w 1361060"/>
                  <a:gd name="connsiteY40" fmla="*/ 249404 h 995788"/>
                  <a:gd name="connsiteX41" fmla="*/ 1280029 w 1361060"/>
                  <a:gd name="connsiteY41" fmla="*/ 386607 h 995788"/>
                  <a:gd name="connsiteX42" fmla="*/ 1304913 w 1361060"/>
                  <a:gd name="connsiteY42" fmla="*/ 437719 h 995788"/>
                  <a:gd name="connsiteX43" fmla="*/ 1304928 w 1361060"/>
                  <a:gd name="connsiteY43" fmla="*/ 438193 h 995788"/>
                  <a:gd name="connsiteX44" fmla="*/ 1305239 w 1361060"/>
                  <a:gd name="connsiteY44" fmla="*/ 445175 h 995788"/>
                  <a:gd name="connsiteX45" fmla="*/ 1067625 w 1361060"/>
                  <a:gd name="connsiteY45" fmla="*/ 597230 h 995788"/>
                  <a:gd name="connsiteX46" fmla="*/ 960111 w 1361060"/>
                  <a:gd name="connsiteY46" fmla="*/ 770841 h 995788"/>
                  <a:gd name="connsiteX47" fmla="*/ 974082 w 1361060"/>
                  <a:gd name="connsiteY47" fmla="*/ 786169 h 995788"/>
                  <a:gd name="connsiteX48" fmla="*/ 979235 w 1361060"/>
                  <a:gd name="connsiteY48" fmla="*/ 781453 h 995788"/>
                  <a:gd name="connsiteX49" fmla="*/ 1009661 w 1361060"/>
                  <a:gd name="connsiteY49" fmla="*/ 755293 h 995788"/>
                  <a:gd name="connsiteX50" fmla="*/ 1036733 w 1361060"/>
                  <a:gd name="connsiteY50" fmla="*/ 746801 h 995788"/>
                  <a:gd name="connsiteX51" fmla="*/ 1031440 w 1361060"/>
                  <a:gd name="connsiteY51" fmla="*/ 826411 h 995788"/>
                  <a:gd name="connsiteX52" fmla="*/ 1006355 w 1361060"/>
                  <a:gd name="connsiteY52" fmla="*/ 830165 h 995788"/>
                  <a:gd name="connsiteX53" fmla="*/ 979499 w 1361060"/>
                  <a:gd name="connsiteY53" fmla="*/ 823356 h 995788"/>
                  <a:gd name="connsiteX54" fmla="*/ 972778 w 1361060"/>
                  <a:gd name="connsiteY54" fmla="*/ 821467 h 995788"/>
                  <a:gd name="connsiteX55" fmla="*/ 968742 w 1361060"/>
                  <a:gd name="connsiteY55" fmla="*/ 835795 h 995788"/>
                  <a:gd name="connsiteX56" fmla="*/ 924842 w 1361060"/>
                  <a:gd name="connsiteY56" fmla="*/ 842365 h 995788"/>
                  <a:gd name="connsiteX57" fmla="*/ 924842 w 1361060"/>
                  <a:gd name="connsiteY57" fmla="*/ 874080 h 995788"/>
                  <a:gd name="connsiteX58" fmla="*/ 888580 w 1361060"/>
                  <a:gd name="connsiteY58" fmla="*/ 879049 h 995788"/>
                  <a:gd name="connsiteX59" fmla="*/ 853653 w 1361060"/>
                  <a:gd name="connsiteY59" fmla="*/ 857107 h 995788"/>
                  <a:gd name="connsiteX60" fmla="*/ 850067 w 1361060"/>
                  <a:gd name="connsiteY60" fmla="*/ 857360 h 995788"/>
                  <a:gd name="connsiteX61" fmla="*/ 804304 w 1361060"/>
                  <a:gd name="connsiteY61" fmla="*/ 877155 h 995788"/>
                  <a:gd name="connsiteX62" fmla="*/ 798639 w 1361060"/>
                  <a:gd name="connsiteY62" fmla="*/ 880459 h 995788"/>
                  <a:gd name="connsiteX63" fmla="*/ 744695 w 1361060"/>
                  <a:gd name="connsiteY63" fmla="*/ 897259 h 995788"/>
                  <a:gd name="connsiteX64" fmla="*/ 724624 w 1361060"/>
                  <a:gd name="connsiteY64" fmla="*/ 890280 h 995788"/>
                  <a:gd name="connsiteX65" fmla="*/ 716847 w 1361060"/>
                  <a:gd name="connsiteY65" fmla="*/ 860325 h 995788"/>
                  <a:gd name="connsiteX66" fmla="*/ 801091 w 1361060"/>
                  <a:gd name="connsiteY66" fmla="*/ 780275 h 995788"/>
                  <a:gd name="connsiteX67" fmla="*/ 837493 w 1361060"/>
                  <a:gd name="connsiteY67" fmla="*/ 798150 h 995788"/>
                  <a:gd name="connsiteX68" fmla="*/ 837509 w 1361060"/>
                  <a:gd name="connsiteY68" fmla="*/ 798150 h 995788"/>
                  <a:gd name="connsiteX69" fmla="*/ 838611 w 1361060"/>
                  <a:gd name="connsiteY69" fmla="*/ 798128 h 995788"/>
                  <a:gd name="connsiteX70" fmla="*/ 893376 w 1361060"/>
                  <a:gd name="connsiteY70" fmla="*/ 759368 h 995788"/>
                  <a:gd name="connsiteX71" fmla="*/ 929934 w 1361060"/>
                  <a:gd name="connsiteY71" fmla="*/ 746853 h 995788"/>
                  <a:gd name="connsiteX72" fmla="*/ 929934 w 1361060"/>
                  <a:gd name="connsiteY72" fmla="*/ 780306 h 995788"/>
                  <a:gd name="connsiteX73" fmla="*/ 960111 w 1361060"/>
                  <a:gd name="connsiteY73" fmla="*/ 770841 h 995788"/>
                  <a:gd name="connsiteX74" fmla="*/ 1134965 w 1361060"/>
                  <a:gd name="connsiteY74" fmla="*/ 840367 h 995788"/>
                  <a:gd name="connsiteX75" fmla="*/ 1134608 w 1361060"/>
                  <a:gd name="connsiteY75" fmla="*/ 834940 h 995788"/>
                  <a:gd name="connsiteX76" fmla="*/ 1133490 w 1361060"/>
                  <a:gd name="connsiteY76" fmla="*/ 818569 h 995788"/>
                  <a:gd name="connsiteX77" fmla="*/ 1133521 w 1361060"/>
                  <a:gd name="connsiteY77" fmla="*/ 818553 h 995788"/>
                  <a:gd name="connsiteX78" fmla="*/ 1125961 w 1361060"/>
                  <a:gd name="connsiteY78" fmla="*/ 705667 h 995788"/>
                  <a:gd name="connsiteX79" fmla="*/ 1125961 w 1361060"/>
                  <a:gd name="connsiteY79" fmla="*/ 705667 h 995788"/>
                  <a:gd name="connsiteX80" fmla="*/ 1124487 w 1361060"/>
                  <a:gd name="connsiteY80" fmla="*/ 683643 h 995788"/>
                  <a:gd name="connsiteX81" fmla="*/ 1155874 w 1361060"/>
                  <a:gd name="connsiteY81" fmla="*/ 668245 h 995788"/>
                  <a:gd name="connsiteX82" fmla="*/ 1166585 w 1361060"/>
                  <a:gd name="connsiteY82" fmla="*/ 828290 h 995788"/>
                  <a:gd name="connsiteX83" fmla="*/ 1134965 w 1361060"/>
                  <a:gd name="connsiteY83" fmla="*/ 840359 h 99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361060" h="995788">
                    <a:moveTo>
                      <a:pt x="1361060" y="353054"/>
                    </a:moveTo>
                    <a:cubicBezTo>
                      <a:pt x="1361060" y="346426"/>
                      <a:pt x="1360703" y="339830"/>
                      <a:pt x="1360020" y="333266"/>
                    </a:cubicBezTo>
                    <a:lnTo>
                      <a:pt x="1360346" y="327438"/>
                    </a:lnTo>
                    <a:lnTo>
                      <a:pt x="1359601" y="329640"/>
                    </a:lnTo>
                    <a:cubicBezTo>
                      <a:pt x="1348874" y="243320"/>
                      <a:pt x="1278958" y="163247"/>
                      <a:pt x="1160004" y="102132"/>
                    </a:cubicBezTo>
                    <a:cubicBezTo>
                      <a:pt x="1031828" y="36272"/>
                      <a:pt x="861554" y="0"/>
                      <a:pt x="680538" y="0"/>
                    </a:cubicBezTo>
                    <a:cubicBezTo>
                      <a:pt x="499522" y="0"/>
                      <a:pt x="329248" y="36272"/>
                      <a:pt x="201072" y="102132"/>
                    </a:cubicBezTo>
                    <a:cubicBezTo>
                      <a:pt x="71407" y="168753"/>
                      <a:pt x="0" y="257861"/>
                      <a:pt x="0" y="353065"/>
                    </a:cubicBezTo>
                    <a:cubicBezTo>
                      <a:pt x="0" y="364057"/>
                      <a:pt x="4765" y="387817"/>
                      <a:pt x="8833" y="406091"/>
                    </a:cubicBezTo>
                    <a:lnTo>
                      <a:pt x="17883" y="670715"/>
                    </a:lnTo>
                    <a:lnTo>
                      <a:pt x="17914" y="671455"/>
                    </a:lnTo>
                    <a:lnTo>
                      <a:pt x="18084" y="672174"/>
                    </a:lnTo>
                    <a:cubicBezTo>
                      <a:pt x="18923" y="675510"/>
                      <a:pt x="39646" y="754837"/>
                      <a:pt x="133313" y="834951"/>
                    </a:cubicBezTo>
                    <a:cubicBezTo>
                      <a:pt x="188017" y="881745"/>
                      <a:pt x="256443" y="919004"/>
                      <a:pt x="336683" y="945693"/>
                    </a:cubicBezTo>
                    <a:cubicBezTo>
                      <a:pt x="436606" y="978933"/>
                      <a:pt x="555312" y="995788"/>
                      <a:pt x="689464" y="995788"/>
                    </a:cubicBezTo>
                    <a:cubicBezTo>
                      <a:pt x="908015" y="995788"/>
                      <a:pt x="1076581" y="955482"/>
                      <a:pt x="1190476" y="875989"/>
                    </a:cubicBezTo>
                    <a:cubicBezTo>
                      <a:pt x="1282978" y="811421"/>
                      <a:pt x="1313823" y="739279"/>
                      <a:pt x="1328632" y="704613"/>
                    </a:cubicBezTo>
                    <a:cubicBezTo>
                      <a:pt x="1331426" y="698087"/>
                      <a:pt x="1334578" y="690700"/>
                      <a:pt x="1336022" y="689119"/>
                    </a:cubicBezTo>
                    <a:lnTo>
                      <a:pt x="1338334" y="687266"/>
                    </a:lnTo>
                    <a:lnTo>
                      <a:pt x="1357288" y="380713"/>
                    </a:lnTo>
                    <a:cubicBezTo>
                      <a:pt x="1359818" y="367955"/>
                      <a:pt x="1361060" y="358906"/>
                      <a:pt x="1361060" y="353076"/>
                    </a:cubicBezTo>
                    <a:close/>
                    <a:moveTo>
                      <a:pt x="1062191" y="719402"/>
                    </a:moveTo>
                    <a:cubicBezTo>
                      <a:pt x="1065451" y="718328"/>
                      <a:pt x="1072856" y="717044"/>
                      <a:pt x="1089668" y="717044"/>
                    </a:cubicBezTo>
                    <a:cubicBezTo>
                      <a:pt x="1096529" y="717044"/>
                      <a:pt x="1104275" y="717258"/>
                      <a:pt x="1112751" y="717682"/>
                    </a:cubicBezTo>
                    <a:lnTo>
                      <a:pt x="1118991" y="810764"/>
                    </a:lnTo>
                    <a:cubicBezTo>
                      <a:pt x="1091065" y="826594"/>
                      <a:pt x="1069643" y="836435"/>
                      <a:pt x="1059894" y="837885"/>
                    </a:cubicBezTo>
                    <a:cubicBezTo>
                      <a:pt x="1058792" y="838048"/>
                      <a:pt x="1057395" y="838130"/>
                      <a:pt x="1055718" y="838130"/>
                    </a:cubicBezTo>
                    <a:cubicBezTo>
                      <a:pt x="1052738" y="838130"/>
                      <a:pt x="1049044" y="837869"/>
                      <a:pt x="1044713" y="837354"/>
                    </a:cubicBezTo>
                    <a:lnTo>
                      <a:pt x="1052024" y="727361"/>
                    </a:lnTo>
                    <a:lnTo>
                      <a:pt x="1042633" y="730310"/>
                    </a:lnTo>
                    <a:cubicBezTo>
                      <a:pt x="1051061" y="724607"/>
                      <a:pt x="1057721" y="720872"/>
                      <a:pt x="1062191" y="719402"/>
                    </a:cubicBezTo>
                    <a:close/>
                    <a:moveTo>
                      <a:pt x="1110966" y="690833"/>
                    </a:moveTo>
                    <a:cubicBezTo>
                      <a:pt x="1110081" y="690793"/>
                      <a:pt x="1109227" y="690765"/>
                      <a:pt x="1108358" y="690729"/>
                    </a:cubicBezTo>
                    <a:cubicBezTo>
                      <a:pt x="1109211" y="690369"/>
                      <a:pt x="1110034" y="689998"/>
                      <a:pt x="1110888" y="689635"/>
                    </a:cubicBezTo>
                    <a:lnTo>
                      <a:pt x="1110966" y="690833"/>
                    </a:lnTo>
                    <a:close/>
                    <a:moveTo>
                      <a:pt x="1067609" y="597230"/>
                    </a:moveTo>
                    <a:cubicBezTo>
                      <a:pt x="956432" y="636755"/>
                      <a:pt x="825665" y="657646"/>
                      <a:pt x="689464" y="657646"/>
                    </a:cubicBezTo>
                    <a:cubicBezTo>
                      <a:pt x="538050" y="657646"/>
                      <a:pt x="398092" y="639021"/>
                      <a:pt x="284758" y="603787"/>
                    </a:cubicBezTo>
                    <a:cubicBezTo>
                      <a:pt x="169358" y="567912"/>
                      <a:pt x="86697" y="516099"/>
                      <a:pt x="45343" y="453820"/>
                    </a:cubicBezTo>
                    <a:cubicBezTo>
                      <a:pt x="70801" y="387801"/>
                      <a:pt x="146259" y="334175"/>
                      <a:pt x="263972" y="298599"/>
                    </a:cubicBezTo>
                    <a:cubicBezTo>
                      <a:pt x="370477" y="266416"/>
                      <a:pt x="507345" y="249404"/>
                      <a:pt x="659799" y="249404"/>
                    </a:cubicBezTo>
                    <a:cubicBezTo>
                      <a:pt x="939822" y="249404"/>
                      <a:pt x="1200659" y="307107"/>
                      <a:pt x="1280029" y="386607"/>
                    </a:cubicBezTo>
                    <a:cubicBezTo>
                      <a:pt x="1296577" y="403178"/>
                      <a:pt x="1304944" y="420375"/>
                      <a:pt x="1304913" y="437719"/>
                    </a:cubicBezTo>
                    <a:lnTo>
                      <a:pt x="1304928" y="438193"/>
                    </a:lnTo>
                    <a:cubicBezTo>
                      <a:pt x="1305084" y="440439"/>
                      <a:pt x="1305177" y="442739"/>
                      <a:pt x="1305239" y="445175"/>
                    </a:cubicBezTo>
                    <a:cubicBezTo>
                      <a:pt x="1256542" y="506706"/>
                      <a:pt x="1174456" y="559255"/>
                      <a:pt x="1067625" y="597230"/>
                    </a:cubicBezTo>
                    <a:close/>
                    <a:moveTo>
                      <a:pt x="960111" y="770841"/>
                    </a:moveTo>
                    <a:lnTo>
                      <a:pt x="974082" y="786169"/>
                    </a:lnTo>
                    <a:lnTo>
                      <a:pt x="979235" y="781453"/>
                    </a:lnTo>
                    <a:cubicBezTo>
                      <a:pt x="985864" y="775410"/>
                      <a:pt x="997242" y="765444"/>
                      <a:pt x="1009661" y="755293"/>
                    </a:cubicBezTo>
                    <a:lnTo>
                      <a:pt x="1036733" y="746801"/>
                    </a:lnTo>
                    <a:lnTo>
                      <a:pt x="1031440" y="826411"/>
                    </a:lnTo>
                    <a:lnTo>
                      <a:pt x="1006355" y="830165"/>
                    </a:lnTo>
                    <a:cubicBezTo>
                      <a:pt x="992741" y="827021"/>
                      <a:pt x="982402" y="824173"/>
                      <a:pt x="979499" y="823356"/>
                    </a:cubicBezTo>
                    <a:lnTo>
                      <a:pt x="972778" y="821467"/>
                    </a:lnTo>
                    <a:lnTo>
                      <a:pt x="968742" y="835795"/>
                    </a:lnTo>
                    <a:lnTo>
                      <a:pt x="924842" y="842365"/>
                    </a:lnTo>
                    <a:lnTo>
                      <a:pt x="924842" y="874080"/>
                    </a:lnTo>
                    <a:lnTo>
                      <a:pt x="888580" y="879049"/>
                    </a:lnTo>
                    <a:cubicBezTo>
                      <a:pt x="883023" y="871854"/>
                      <a:pt x="869641" y="857107"/>
                      <a:pt x="853653" y="857107"/>
                    </a:cubicBezTo>
                    <a:cubicBezTo>
                      <a:pt x="852457" y="857107"/>
                      <a:pt x="851247" y="857192"/>
                      <a:pt x="850067" y="857360"/>
                    </a:cubicBezTo>
                    <a:cubicBezTo>
                      <a:pt x="833783" y="859690"/>
                      <a:pt x="816040" y="870199"/>
                      <a:pt x="804304" y="877155"/>
                    </a:cubicBezTo>
                    <a:cubicBezTo>
                      <a:pt x="802177" y="878413"/>
                      <a:pt x="800284" y="879538"/>
                      <a:pt x="798639" y="880459"/>
                    </a:cubicBezTo>
                    <a:cubicBezTo>
                      <a:pt x="798344" y="880625"/>
                      <a:pt x="768632" y="897256"/>
                      <a:pt x="744695" y="897259"/>
                    </a:cubicBezTo>
                    <a:cubicBezTo>
                      <a:pt x="735832" y="897259"/>
                      <a:pt x="729079" y="894911"/>
                      <a:pt x="724624" y="890280"/>
                    </a:cubicBezTo>
                    <a:cubicBezTo>
                      <a:pt x="718943" y="884375"/>
                      <a:pt x="716334" y="874297"/>
                      <a:pt x="716847" y="860325"/>
                    </a:cubicBezTo>
                    <a:cubicBezTo>
                      <a:pt x="717436" y="854910"/>
                      <a:pt x="727170" y="779764"/>
                      <a:pt x="801091" y="780275"/>
                    </a:cubicBezTo>
                    <a:cubicBezTo>
                      <a:pt x="806711" y="785543"/>
                      <a:pt x="821784" y="798147"/>
                      <a:pt x="837493" y="798150"/>
                    </a:cubicBezTo>
                    <a:lnTo>
                      <a:pt x="837509" y="798150"/>
                    </a:lnTo>
                    <a:cubicBezTo>
                      <a:pt x="837881" y="798150"/>
                      <a:pt x="838238" y="798142"/>
                      <a:pt x="838611" y="798128"/>
                    </a:cubicBezTo>
                    <a:cubicBezTo>
                      <a:pt x="857332" y="797406"/>
                      <a:pt x="884761" y="773288"/>
                      <a:pt x="893376" y="759368"/>
                    </a:cubicBezTo>
                    <a:lnTo>
                      <a:pt x="929934" y="746853"/>
                    </a:lnTo>
                    <a:lnTo>
                      <a:pt x="929934" y="780306"/>
                    </a:lnTo>
                    <a:lnTo>
                      <a:pt x="960111" y="770841"/>
                    </a:lnTo>
                    <a:close/>
                    <a:moveTo>
                      <a:pt x="1134965" y="840367"/>
                    </a:moveTo>
                    <a:lnTo>
                      <a:pt x="1134608" y="834940"/>
                    </a:lnTo>
                    <a:lnTo>
                      <a:pt x="1133490" y="818569"/>
                    </a:lnTo>
                    <a:lnTo>
                      <a:pt x="1133521" y="818553"/>
                    </a:lnTo>
                    <a:lnTo>
                      <a:pt x="1125961" y="705667"/>
                    </a:lnTo>
                    <a:lnTo>
                      <a:pt x="1125961" y="705667"/>
                    </a:lnTo>
                    <a:lnTo>
                      <a:pt x="1124487" y="683643"/>
                    </a:lnTo>
                    <a:cubicBezTo>
                      <a:pt x="1135306" y="678719"/>
                      <a:pt x="1145815" y="673565"/>
                      <a:pt x="1155874" y="668245"/>
                    </a:cubicBezTo>
                    <a:lnTo>
                      <a:pt x="1166585" y="828290"/>
                    </a:lnTo>
                    <a:lnTo>
                      <a:pt x="1134965" y="840359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414A92BE-FB63-B301-AD83-6FAB076EF8F8}"/>
                  </a:ext>
                </a:extLst>
              </p:cNvPr>
              <p:cNvSpPr/>
              <p:nvPr/>
            </p:nvSpPr>
            <p:spPr>
              <a:xfrm>
                <a:off x="10873460" y="1606185"/>
                <a:ext cx="163299" cy="51316"/>
              </a:xfrm>
              <a:custGeom>
                <a:avLst/>
                <a:gdLst>
                  <a:gd name="connsiteX0" fmla="*/ 121823 w 163299"/>
                  <a:gd name="connsiteY0" fmla="*/ 0 h 51316"/>
                  <a:gd name="connsiteX1" fmla="*/ 78513 w 163299"/>
                  <a:gd name="connsiteY1" fmla="*/ 3311 h 51316"/>
                  <a:gd name="connsiteX2" fmla="*/ 25004 w 163299"/>
                  <a:gd name="connsiteY2" fmla="*/ 15602 h 51316"/>
                  <a:gd name="connsiteX3" fmla="*/ 105 w 163299"/>
                  <a:gd name="connsiteY3" fmla="*/ 37150 h 51316"/>
                  <a:gd name="connsiteX4" fmla="*/ 41505 w 163299"/>
                  <a:gd name="connsiteY4" fmla="*/ 51317 h 51316"/>
                  <a:gd name="connsiteX5" fmla="*/ 84815 w 163299"/>
                  <a:gd name="connsiteY5" fmla="*/ 48006 h 51316"/>
                  <a:gd name="connsiteX6" fmla="*/ 138324 w 163299"/>
                  <a:gd name="connsiteY6" fmla="*/ 35714 h 51316"/>
                  <a:gd name="connsiteX7" fmla="*/ 163192 w 163299"/>
                  <a:gd name="connsiteY7" fmla="*/ 14179 h 51316"/>
                  <a:gd name="connsiteX8" fmla="*/ 121823 w 163299"/>
                  <a:gd name="connsiteY8" fmla="*/ 0 h 51316"/>
                  <a:gd name="connsiteX9" fmla="*/ 82859 w 163299"/>
                  <a:gd name="connsiteY9" fmla="*/ 34171 h 51316"/>
                  <a:gd name="connsiteX10" fmla="*/ 41505 w 163299"/>
                  <a:gd name="connsiteY10" fmla="*/ 37346 h 51316"/>
                  <a:gd name="connsiteX11" fmla="*/ 16296 w 163299"/>
                  <a:gd name="connsiteY11" fmla="*/ 34837 h 51316"/>
                  <a:gd name="connsiteX12" fmla="*/ 80469 w 163299"/>
                  <a:gd name="connsiteY12" fmla="*/ 17147 h 51316"/>
                  <a:gd name="connsiteX13" fmla="*/ 121823 w 163299"/>
                  <a:gd name="connsiteY13" fmla="*/ 13972 h 51316"/>
                  <a:gd name="connsiteX14" fmla="*/ 147017 w 163299"/>
                  <a:gd name="connsiteY14" fmla="*/ 16479 h 51316"/>
                  <a:gd name="connsiteX15" fmla="*/ 82859 w 163299"/>
                  <a:gd name="connsiteY15" fmla="*/ 34171 h 51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3299" h="51316">
                    <a:moveTo>
                      <a:pt x="121823" y="0"/>
                    </a:moveTo>
                    <a:cubicBezTo>
                      <a:pt x="108861" y="0"/>
                      <a:pt x="93881" y="1146"/>
                      <a:pt x="78513" y="3311"/>
                    </a:cubicBezTo>
                    <a:cubicBezTo>
                      <a:pt x="58131" y="6184"/>
                      <a:pt x="39115" y="10548"/>
                      <a:pt x="25004" y="15602"/>
                    </a:cubicBezTo>
                    <a:cubicBezTo>
                      <a:pt x="13595" y="19687"/>
                      <a:pt x="-1400" y="26362"/>
                      <a:pt x="105" y="37150"/>
                    </a:cubicBezTo>
                    <a:cubicBezTo>
                      <a:pt x="974" y="43232"/>
                      <a:pt x="6206" y="51317"/>
                      <a:pt x="41505" y="51317"/>
                    </a:cubicBezTo>
                    <a:cubicBezTo>
                      <a:pt x="54467" y="51317"/>
                      <a:pt x="69432" y="50171"/>
                      <a:pt x="84815" y="48006"/>
                    </a:cubicBezTo>
                    <a:cubicBezTo>
                      <a:pt x="105197" y="45134"/>
                      <a:pt x="124198" y="40769"/>
                      <a:pt x="138324" y="35714"/>
                    </a:cubicBezTo>
                    <a:cubicBezTo>
                      <a:pt x="149718" y="31630"/>
                      <a:pt x="164713" y="24955"/>
                      <a:pt x="163192" y="14179"/>
                    </a:cubicBezTo>
                    <a:cubicBezTo>
                      <a:pt x="162354" y="8092"/>
                      <a:pt x="157122" y="0"/>
                      <a:pt x="121823" y="0"/>
                    </a:cubicBezTo>
                    <a:close/>
                    <a:moveTo>
                      <a:pt x="82859" y="34171"/>
                    </a:moveTo>
                    <a:cubicBezTo>
                      <a:pt x="68127" y="36248"/>
                      <a:pt x="53815" y="37346"/>
                      <a:pt x="41505" y="37346"/>
                    </a:cubicBezTo>
                    <a:cubicBezTo>
                      <a:pt x="27954" y="37346"/>
                      <a:pt x="20192" y="36015"/>
                      <a:pt x="16296" y="34837"/>
                    </a:cubicBezTo>
                    <a:cubicBezTo>
                      <a:pt x="23685" y="30115"/>
                      <a:pt x="45402" y="22085"/>
                      <a:pt x="80469" y="17147"/>
                    </a:cubicBezTo>
                    <a:cubicBezTo>
                      <a:pt x="95201" y="15070"/>
                      <a:pt x="109497" y="13972"/>
                      <a:pt x="121823" y="13972"/>
                    </a:cubicBezTo>
                    <a:cubicBezTo>
                      <a:pt x="135375" y="13972"/>
                      <a:pt x="143120" y="15301"/>
                      <a:pt x="147017" y="16479"/>
                    </a:cubicBezTo>
                    <a:cubicBezTo>
                      <a:pt x="139643" y="21200"/>
                      <a:pt x="117911" y="29233"/>
                      <a:pt x="82859" y="34171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9" name="图形 4">
              <a:extLst>
                <a:ext uri="{FF2B5EF4-FFF2-40B4-BE49-F238E27FC236}">
                  <a16:creationId xmlns:a16="http://schemas.microsoft.com/office/drawing/2014/main" id="{C3E6A715-19FE-4753-0EFA-B1111AE95FE2}"/>
                </a:ext>
              </a:extLst>
            </p:cNvPr>
            <p:cNvGrpSpPr/>
            <p:nvPr/>
          </p:nvGrpSpPr>
          <p:grpSpPr>
            <a:xfrm>
              <a:off x="9654465" y="1880952"/>
              <a:ext cx="1433491" cy="1278703"/>
              <a:chOff x="9654465" y="1880952"/>
              <a:chExt cx="1433491" cy="1278703"/>
            </a:xfrm>
            <a:grpFill/>
          </p:grpSpPr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DB7967D0-A8F3-4661-4566-D526E99079F0}"/>
                  </a:ext>
                </a:extLst>
              </p:cNvPr>
              <p:cNvSpPr/>
              <p:nvPr/>
            </p:nvSpPr>
            <p:spPr>
              <a:xfrm>
                <a:off x="9654465" y="1880952"/>
                <a:ext cx="1433491" cy="1278703"/>
              </a:xfrm>
              <a:custGeom>
                <a:avLst/>
                <a:gdLst>
                  <a:gd name="connsiteX0" fmla="*/ 1428990 w 1433491"/>
                  <a:gd name="connsiteY0" fmla="*/ 418267 h 1278703"/>
                  <a:gd name="connsiteX1" fmla="*/ 1433491 w 1433491"/>
                  <a:gd name="connsiteY1" fmla="*/ 375951 h 1278703"/>
                  <a:gd name="connsiteX2" fmla="*/ 1376258 w 1433491"/>
                  <a:gd name="connsiteY2" fmla="*/ 228117 h 1278703"/>
                  <a:gd name="connsiteX3" fmla="*/ 1222034 w 1433491"/>
                  <a:gd name="connsiteY3" fmla="*/ 108998 h 1278703"/>
                  <a:gd name="connsiteX4" fmla="*/ 716754 w 1433491"/>
                  <a:gd name="connsiteY4" fmla="*/ 0 h 1278703"/>
                  <a:gd name="connsiteX5" fmla="*/ 211457 w 1433491"/>
                  <a:gd name="connsiteY5" fmla="*/ 108998 h 1278703"/>
                  <a:gd name="connsiteX6" fmla="*/ 57234 w 1433491"/>
                  <a:gd name="connsiteY6" fmla="*/ 228117 h 1278703"/>
                  <a:gd name="connsiteX7" fmla="*/ 0 w 1433491"/>
                  <a:gd name="connsiteY7" fmla="*/ 375951 h 1278703"/>
                  <a:gd name="connsiteX8" fmla="*/ 1164 w 1433491"/>
                  <a:gd name="connsiteY8" fmla="*/ 397249 h 1278703"/>
                  <a:gd name="connsiteX9" fmla="*/ 1164 w 1433491"/>
                  <a:gd name="connsiteY9" fmla="*/ 397373 h 1278703"/>
                  <a:gd name="connsiteX10" fmla="*/ 44194 w 1433491"/>
                  <a:gd name="connsiteY10" fmla="*/ 714947 h 1278703"/>
                  <a:gd name="connsiteX11" fmla="*/ 43791 w 1433491"/>
                  <a:gd name="connsiteY11" fmla="*/ 715118 h 1278703"/>
                  <a:gd name="connsiteX12" fmla="*/ 44365 w 1433491"/>
                  <a:gd name="connsiteY12" fmla="*/ 716546 h 1278703"/>
                  <a:gd name="connsiteX13" fmla="*/ 122245 w 1433491"/>
                  <a:gd name="connsiteY13" fmla="*/ 889071 h 1278703"/>
                  <a:gd name="connsiteX14" fmla="*/ 242333 w 1433491"/>
                  <a:gd name="connsiteY14" fmla="*/ 1055216 h 1278703"/>
                  <a:gd name="connsiteX15" fmla="*/ 277928 w 1433491"/>
                  <a:gd name="connsiteY15" fmla="*/ 1107358 h 1278703"/>
                  <a:gd name="connsiteX16" fmla="*/ 363553 w 1433491"/>
                  <a:gd name="connsiteY16" fmla="*/ 1150839 h 1278703"/>
                  <a:gd name="connsiteX17" fmla="*/ 377633 w 1433491"/>
                  <a:gd name="connsiteY17" fmla="*/ 1149768 h 1278703"/>
                  <a:gd name="connsiteX18" fmla="*/ 421642 w 1433491"/>
                  <a:gd name="connsiteY18" fmla="*/ 1215555 h 1278703"/>
                  <a:gd name="connsiteX19" fmla="*/ 520835 w 1433491"/>
                  <a:gd name="connsiteY19" fmla="*/ 1232631 h 1278703"/>
                  <a:gd name="connsiteX20" fmla="*/ 553061 w 1433491"/>
                  <a:gd name="connsiteY20" fmla="*/ 1251973 h 1278703"/>
                  <a:gd name="connsiteX21" fmla="*/ 648808 w 1433491"/>
                  <a:gd name="connsiteY21" fmla="*/ 1249070 h 1278703"/>
                  <a:gd name="connsiteX22" fmla="*/ 710715 w 1433491"/>
                  <a:gd name="connsiteY22" fmla="*/ 1275630 h 1278703"/>
                  <a:gd name="connsiteX23" fmla="*/ 739495 w 1433491"/>
                  <a:gd name="connsiteY23" fmla="*/ 1278704 h 1278703"/>
                  <a:gd name="connsiteX24" fmla="*/ 836701 w 1433491"/>
                  <a:gd name="connsiteY24" fmla="*/ 1233205 h 1278703"/>
                  <a:gd name="connsiteX25" fmla="*/ 883674 w 1433491"/>
                  <a:gd name="connsiteY25" fmla="*/ 1252702 h 1278703"/>
                  <a:gd name="connsiteX26" fmla="*/ 952567 w 1433491"/>
                  <a:gd name="connsiteY26" fmla="*/ 1223317 h 1278703"/>
                  <a:gd name="connsiteX27" fmla="*/ 1014442 w 1433491"/>
                  <a:gd name="connsiteY27" fmla="*/ 1221175 h 1278703"/>
                  <a:gd name="connsiteX28" fmla="*/ 1104337 w 1433491"/>
                  <a:gd name="connsiteY28" fmla="*/ 1133127 h 1278703"/>
                  <a:gd name="connsiteX29" fmla="*/ 1241314 w 1433491"/>
                  <a:gd name="connsiteY29" fmla="*/ 1000155 h 1278703"/>
                  <a:gd name="connsiteX30" fmla="*/ 1304556 w 1433491"/>
                  <a:gd name="connsiteY30" fmla="*/ 904998 h 1278703"/>
                  <a:gd name="connsiteX31" fmla="*/ 1375279 w 1433491"/>
                  <a:gd name="connsiteY31" fmla="*/ 708955 h 1278703"/>
                  <a:gd name="connsiteX32" fmla="*/ 1428990 w 1433491"/>
                  <a:gd name="connsiteY32" fmla="*/ 418282 h 1278703"/>
                  <a:gd name="connsiteX33" fmla="*/ 593344 w 1433491"/>
                  <a:gd name="connsiteY33" fmla="*/ 381291 h 1278703"/>
                  <a:gd name="connsiteX34" fmla="*/ 626331 w 1433491"/>
                  <a:gd name="connsiteY34" fmla="*/ 406267 h 1278703"/>
                  <a:gd name="connsiteX35" fmla="*/ 716754 w 1433491"/>
                  <a:gd name="connsiteY35" fmla="*/ 424492 h 1278703"/>
                  <a:gd name="connsiteX36" fmla="*/ 807145 w 1433491"/>
                  <a:gd name="connsiteY36" fmla="*/ 406267 h 1278703"/>
                  <a:gd name="connsiteX37" fmla="*/ 839232 w 1433491"/>
                  <a:gd name="connsiteY37" fmla="*/ 382424 h 1278703"/>
                  <a:gd name="connsiteX38" fmla="*/ 866335 w 1433491"/>
                  <a:gd name="connsiteY38" fmla="*/ 731184 h 1278703"/>
                  <a:gd name="connsiteX39" fmla="*/ 716754 w 1433491"/>
                  <a:gd name="connsiteY39" fmla="*/ 739458 h 1278703"/>
                  <a:gd name="connsiteX40" fmla="*/ 551089 w 1433491"/>
                  <a:gd name="connsiteY40" fmla="*/ 729275 h 1278703"/>
                  <a:gd name="connsiteX41" fmla="*/ 593344 w 1433491"/>
                  <a:gd name="connsiteY41" fmla="*/ 381275 h 1278703"/>
                  <a:gd name="connsiteX42" fmla="*/ 716754 w 1433491"/>
                  <a:gd name="connsiteY42" fmla="*/ 12425 h 1278703"/>
                  <a:gd name="connsiteX43" fmla="*/ 1421073 w 1433491"/>
                  <a:gd name="connsiteY43" fmla="*/ 375966 h 1278703"/>
                  <a:gd name="connsiteX44" fmla="*/ 1416587 w 1433491"/>
                  <a:gd name="connsiteY44" fmla="*/ 416932 h 1278703"/>
                  <a:gd name="connsiteX45" fmla="*/ 1241206 w 1433491"/>
                  <a:gd name="connsiteY45" fmla="*/ 618237 h 1278703"/>
                  <a:gd name="connsiteX46" fmla="*/ 878676 w 1433491"/>
                  <a:gd name="connsiteY46" fmla="*/ 729771 h 1278703"/>
                  <a:gd name="connsiteX47" fmla="*/ 849741 w 1433491"/>
                  <a:gd name="connsiteY47" fmla="*/ 357323 h 1278703"/>
                  <a:gd name="connsiteX48" fmla="*/ 849679 w 1433491"/>
                  <a:gd name="connsiteY48" fmla="*/ 356671 h 1278703"/>
                  <a:gd name="connsiteX49" fmla="*/ 849756 w 1433491"/>
                  <a:gd name="connsiteY49" fmla="*/ 354901 h 1278703"/>
                  <a:gd name="connsiteX50" fmla="*/ 716754 w 1433491"/>
                  <a:gd name="connsiteY50" fmla="*/ 285311 h 1278703"/>
                  <a:gd name="connsiteX51" fmla="*/ 583735 w 1433491"/>
                  <a:gd name="connsiteY51" fmla="*/ 354901 h 1278703"/>
                  <a:gd name="connsiteX52" fmla="*/ 583797 w 1433491"/>
                  <a:gd name="connsiteY52" fmla="*/ 356919 h 1278703"/>
                  <a:gd name="connsiteX53" fmla="*/ 538780 w 1433491"/>
                  <a:gd name="connsiteY53" fmla="*/ 727707 h 1278703"/>
                  <a:gd name="connsiteX54" fmla="*/ 174605 w 1433491"/>
                  <a:gd name="connsiteY54" fmla="*/ 607650 h 1278703"/>
                  <a:gd name="connsiteX55" fmla="*/ 13583 w 1433491"/>
                  <a:gd name="connsiteY55" fmla="*/ 396643 h 1278703"/>
                  <a:gd name="connsiteX56" fmla="*/ 13583 w 1433491"/>
                  <a:gd name="connsiteY56" fmla="*/ 396643 h 1278703"/>
                  <a:gd name="connsiteX57" fmla="*/ 12419 w 1433491"/>
                  <a:gd name="connsiteY57" fmla="*/ 375966 h 1278703"/>
                  <a:gd name="connsiteX58" fmla="*/ 716754 w 1433491"/>
                  <a:gd name="connsiteY58" fmla="*/ 12433 h 1278703"/>
                  <a:gd name="connsiteX59" fmla="*/ 1248222 w 1433491"/>
                  <a:gd name="connsiteY59" fmla="*/ 969792 h 1278703"/>
                  <a:gd name="connsiteX60" fmla="*/ 1257784 w 1433491"/>
                  <a:gd name="connsiteY60" fmla="*/ 885454 h 1278703"/>
                  <a:gd name="connsiteX61" fmla="*/ 1245443 w 1433491"/>
                  <a:gd name="connsiteY61" fmla="*/ 884057 h 1278703"/>
                  <a:gd name="connsiteX62" fmla="*/ 1233925 w 1433491"/>
                  <a:gd name="connsiteY62" fmla="*/ 985672 h 1278703"/>
                  <a:gd name="connsiteX63" fmla="*/ 1236487 w 1433491"/>
                  <a:gd name="connsiteY63" fmla="*/ 985967 h 1278703"/>
                  <a:gd name="connsiteX64" fmla="*/ 1231193 w 1433491"/>
                  <a:gd name="connsiteY64" fmla="*/ 992937 h 1278703"/>
                  <a:gd name="connsiteX65" fmla="*/ 1230805 w 1433491"/>
                  <a:gd name="connsiteY65" fmla="*/ 993402 h 1278703"/>
                  <a:gd name="connsiteX66" fmla="*/ 1230541 w 1433491"/>
                  <a:gd name="connsiteY66" fmla="*/ 993946 h 1278703"/>
                  <a:gd name="connsiteX67" fmla="*/ 1106759 w 1433491"/>
                  <a:gd name="connsiteY67" fmla="*/ 1118628 h 1278703"/>
                  <a:gd name="connsiteX68" fmla="*/ 1127048 w 1433491"/>
                  <a:gd name="connsiteY68" fmla="*/ 960043 h 1278703"/>
                  <a:gd name="connsiteX69" fmla="*/ 1114723 w 1433491"/>
                  <a:gd name="connsiteY69" fmla="*/ 958475 h 1278703"/>
                  <a:gd name="connsiteX70" fmla="*/ 1093161 w 1433491"/>
                  <a:gd name="connsiteY70" fmla="*/ 1127057 h 1278703"/>
                  <a:gd name="connsiteX71" fmla="*/ 1011990 w 1433491"/>
                  <a:gd name="connsiteY71" fmla="*/ 1209020 h 1278703"/>
                  <a:gd name="connsiteX72" fmla="*/ 957193 w 1433491"/>
                  <a:gd name="connsiteY72" fmla="*/ 1211457 h 1278703"/>
                  <a:gd name="connsiteX73" fmla="*/ 971303 w 1433491"/>
                  <a:gd name="connsiteY73" fmla="*/ 997206 h 1278703"/>
                  <a:gd name="connsiteX74" fmla="*/ 958916 w 1433491"/>
                  <a:gd name="connsiteY74" fmla="*/ 996383 h 1278703"/>
                  <a:gd name="connsiteX75" fmla="*/ 944603 w 1433491"/>
                  <a:gd name="connsiteY75" fmla="*/ 1213739 h 1278703"/>
                  <a:gd name="connsiteX76" fmla="*/ 884451 w 1433491"/>
                  <a:gd name="connsiteY76" fmla="*/ 1240315 h 1278703"/>
                  <a:gd name="connsiteX77" fmla="*/ 842647 w 1433491"/>
                  <a:gd name="connsiteY77" fmla="*/ 1221780 h 1278703"/>
                  <a:gd name="connsiteX78" fmla="*/ 849756 w 1433491"/>
                  <a:gd name="connsiteY78" fmla="*/ 1016346 h 1278703"/>
                  <a:gd name="connsiteX79" fmla="*/ 837337 w 1433491"/>
                  <a:gd name="connsiteY79" fmla="*/ 1015911 h 1278703"/>
                  <a:gd name="connsiteX80" fmla="*/ 830213 w 1433491"/>
                  <a:gd name="connsiteY80" fmla="*/ 1221795 h 1278703"/>
                  <a:gd name="connsiteX81" fmla="*/ 713695 w 1433491"/>
                  <a:gd name="connsiteY81" fmla="*/ 1263569 h 1278703"/>
                  <a:gd name="connsiteX82" fmla="*/ 656120 w 1433491"/>
                  <a:gd name="connsiteY82" fmla="*/ 1239026 h 1278703"/>
                  <a:gd name="connsiteX83" fmla="*/ 669532 w 1433491"/>
                  <a:gd name="connsiteY83" fmla="*/ 1016501 h 1278703"/>
                  <a:gd name="connsiteX84" fmla="*/ 657145 w 1433491"/>
                  <a:gd name="connsiteY84" fmla="*/ 1015756 h 1278703"/>
                  <a:gd name="connsiteX85" fmla="*/ 643747 w 1433491"/>
                  <a:gd name="connsiteY85" fmla="*/ 1237707 h 1278703"/>
                  <a:gd name="connsiteX86" fmla="*/ 529078 w 1433491"/>
                  <a:gd name="connsiteY86" fmla="*/ 1223379 h 1278703"/>
                  <a:gd name="connsiteX87" fmla="*/ 527075 w 1433491"/>
                  <a:gd name="connsiteY87" fmla="*/ 996740 h 1278703"/>
                  <a:gd name="connsiteX88" fmla="*/ 514657 w 1433491"/>
                  <a:gd name="connsiteY88" fmla="*/ 996849 h 1278703"/>
                  <a:gd name="connsiteX89" fmla="*/ 516628 w 1433491"/>
                  <a:gd name="connsiteY89" fmla="*/ 1220724 h 1278703"/>
                  <a:gd name="connsiteX90" fmla="*/ 428937 w 1433491"/>
                  <a:gd name="connsiteY90" fmla="*/ 1205496 h 1278703"/>
                  <a:gd name="connsiteX91" fmla="*/ 388577 w 1433491"/>
                  <a:gd name="connsiteY91" fmla="*/ 1141727 h 1278703"/>
                  <a:gd name="connsiteX92" fmla="*/ 367853 w 1433491"/>
                  <a:gd name="connsiteY92" fmla="*/ 949301 h 1278703"/>
                  <a:gd name="connsiteX93" fmla="*/ 355513 w 1433491"/>
                  <a:gd name="connsiteY93" fmla="*/ 950636 h 1278703"/>
                  <a:gd name="connsiteX94" fmla="*/ 375631 w 1433491"/>
                  <a:gd name="connsiteY94" fmla="*/ 1137505 h 1278703"/>
                  <a:gd name="connsiteX95" fmla="*/ 252516 w 1433491"/>
                  <a:gd name="connsiteY95" fmla="*/ 1047749 h 1278703"/>
                  <a:gd name="connsiteX96" fmla="*/ 202811 w 1433491"/>
                  <a:gd name="connsiteY96" fmla="*/ 866966 h 1278703"/>
                  <a:gd name="connsiteX97" fmla="*/ 190826 w 1433491"/>
                  <a:gd name="connsiteY97" fmla="*/ 870257 h 1278703"/>
                  <a:gd name="connsiteX98" fmla="*/ 237257 w 1433491"/>
                  <a:gd name="connsiteY98" fmla="*/ 1039103 h 1278703"/>
                  <a:gd name="connsiteX99" fmla="*/ 133344 w 1433491"/>
                  <a:gd name="connsiteY99" fmla="*/ 883498 h 1278703"/>
                  <a:gd name="connsiteX100" fmla="*/ 77430 w 1433491"/>
                  <a:gd name="connsiteY100" fmla="*/ 763084 h 1278703"/>
                  <a:gd name="connsiteX101" fmla="*/ 281762 w 1433491"/>
                  <a:gd name="connsiteY101" fmla="*/ 871204 h 1278703"/>
                  <a:gd name="connsiteX102" fmla="*/ 720199 w 1433491"/>
                  <a:gd name="connsiteY102" fmla="*/ 956162 h 1278703"/>
                  <a:gd name="connsiteX103" fmla="*/ 720246 w 1433491"/>
                  <a:gd name="connsiteY103" fmla="*/ 956162 h 1278703"/>
                  <a:gd name="connsiteX104" fmla="*/ 1353206 w 1433491"/>
                  <a:gd name="connsiteY104" fmla="*/ 762603 h 1278703"/>
                  <a:gd name="connsiteX105" fmla="*/ 1248222 w 1433491"/>
                  <a:gd name="connsiteY105" fmla="*/ 969792 h 127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433491" h="1278703">
                    <a:moveTo>
                      <a:pt x="1428990" y="418267"/>
                    </a:moveTo>
                    <a:cubicBezTo>
                      <a:pt x="1431970" y="404250"/>
                      <a:pt x="1433491" y="390015"/>
                      <a:pt x="1433491" y="375951"/>
                    </a:cubicBezTo>
                    <a:cubicBezTo>
                      <a:pt x="1433491" y="324577"/>
                      <a:pt x="1414243" y="274836"/>
                      <a:pt x="1376258" y="228117"/>
                    </a:cubicBezTo>
                    <a:cubicBezTo>
                      <a:pt x="1339933" y="183425"/>
                      <a:pt x="1288039" y="143348"/>
                      <a:pt x="1222034" y="108998"/>
                    </a:cubicBezTo>
                    <a:cubicBezTo>
                      <a:pt x="1086966" y="38710"/>
                      <a:pt x="907519" y="0"/>
                      <a:pt x="716754" y="0"/>
                    </a:cubicBezTo>
                    <a:cubicBezTo>
                      <a:pt x="525973" y="0"/>
                      <a:pt x="346525" y="38710"/>
                      <a:pt x="211457" y="108998"/>
                    </a:cubicBezTo>
                    <a:cubicBezTo>
                      <a:pt x="145452" y="143348"/>
                      <a:pt x="93558" y="183425"/>
                      <a:pt x="57234" y="228117"/>
                    </a:cubicBezTo>
                    <a:cubicBezTo>
                      <a:pt x="19249" y="274837"/>
                      <a:pt x="0" y="324578"/>
                      <a:pt x="0" y="375951"/>
                    </a:cubicBezTo>
                    <a:cubicBezTo>
                      <a:pt x="0" y="382890"/>
                      <a:pt x="403" y="390046"/>
                      <a:pt x="1164" y="397249"/>
                    </a:cubicBezTo>
                    <a:lnTo>
                      <a:pt x="1164" y="397373"/>
                    </a:lnTo>
                    <a:cubicBezTo>
                      <a:pt x="1257" y="406236"/>
                      <a:pt x="3943" y="614900"/>
                      <a:pt x="44194" y="714947"/>
                    </a:cubicBezTo>
                    <a:lnTo>
                      <a:pt x="43791" y="715118"/>
                    </a:lnTo>
                    <a:lnTo>
                      <a:pt x="44365" y="716546"/>
                    </a:lnTo>
                    <a:cubicBezTo>
                      <a:pt x="48075" y="725689"/>
                      <a:pt x="81699" y="808303"/>
                      <a:pt x="122245" y="889071"/>
                    </a:cubicBezTo>
                    <a:cubicBezTo>
                      <a:pt x="173937" y="992036"/>
                      <a:pt x="213274" y="1046492"/>
                      <a:pt x="242333" y="1055216"/>
                    </a:cubicBezTo>
                    <a:cubicBezTo>
                      <a:pt x="246182" y="1063009"/>
                      <a:pt x="258291" y="1085843"/>
                      <a:pt x="277928" y="1107358"/>
                    </a:cubicBezTo>
                    <a:cubicBezTo>
                      <a:pt x="304131" y="1136061"/>
                      <a:pt x="333392" y="1150839"/>
                      <a:pt x="363553" y="1150839"/>
                    </a:cubicBezTo>
                    <a:cubicBezTo>
                      <a:pt x="368226" y="1150839"/>
                      <a:pt x="372929" y="1150482"/>
                      <a:pt x="377633" y="1149768"/>
                    </a:cubicBezTo>
                    <a:cubicBezTo>
                      <a:pt x="381033" y="1163056"/>
                      <a:pt x="391868" y="1194521"/>
                      <a:pt x="421642" y="1215555"/>
                    </a:cubicBezTo>
                    <a:cubicBezTo>
                      <a:pt x="447426" y="1233748"/>
                      <a:pt x="480770" y="1239492"/>
                      <a:pt x="520835" y="1232631"/>
                    </a:cubicBezTo>
                    <a:cubicBezTo>
                      <a:pt x="525445" y="1236869"/>
                      <a:pt x="536265" y="1245608"/>
                      <a:pt x="553061" y="1251973"/>
                    </a:cubicBezTo>
                    <a:cubicBezTo>
                      <a:pt x="573086" y="1259533"/>
                      <a:pt x="605778" y="1265043"/>
                      <a:pt x="648808" y="1249070"/>
                    </a:cubicBezTo>
                    <a:cubicBezTo>
                      <a:pt x="656694" y="1254503"/>
                      <a:pt x="680025" y="1269141"/>
                      <a:pt x="710715" y="1275630"/>
                    </a:cubicBezTo>
                    <a:cubicBezTo>
                      <a:pt x="719423" y="1277462"/>
                      <a:pt x="729125" y="1278704"/>
                      <a:pt x="739495" y="1278704"/>
                    </a:cubicBezTo>
                    <a:cubicBezTo>
                      <a:pt x="769207" y="1278704"/>
                      <a:pt x="804351" y="1268521"/>
                      <a:pt x="836701" y="1233205"/>
                    </a:cubicBezTo>
                    <a:cubicBezTo>
                      <a:pt x="844494" y="1240004"/>
                      <a:pt x="860933" y="1251600"/>
                      <a:pt x="883674" y="1252702"/>
                    </a:cubicBezTo>
                    <a:cubicBezTo>
                      <a:pt x="906758" y="1253804"/>
                      <a:pt x="929918" y="1243932"/>
                      <a:pt x="952567" y="1223317"/>
                    </a:cubicBezTo>
                    <a:cubicBezTo>
                      <a:pt x="961322" y="1224760"/>
                      <a:pt x="986391" y="1227819"/>
                      <a:pt x="1014442" y="1221175"/>
                    </a:cubicBezTo>
                    <a:cubicBezTo>
                      <a:pt x="1045799" y="1213755"/>
                      <a:pt x="1086563" y="1192426"/>
                      <a:pt x="1104337" y="1133127"/>
                    </a:cubicBezTo>
                    <a:cubicBezTo>
                      <a:pt x="1120466" y="1127150"/>
                      <a:pt x="1191547" y="1096259"/>
                      <a:pt x="1241314" y="1000155"/>
                    </a:cubicBezTo>
                    <a:cubicBezTo>
                      <a:pt x="1244962" y="995451"/>
                      <a:pt x="1274471" y="957156"/>
                      <a:pt x="1304556" y="904998"/>
                    </a:cubicBezTo>
                    <a:cubicBezTo>
                      <a:pt x="1347493" y="830548"/>
                      <a:pt x="1371290" y="764606"/>
                      <a:pt x="1375279" y="708955"/>
                    </a:cubicBezTo>
                    <a:cubicBezTo>
                      <a:pt x="1399899" y="622584"/>
                      <a:pt x="1439204" y="471279"/>
                      <a:pt x="1428990" y="418282"/>
                    </a:cubicBezTo>
                    <a:close/>
                    <a:moveTo>
                      <a:pt x="593344" y="381291"/>
                    </a:moveTo>
                    <a:cubicBezTo>
                      <a:pt x="600578" y="390744"/>
                      <a:pt x="611739" y="399266"/>
                      <a:pt x="626331" y="406267"/>
                    </a:cubicBezTo>
                    <a:cubicBezTo>
                      <a:pt x="650873" y="418019"/>
                      <a:pt x="682991" y="424492"/>
                      <a:pt x="716754" y="424492"/>
                    </a:cubicBezTo>
                    <a:cubicBezTo>
                      <a:pt x="750517" y="424492"/>
                      <a:pt x="782618" y="418019"/>
                      <a:pt x="807145" y="406267"/>
                    </a:cubicBezTo>
                    <a:cubicBezTo>
                      <a:pt x="821162" y="399546"/>
                      <a:pt x="831982" y="391427"/>
                      <a:pt x="839232" y="382424"/>
                    </a:cubicBezTo>
                    <a:lnTo>
                      <a:pt x="866335" y="731184"/>
                    </a:lnTo>
                    <a:cubicBezTo>
                      <a:pt x="817499" y="736664"/>
                      <a:pt x="767219" y="739458"/>
                      <a:pt x="716754" y="739458"/>
                    </a:cubicBezTo>
                    <a:cubicBezTo>
                      <a:pt x="660715" y="739458"/>
                      <a:pt x="605002" y="736012"/>
                      <a:pt x="551089" y="729275"/>
                    </a:cubicBezTo>
                    <a:lnTo>
                      <a:pt x="593344" y="381275"/>
                    </a:lnTo>
                    <a:close/>
                    <a:moveTo>
                      <a:pt x="716754" y="12425"/>
                    </a:moveTo>
                    <a:cubicBezTo>
                      <a:pt x="1105113" y="12425"/>
                      <a:pt x="1421073" y="175512"/>
                      <a:pt x="1421073" y="375966"/>
                    </a:cubicBezTo>
                    <a:cubicBezTo>
                      <a:pt x="1421073" y="389564"/>
                      <a:pt x="1419567" y="403349"/>
                      <a:pt x="1416587" y="416932"/>
                    </a:cubicBezTo>
                    <a:cubicBezTo>
                      <a:pt x="1400163" y="491956"/>
                      <a:pt x="1339514" y="561562"/>
                      <a:pt x="1241206" y="618237"/>
                    </a:cubicBezTo>
                    <a:cubicBezTo>
                      <a:pt x="1144170" y="674183"/>
                      <a:pt x="1018913" y="712680"/>
                      <a:pt x="878676" y="729771"/>
                    </a:cubicBezTo>
                    <a:lnTo>
                      <a:pt x="849741" y="357323"/>
                    </a:lnTo>
                    <a:lnTo>
                      <a:pt x="849679" y="356671"/>
                    </a:lnTo>
                    <a:cubicBezTo>
                      <a:pt x="849695" y="356081"/>
                      <a:pt x="849756" y="355491"/>
                      <a:pt x="849756" y="354901"/>
                    </a:cubicBezTo>
                    <a:cubicBezTo>
                      <a:pt x="849756" y="315877"/>
                      <a:pt x="791327" y="285311"/>
                      <a:pt x="716754" y="285311"/>
                    </a:cubicBezTo>
                    <a:cubicBezTo>
                      <a:pt x="642164" y="285311"/>
                      <a:pt x="583735" y="315877"/>
                      <a:pt x="583735" y="354901"/>
                    </a:cubicBezTo>
                    <a:cubicBezTo>
                      <a:pt x="583735" y="355584"/>
                      <a:pt x="583766" y="356252"/>
                      <a:pt x="583797" y="356919"/>
                    </a:cubicBezTo>
                    <a:lnTo>
                      <a:pt x="538780" y="727707"/>
                    </a:lnTo>
                    <a:cubicBezTo>
                      <a:pt x="397642" y="708660"/>
                      <a:pt x="268505" y="666111"/>
                      <a:pt x="174605" y="607650"/>
                    </a:cubicBezTo>
                    <a:cubicBezTo>
                      <a:pt x="77771" y="547358"/>
                      <a:pt x="22090" y="474383"/>
                      <a:pt x="13583" y="396643"/>
                    </a:cubicBezTo>
                    <a:lnTo>
                      <a:pt x="13583" y="396643"/>
                    </a:lnTo>
                    <a:cubicBezTo>
                      <a:pt x="12807" y="389642"/>
                      <a:pt x="12419" y="382688"/>
                      <a:pt x="12419" y="375966"/>
                    </a:cubicBezTo>
                    <a:cubicBezTo>
                      <a:pt x="12419" y="175519"/>
                      <a:pt x="328378" y="12433"/>
                      <a:pt x="716754" y="12433"/>
                    </a:cubicBezTo>
                    <a:close/>
                    <a:moveTo>
                      <a:pt x="1248222" y="969792"/>
                    </a:moveTo>
                    <a:lnTo>
                      <a:pt x="1257784" y="885454"/>
                    </a:lnTo>
                    <a:lnTo>
                      <a:pt x="1245443" y="884057"/>
                    </a:lnTo>
                    <a:lnTo>
                      <a:pt x="1233925" y="985672"/>
                    </a:lnTo>
                    <a:lnTo>
                      <a:pt x="1236487" y="985967"/>
                    </a:lnTo>
                    <a:cubicBezTo>
                      <a:pt x="1233242" y="990298"/>
                      <a:pt x="1231332" y="992750"/>
                      <a:pt x="1231193" y="992937"/>
                    </a:cubicBezTo>
                    <a:lnTo>
                      <a:pt x="1230805" y="993402"/>
                    </a:lnTo>
                    <a:lnTo>
                      <a:pt x="1230541" y="993946"/>
                    </a:lnTo>
                    <a:cubicBezTo>
                      <a:pt x="1188520" y="1075443"/>
                      <a:pt x="1129423" y="1108460"/>
                      <a:pt x="1106759" y="1118628"/>
                    </a:cubicBezTo>
                    <a:lnTo>
                      <a:pt x="1127048" y="960043"/>
                    </a:lnTo>
                    <a:lnTo>
                      <a:pt x="1114723" y="958475"/>
                    </a:lnTo>
                    <a:lnTo>
                      <a:pt x="1093161" y="1127057"/>
                    </a:lnTo>
                    <a:cubicBezTo>
                      <a:pt x="1080618" y="1171516"/>
                      <a:pt x="1053313" y="1199085"/>
                      <a:pt x="1011990" y="1209020"/>
                    </a:cubicBezTo>
                    <a:cubicBezTo>
                      <a:pt x="988518" y="1214655"/>
                      <a:pt x="966833" y="1212792"/>
                      <a:pt x="957193" y="1211457"/>
                    </a:cubicBezTo>
                    <a:lnTo>
                      <a:pt x="971303" y="997206"/>
                    </a:lnTo>
                    <a:lnTo>
                      <a:pt x="958916" y="996383"/>
                    </a:lnTo>
                    <a:lnTo>
                      <a:pt x="944603" y="1213739"/>
                    </a:lnTo>
                    <a:cubicBezTo>
                      <a:pt x="924392" y="1232258"/>
                      <a:pt x="904134" y="1241184"/>
                      <a:pt x="884451" y="1240315"/>
                    </a:cubicBezTo>
                    <a:cubicBezTo>
                      <a:pt x="862718" y="1239306"/>
                      <a:pt x="847443" y="1226422"/>
                      <a:pt x="842647" y="1221780"/>
                    </a:cubicBezTo>
                    <a:lnTo>
                      <a:pt x="849756" y="1016346"/>
                    </a:lnTo>
                    <a:lnTo>
                      <a:pt x="837337" y="1015911"/>
                    </a:lnTo>
                    <a:lnTo>
                      <a:pt x="830213" y="1221795"/>
                    </a:lnTo>
                    <a:cubicBezTo>
                      <a:pt x="797862" y="1258865"/>
                      <a:pt x="758666" y="1272929"/>
                      <a:pt x="713695" y="1263569"/>
                    </a:cubicBezTo>
                    <a:cubicBezTo>
                      <a:pt x="685505" y="1257701"/>
                      <a:pt x="663477" y="1244009"/>
                      <a:pt x="656120" y="1239026"/>
                    </a:cubicBezTo>
                    <a:lnTo>
                      <a:pt x="669532" y="1016501"/>
                    </a:lnTo>
                    <a:lnTo>
                      <a:pt x="657145" y="1015756"/>
                    </a:lnTo>
                    <a:lnTo>
                      <a:pt x="643747" y="1237707"/>
                    </a:lnTo>
                    <a:cubicBezTo>
                      <a:pt x="576051" y="1262544"/>
                      <a:pt x="537259" y="1231125"/>
                      <a:pt x="529078" y="1223379"/>
                    </a:cubicBezTo>
                    <a:lnTo>
                      <a:pt x="527075" y="996740"/>
                    </a:lnTo>
                    <a:lnTo>
                      <a:pt x="514657" y="996849"/>
                    </a:lnTo>
                    <a:lnTo>
                      <a:pt x="516628" y="1220724"/>
                    </a:lnTo>
                    <a:cubicBezTo>
                      <a:pt x="480956" y="1226452"/>
                      <a:pt x="451462" y="1221345"/>
                      <a:pt x="428937" y="1205496"/>
                    </a:cubicBezTo>
                    <a:cubicBezTo>
                      <a:pt x="396214" y="1182491"/>
                      <a:pt x="388950" y="1143900"/>
                      <a:pt x="388577" y="1141727"/>
                    </a:cubicBezTo>
                    <a:lnTo>
                      <a:pt x="367853" y="949301"/>
                    </a:lnTo>
                    <a:lnTo>
                      <a:pt x="355513" y="950636"/>
                    </a:lnTo>
                    <a:lnTo>
                      <a:pt x="375631" y="1137505"/>
                    </a:lnTo>
                    <a:cubicBezTo>
                      <a:pt x="301864" y="1148495"/>
                      <a:pt x="255853" y="1054781"/>
                      <a:pt x="252516" y="1047749"/>
                    </a:cubicBezTo>
                    <a:lnTo>
                      <a:pt x="202811" y="866966"/>
                    </a:lnTo>
                    <a:lnTo>
                      <a:pt x="190826" y="870257"/>
                    </a:lnTo>
                    <a:lnTo>
                      <a:pt x="237257" y="1039103"/>
                    </a:lnTo>
                    <a:cubicBezTo>
                      <a:pt x="219421" y="1027476"/>
                      <a:pt x="187194" y="990763"/>
                      <a:pt x="133344" y="883498"/>
                    </a:cubicBezTo>
                    <a:cubicBezTo>
                      <a:pt x="111456" y="839924"/>
                      <a:pt x="91602" y="795792"/>
                      <a:pt x="77430" y="763084"/>
                    </a:cubicBezTo>
                    <a:cubicBezTo>
                      <a:pt x="102034" y="782256"/>
                      <a:pt x="171500" y="827645"/>
                      <a:pt x="281762" y="871204"/>
                    </a:cubicBezTo>
                    <a:cubicBezTo>
                      <a:pt x="379853" y="909949"/>
                      <a:pt x="535535" y="956147"/>
                      <a:pt x="720199" y="956162"/>
                    </a:cubicBezTo>
                    <a:lnTo>
                      <a:pt x="720246" y="956162"/>
                    </a:lnTo>
                    <a:cubicBezTo>
                      <a:pt x="941949" y="956162"/>
                      <a:pt x="1154865" y="891027"/>
                      <a:pt x="1353206" y="762603"/>
                    </a:cubicBezTo>
                    <a:cubicBezTo>
                      <a:pt x="1330573" y="846242"/>
                      <a:pt x="1276086" y="930347"/>
                      <a:pt x="1248222" y="969792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CE2F53B9-F205-C336-7855-E3B4F454CA80}"/>
                  </a:ext>
                </a:extLst>
              </p:cNvPr>
              <p:cNvSpPr/>
              <p:nvPr/>
            </p:nvSpPr>
            <p:spPr>
              <a:xfrm>
                <a:off x="9791690" y="2297450"/>
                <a:ext cx="160603" cy="231823"/>
              </a:xfrm>
              <a:custGeom>
                <a:avLst/>
                <a:gdLst>
                  <a:gd name="connsiteX0" fmla="*/ 154068 w 160603"/>
                  <a:gd name="connsiteY0" fmla="*/ 231824 h 231823"/>
                  <a:gd name="connsiteX1" fmla="*/ 160603 w 160603"/>
                  <a:gd name="connsiteY1" fmla="*/ 221252 h 231823"/>
                  <a:gd name="connsiteX2" fmla="*/ 11875 w 160603"/>
                  <a:gd name="connsiteY2" fmla="*/ 0 h 231823"/>
                  <a:gd name="connsiteX3" fmla="*/ 0 w 160603"/>
                  <a:gd name="connsiteY3" fmla="*/ 3617 h 231823"/>
                  <a:gd name="connsiteX4" fmla="*/ 37814 w 160603"/>
                  <a:gd name="connsiteY4" fmla="*/ 93356 h 231823"/>
                  <a:gd name="connsiteX5" fmla="*/ 154068 w 160603"/>
                  <a:gd name="connsiteY5" fmla="*/ 231824 h 23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603" h="231823">
                    <a:moveTo>
                      <a:pt x="154068" y="231824"/>
                    </a:moveTo>
                    <a:lnTo>
                      <a:pt x="160603" y="221252"/>
                    </a:lnTo>
                    <a:cubicBezTo>
                      <a:pt x="61643" y="160106"/>
                      <a:pt x="12356" y="1568"/>
                      <a:pt x="11875" y="0"/>
                    </a:cubicBezTo>
                    <a:lnTo>
                      <a:pt x="0" y="3617"/>
                    </a:lnTo>
                    <a:cubicBezTo>
                      <a:pt x="496" y="5278"/>
                      <a:pt x="12760" y="45110"/>
                      <a:pt x="37814" y="93356"/>
                    </a:cubicBezTo>
                    <a:cubicBezTo>
                      <a:pt x="61053" y="138126"/>
                      <a:pt x="100094" y="198480"/>
                      <a:pt x="154068" y="231824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D7EF82D8-25D9-3396-4F33-EF9AB95F5D05}"/>
                  </a:ext>
                </a:extLst>
              </p:cNvPr>
              <p:cNvSpPr/>
              <p:nvPr/>
            </p:nvSpPr>
            <p:spPr>
              <a:xfrm>
                <a:off x="9942948" y="2202308"/>
                <a:ext cx="95638" cy="263320"/>
              </a:xfrm>
              <a:custGeom>
                <a:avLst/>
                <a:gdLst>
                  <a:gd name="connsiteX0" fmla="*/ 88187 w 95638"/>
                  <a:gd name="connsiteY0" fmla="*/ 263320 h 263320"/>
                  <a:gd name="connsiteX1" fmla="*/ 95638 w 95638"/>
                  <a:gd name="connsiteY1" fmla="*/ 253386 h 263320"/>
                  <a:gd name="connsiteX2" fmla="*/ 12263 w 95638"/>
                  <a:gd name="connsiteY2" fmla="*/ 0 h 263320"/>
                  <a:gd name="connsiteX3" fmla="*/ 0 w 95638"/>
                  <a:gd name="connsiteY3" fmla="*/ 1973 h 263320"/>
                  <a:gd name="connsiteX4" fmla="*/ 88187 w 95638"/>
                  <a:gd name="connsiteY4" fmla="*/ 263320 h 263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38" h="263320">
                    <a:moveTo>
                      <a:pt x="88187" y="263320"/>
                    </a:moveTo>
                    <a:lnTo>
                      <a:pt x="95638" y="253386"/>
                    </a:lnTo>
                    <a:cubicBezTo>
                      <a:pt x="47750" y="217465"/>
                      <a:pt x="12605" y="2173"/>
                      <a:pt x="12263" y="0"/>
                    </a:cubicBezTo>
                    <a:lnTo>
                      <a:pt x="0" y="1973"/>
                    </a:lnTo>
                    <a:cubicBezTo>
                      <a:pt x="1459" y="11039"/>
                      <a:pt x="36309" y="224404"/>
                      <a:pt x="88187" y="26332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5255ACA5-EA86-957B-B004-67332A2966A5}"/>
                  </a:ext>
                </a:extLst>
              </p:cNvPr>
              <p:cNvSpPr/>
              <p:nvPr/>
            </p:nvSpPr>
            <p:spPr>
              <a:xfrm>
                <a:off x="10121946" y="2140099"/>
                <a:ext cx="44908" cy="257537"/>
              </a:xfrm>
              <a:custGeom>
                <a:avLst/>
                <a:gdLst>
                  <a:gd name="connsiteX0" fmla="*/ 38187 w 44908"/>
                  <a:gd name="connsiteY0" fmla="*/ 257538 h 257537"/>
                  <a:gd name="connsiteX1" fmla="*/ 44909 w 44908"/>
                  <a:gd name="connsiteY1" fmla="*/ 247091 h 257537"/>
                  <a:gd name="connsiteX2" fmla="*/ 16827 w 44908"/>
                  <a:gd name="connsiteY2" fmla="*/ 117255 h 257537"/>
                  <a:gd name="connsiteX3" fmla="*/ 12419 w 44908"/>
                  <a:gd name="connsiteY3" fmla="*/ 0 h 257537"/>
                  <a:gd name="connsiteX4" fmla="*/ 0 w 44908"/>
                  <a:gd name="connsiteY4" fmla="*/ 0 h 257537"/>
                  <a:gd name="connsiteX5" fmla="*/ 4439 w 44908"/>
                  <a:gd name="connsiteY5" fmla="*/ 118093 h 257537"/>
                  <a:gd name="connsiteX6" fmla="*/ 38187 w 44908"/>
                  <a:gd name="connsiteY6" fmla="*/ 257538 h 25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908" h="257537">
                    <a:moveTo>
                      <a:pt x="38187" y="257538"/>
                    </a:moveTo>
                    <a:lnTo>
                      <a:pt x="44909" y="247091"/>
                    </a:lnTo>
                    <a:cubicBezTo>
                      <a:pt x="39041" y="243334"/>
                      <a:pt x="24604" y="223138"/>
                      <a:pt x="16827" y="117255"/>
                    </a:cubicBezTo>
                    <a:cubicBezTo>
                      <a:pt x="12481" y="57920"/>
                      <a:pt x="12419" y="571"/>
                      <a:pt x="12419" y="0"/>
                    </a:cubicBezTo>
                    <a:lnTo>
                      <a:pt x="0" y="0"/>
                    </a:lnTo>
                    <a:cubicBezTo>
                      <a:pt x="0" y="576"/>
                      <a:pt x="62" y="58319"/>
                      <a:pt x="4439" y="118093"/>
                    </a:cubicBezTo>
                    <a:cubicBezTo>
                      <a:pt x="13490" y="241673"/>
                      <a:pt x="32086" y="253611"/>
                      <a:pt x="38187" y="25753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F3A42457-2E57-E2FF-5032-BE75E0A708F3}"/>
                  </a:ext>
                </a:extLst>
              </p:cNvPr>
              <p:cNvSpPr/>
              <p:nvPr/>
            </p:nvSpPr>
            <p:spPr>
              <a:xfrm>
                <a:off x="10343928" y="2107368"/>
                <a:ext cx="12418" cy="50465"/>
              </a:xfrm>
              <a:custGeom>
                <a:avLst/>
                <a:gdLst>
                  <a:gd name="connsiteX0" fmla="*/ 0 w 12418"/>
                  <a:gd name="connsiteY0" fmla="*/ 0 h 50465"/>
                  <a:gd name="connsiteX1" fmla="*/ 12419 w 12418"/>
                  <a:gd name="connsiteY1" fmla="*/ 0 h 50465"/>
                  <a:gd name="connsiteX2" fmla="*/ 12419 w 12418"/>
                  <a:gd name="connsiteY2" fmla="*/ 50466 h 50465"/>
                  <a:gd name="connsiteX3" fmla="*/ 0 w 12418"/>
                  <a:gd name="connsiteY3" fmla="*/ 50466 h 5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8" h="50465">
                    <a:moveTo>
                      <a:pt x="0" y="0"/>
                    </a:moveTo>
                    <a:lnTo>
                      <a:pt x="12419" y="0"/>
                    </a:lnTo>
                    <a:lnTo>
                      <a:pt x="12419" y="50466"/>
                    </a:lnTo>
                    <a:lnTo>
                      <a:pt x="0" y="50466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DA516C1-A3D5-B07F-D223-2A7C9577C27E}"/>
                  </a:ext>
                </a:extLst>
              </p:cNvPr>
              <p:cNvSpPr/>
              <p:nvPr/>
            </p:nvSpPr>
            <p:spPr>
              <a:xfrm>
                <a:off x="10569372" y="2139392"/>
                <a:ext cx="56476" cy="233407"/>
              </a:xfrm>
              <a:custGeom>
                <a:avLst/>
                <a:gdLst>
                  <a:gd name="connsiteX0" fmla="*/ 10820 w 56476"/>
                  <a:gd name="connsiteY0" fmla="*/ 233407 h 233407"/>
                  <a:gd name="connsiteX1" fmla="*/ 54456 w 56476"/>
                  <a:gd name="connsiteY1" fmla="*/ 0 h 233407"/>
                  <a:gd name="connsiteX2" fmla="*/ 42130 w 56476"/>
                  <a:gd name="connsiteY2" fmla="*/ 1514 h 233407"/>
                  <a:gd name="connsiteX3" fmla="*/ 0 w 56476"/>
                  <a:gd name="connsiteY3" fmla="*/ 227322 h 233407"/>
                  <a:gd name="connsiteX4" fmla="*/ 10820 w 56476"/>
                  <a:gd name="connsiteY4" fmla="*/ 233407 h 23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476" h="233407">
                    <a:moveTo>
                      <a:pt x="10820" y="233407"/>
                    </a:moveTo>
                    <a:cubicBezTo>
                      <a:pt x="69513" y="129153"/>
                      <a:pt x="55107" y="5231"/>
                      <a:pt x="54456" y="0"/>
                    </a:cubicBezTo>
                    <a:lnTo>
                      <a:pt x="42130" y="1514"/>
                    </a:lnTo>
                    <a:cubicBezTo>
                      <a:pt x="42286" y="2754"/>
                      <a:pt x="56645" y="126701"/>
                      <a:pt x="0" y="227322"/>
                    </a:cubicBezTo>
                    <a:lnTo>
                      <a:pt x="10820" y="233407"/>
                    </a:ln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7FD2601C-0281-B8BB-4E86-4F655222D709}"/>
                  </a:ext>
                </a:extLst>
              </p:cNvPr>
              <p:cNvSpPr/>
              <p:nvPr/>
            </p:nvSpPr>
            <p:spPr>
              <a:xfrm>
                <a:off x="10673967" y="2202862"/>
                <a:ext cx="126748" cy="295597"/>
              </a:xfrm>
              <a:custGeom>
                <a:avLst/>
                <a:gdLst>
                  <a:gd name="connsiteX0" fmla="*/ 115477 w 126748"/>
                  <a:gd name="connsiteY0" fmla="*/ 101946 h 295597"/>
                  <a:gd name="connsiteX1" fmla="*/ 126561 w 126748"/>
                  <a:gd name="connsiteY1" fmla="*/ 0 h 295597"/>
                  <a:gd name="connsiteX2" fmla="*/ 114158 w 126748"/>
                  <a:gd name="connsiteY2" fmla="*/ 694 h 295597"/>
                  <a:gd name="connsiteX3" fmla="*/ 103385 w 126748"/>
                  <a:gd name="connsiteY3" fmla="*/ 99151 h 295597"/>
                  <a:gd name="connsiteX4" fmla="*/ 0 w 126748"/>
                  <a:gd name="connsiteY4" fmla="*/ 286641 h 295597"/>
                  <a:gd name="connsiteX5" fmla="*/ 8600 w 126748"/>
                  <a:gd name="connsiteY5" fmla="*/ 295598 h 295597"/>
                  <a:gd name="connsiteX6" fmla="*/ 115477 w 126748"/>
                  <a:gd name="connsiteY6" fmla="*/ 101930 h 29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48" h="295597">
                    <a:moveTo>
                      <a:pt x="115477" y="101946"/>
                    </a:moveTo>
                    <a:cubicBezTo>
                      <a:pt x="128843" y="44122"/>
                      <a:pt x="126654" y="1774"/>
                      <a:pt x="126561" y="0"/>
                    </a:cubicBezTo>
                    <a:lnTo>
                      <a:pt x="114158" y="694"/>
                    </a:lnTo>
                    <a:cubicBezTo>
                      <a:pt x="114189" y="1111"/>
                      <a:pt x="116347" y="43020"/>
                      <a:pt x="103385" y="99151"/>
                    </a:cubicBezTo>
                    <a:cubicBezTo>
                      <a:pt x="91416" y="150906"/>
                      <a:pt x="63770" y="225448"/>
                      <a:pt x="0" y="286641"/>
                    </a:cubicBezTo>
                    <a:lnTo>
                      <a:pt x="8600" y="295598"/>
                    </a:lnTo>
                    <a:cubicBezTo>
                      <a:pt x="74574" y="232294"/>
                      <a:pt x="103136" y="155345"/>
                      <a:pt x="115477" y="101930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0D770216-EB7D-05BA-3A56-93BB8F834250}"/>
                  </a:ext>
                </a:extLst>
              </p:cNvPr>
              <p:cNvSpPr/>
              <p:nvPr/>
            </p:nvSpPr>
            <p:spPr>
              <a:xfrm>
                <a:off x="10845809" y="2317583"/>
                <a:ext cx="110820" cy="193233"/>
              </a:xfrm>
              <a:custGeom>
                <a:avLst/>
                <a:gdLst>
                  <a:gd name="connsiteX0" fmla="*/ 110820 w 110820"/>
                  <a:gd name="connsiteY0" fmla="*/ 3368 h 193233"/>
                  <a:gd name="connsiteX1" fmla="*/ 98867 w 110820"/>
                  <a:gd name="connsiteY1" fmla="*/ 0 h 193233"/>
                  <a:gd name="connsiteX2" fmla="*/ 0 w 110820"/>
                  <a:gd name="connsiteY2" fmla="*/ 183578 h 193233"/>
                  <a:gd name="connsiteX3" fmla="*/ 7824 w 110820"/>
                  <a:gd name="connsiteY3" fmla="*/ 193233 h 193233"/>
                  <a:gd name="connsiteX4" fmla="*/ 110820 w 110820"/>
                  <a:gd name="connsiteY4" fmla="*/ 3368 h 19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0" h="193233">
                    <a:moveTo>
                      <a:pt x="110820" y="3368"/>
                    </a:moveTo>
                    <a:lnTo>
                      <a:pt x="98867" y="0"/>
                    </a:lnTo>
                    <a:cubicBezTo>
                      <a:pt x="98494" y="1351"/>
                      <a:pt x="60416" y="134664"/>
                      <a:pt x="0" y="183578"/>
                    </a:cubicBezTo>
                    <a:lnTo>
                      <a:pt x="7824" y="193233"/>
                    </a:lnTo>
                    <a:cubicBezTo>
                      <a:pt x="71282" y="141867"/>
                      <a:pt x="109237" y="9003"/>
                      <a:pt x="110820" y="3368"/>
                    </a:cubicBezTo>
                    <a:close/>
                  </a:path>
                </a:pathLst>
              </a:custGeom>
              <a:grpFill/>
              <a:ln w="1551" cap="flat">
                <a:solidFill>
                  <a:schemeClr val="bg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2425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E61B3B-5A33-2B06-5713-7CBAC9773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7795E8-D411-F619-A301-E82E3E5CE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搜集并转换矢量素材</a:t>
            </a:r>
          </a:p>
        </p:txBody>
      </p:sp>
    </p:spTree>
    <p:extLst>
      <p:ext uri="{BB962C8B-B14F-4D97-AF65-F5344CB8AC3E}">
        <p14:creationId xmlns:p14="http://schemas.microsoft.com/office/powerpoint/2010/main" val="385910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20</Words>
  <Application>Microsoft Office PowerPoint</Application>
  <PresentationFormat>宽屏</PresentationFormat>
  <Paragraphs>8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厨具 餐具 酒具矢量卡通ppt图标打包下载</dc:title>
  <dc:creator>51PPT模板网</dc:creator>
  <cp:keywords>www.51pptmoban.com</cp:keywords>
  <dc:description>www.51pptmoban.com</dc:description>
  <cp:lastModifiedBy>Win user</cp:lastModifiedBy>
  <cp:revision>22</cp:revision>
  <dcterms:created xsi:type="dcterms:W3CDTF">2022-05-12T00:40:14Z</dcterms:created>
  <dcterms:modified xsi:type="dcterms:W3CDTF">2022-05-12T15:15:31Z</dcterms:modified>
</cp:coreProperties>
</file>